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58" r:id="rId4"/>
    <p:sldId id="265" r:id="rId5"/>
    <p:sldId id="264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Josefin Slab SemiBold" pitchFamily="2" charset="0"/>
      <p:regular r:id="rId12"/>
      <p:bold r:id="rId13"/>
      <p:italic r:id="rId14"/>
      <p:boldItalic r:id="rId15"/>
    </p:embeddedFont>
    <p:embeddedFont>
      <p:font typeface="Montserrat" panose="00000500000000000000" pitchFamily="2" charset="-52"/>
      <p:regular r:id="rId16"/>
      <p:bold r:id="rId17"/>
      <p:italic r:id="rId18"/>
      <p:boldItalic r:id="rId19"/>
    </p:embeddedFont>
    <p:embeddedFont>
      <p:font typeface="Raleway" pitchFamily="2" charset="-52"/>
      <p:regular r:id="rId20"/>
      <p:bold r:id="rId21"/>
      <p:italic r:id="rId22"/>
      <p:boldItalic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F4D1F8-7711-4055-8383-29F0CCB3DA59}">
  <a:tblStyle styleId="{9DF4D1F8-7711-4055-8383-29F0CCB3DA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e38dc7bb6a_1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e38dc7bb6a_1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e1886a29ab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e1886a29ab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e38dc7bb6a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e38dc7bb6a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59" r:id="rId5"/>
    <p:sldLayoutId id="2147483674" r:id="rId6"/>
    <p:sldLayoutId id="2147483675" r:id="rId7"/>
    <p:sldLayoutId id="214748367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3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Chaos</a:t>
            </a:r>
            <a:endParaRPr dirty="0"/>
          </a:p>
        </p:txBody>
      </p:sp>
      <p:sp>
        <p:nvSpPr>
          <p:cNvPr id="865" name="Google Shape;865;p33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Linked lists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66" name="Google Shape;866;p33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867" name="Google Shape;867;p3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68" name="Google Shape;868;p3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0" name="Google Shape;870;p3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71" name="Google Shape;871;p3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3" name="Google Shape;873;p3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4" name="Google Shape;874;p3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6" name="Google Shape;876;p33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877" name="Google Shape;877;p33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3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880" name="Google Shape;880;p3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3"/>
          <p:cNvGrpSpPr/>
          <p:nvPr/>
        </p:nvGrpSpPr>
        <p:grpSpPr>
          <a:xfrm rot="-2700000">
            <a:off x="6490736" y="438502"/>
            <a:ext cx="3288742" cy="3288676"/>
            <a:chOff x="7037775" y="2589850"/>
            <a:chExt cx="2493825" cy="2493775"/>
          </a:xfrm>
        </p:grpSpPr>
        <p:grpSp>
          <p:nvGrpSpPr>
            <p:cNvPr id="883" name="Google Shape;883;p33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84" name="Google Shape;884;p33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avLst/>
                <a:gdLst/>
                <a:ahLst/>
                <a:cxnLst/>
                <a:rect l="l" t="t" r="r" b="b"/>
                <a:pathLst>
                  <a:path w="60185" h="30092" fill="none" extrusionOk="0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1369" fill="none" extrusionOk="0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984" extrusionOk="0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003" extrusionOk="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avLst/>
                <a:gdLst/>
                <a:ahLst/>
                <a:cxnLst/>
                <a:rect l="l" t="t" r="r" b="b"/>
                <a:pathLst>
                  <a:path w="78665" h="78665" fill="none" extrusionOk="0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55017" fill="none" extrusionOk="0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62434" h="62433" fill="none" extrusionOk="0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7564" extrusionOk="0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2160" h="12190" fill="none" extrusionOk="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90" extrusionOk="0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96" name="Google Shape;896;p33"/>
            <p:cNvCxnSpPr/>
            <p:nvPr/>
          </p:nvCxnSpPr>
          <p:spPr>
            <a:xfrm rot="10800000" flipH="1">
              <a:off x="8619300" y="2589850"/>
              <a:ext cx="912300" cy="912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Участници</a:t>
            </a:r>
            <a:endParaRPr dirty="0"/>
          </a:p>
        </p:txBody>
      </p:sp>
      <p:sp>
        <p:nvSpPr>
          <p:cNvPr id="902" name="Google Shape;902;p34"/>
          <p:cNvSpPr txBox="1">
            <a:spLocks noGrp="1"/>
          </p:cNvSpPr>
          <p:nvPr>
            <p:ph type="body" idx="1"/>
          </p:nvPr>
        </p:nvSpPr>
        <p:spPr>
          <a:xfrm>
            <a:off x="572978" y="384926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bg-BG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Велека Костова –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 trainer</a:t>
            </a:r>
            <a:endParaRPr lang="bg-BG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bg-BG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иколай Димитров-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</a:t>
            </a: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developer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Ивайло Абаджиев -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</a:t>
            </a: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developer</a:t>
            </a:r>
            <a:endParaRPr lang="bg-BG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Димитър Иванов –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QA engineer</a:t>
            </a:r>
          </a:p>
          <a:p>
            <a:pPr marL="0" indent="0"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FB819F-AAAE-483C-A2B6-325AB4E60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3050374"/>
            <a:ext cx="1093758" cy="14672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8FB14B-04B8-4E25-86BF-37E921847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174" y="3050374"/>
            <a:ext cx="1492546" cy="1492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C5EC66-0019-4916-A1D8-2635F0DA6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1001" y="3050374"/>
            <a:ext cx="1497277" cy="1501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6CA815-CF37-4E45-80DA-721DAA46C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559" y="3050374"/>
            <a:ext cx="1501747" cy="15017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5"/>
          <p:cNvSpPr txBox="1">
            <a:spLocks noGrp="1"/>
          </p:cNvSpPr>
          <p:nvPr>
            <p:ph type="subTitle" idx="5"/>
          </p:nvPr>
        </p:nvSpPr>
        <p:spPr>
          <a:xfrm>
            <a:off x="719988" y="1789611"/>
            <a:ext cx="605578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bg-BG" sz="2000" dirty="0"/>
              <a:t>За комуникация: </a:t>
            </a:r>
            <a:r>
              <a:rPr lang="en-US" sz="2000" dirty="0"/>
              <a:t>Microsoft Teams</a:t>
            </a:r>
          </a:p>
          <a:p>
            <a:pPr marL="0" indent="0">
              <a:buNone/>
            </a:pPr>
            <a:r>
              <a:rPr lang="bg-BG" sz="2000" dirty="0"/>
              <a:t>За писане на код: </a:t>
            </a:r>
            <a:r>
              <a:rPr lang="en-US" sz="2000" dirty="0"/>
              <a:t>Visual Studio, Visual Studio Code</a:t>
            </a:r>
            <a:endParaRPr lang="bg-BG" sz="2000" dirty="0"/>
          </a:p>
          <a:p>
            <a:pPr marL="0" indent="0">
              <a:buNone/>
            </a:pPr>
            <a:r>
              <a:rPr lang="bg-BG" sz="2000" dirty="0"/>
              <a:t>За създаване на документация: </a:t>
            </a:r>
            <a:r>
              <a:rPr lang="de-DE" sz="2000" dirty="0"/>
              <a:t>Microsoft Word</a:t>
            </a:r>
          </a:p>
          <a:p>
            <a:pPr marL="0" indent="0">
              <a:buNone/>
            </a:pPr>
            <a:r>
              <a:rPr lang="bg-BG" sz="2000" dirty="0"/>
              <a:t>За създаване на презентация: </a:t>
            </a:r>
            <a:r>
              <a:rPr lang="en-US" sz="2000" dirty="0"/>
              <a:t>Microsoft PowerPoint</a:t>
            </a:r>
          </a:p>
          <a:p>
            <a:pPr marL="0" indent="0">
              <a:buNone/>
            </a:pPr>
            <a:r>
              <a:rPr lang="bg-BG" sz="2000" dirty="0"/>
              <a:t>За систематизация и организация: </a:t>
            </a:r>
            <a:r>
              <a:rPr lang="en-US" sz="2000" dirty="0"/>
              <a:t>GitHub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4" name="Google Shape;914;p35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  <a:endParaRPr dirty="0"/>
          </a:p>
        </p:txBody>
      </p:sp>
      <p:grpSp>
        <p:nvGrpSpPr>
          <p:cNvPr id="921" name="Google Shape;921;p35"/>
          <p:cNvGrpSpPr/>
          <p:nvPr/>
        </p:nvGrpSpPr>
        <p:grpSpPr>
          <a:xfrm>
            <a:off x="6673825" y="1829350"/>
            <a:ext cx="2649775" cy="3476500"/>
            <a:chOff x="6528600" y="1774925"/>
            <a:chExt cx="2649775" cy="3476500"/>
          </a:xfrm>
        </p:grpSpPr>
        <p:sp>
          <p:nvSpPr>
            <p:cNvPr id="922" name="Google Shape;922;p35"/>
            <p:cNvSpPr/>
            <p:nvPr/>
          </p:nvSpPr>
          <p:spPr>
            <a:xfrm>
              <a:off x="6737575" y="331445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0" y="2007"/>
                  </a:moveTo>
                  <a:cubicBezTo>
                    <a:pt x="0" y="3831"/>
                    <a:pt x="2189" y="4712"/>
                    <a:pt x="3465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0" y="913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6825725" y="24208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36536"/>
                  </a:moveTo>
                  <a:lnTo>
                    <a:pt x="36262" y="0"/>
                  </a:lnTo>
                  <a:lnTo>
                    <a:pt x="9371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6632700" y="17749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59272"/>
                  </a:moveTo>
                  <a:lnTo>
                    <a:pt x="25442" y="59272"/>
                  </a:lnTo>
                  <a:lnTo>
                    <a:pt x="25442" y="33435"/>
                  </a:lnTo>
                  <a:lnTo>
                    <a:pt x="66871" y="33435"/>
                  </a:lnTo>
                  <a:lnTo>
                    <a:pt x="66871" y="0"/>
                  </a:lnTo>
                  <a:lnTo>
                    <a:pt x="10182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6528600" y="3209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6789250" y="2050750"/>
              <a:ext cx="2389125" cy="955975"/>
            </a:xfrm>
            <a:custGeom>
              <a:avLst/>
              <a:gdLst/>
              <a:ahLst/>
              <a:cxnLst/>
              <a:rect l="l" t="t" r="r" b="b"/>
              <a:pathLst>
                <a:path w="95565" h="38239" fill="none" extrusionOk="0">
                  <a:moveTo>
                    <a:pt x="0" y="38238"/>
                  </a:moveTo>
                  <a:lnTo>
                    <a:pt x="37843" y="1"/>
                  </a:lnTo>
                  <a:lnTo>
                    <a:pt x="95564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6699575" y="29915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6737575" y="35948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0" y="2706"/>
                  </a:moveTo>
                  <a:cubicBezTo>
                    <a:pt x="0" y="913"/>
                    <a:pt x="2189" y="1"/>
                    <a:pt x="3465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0" y="3830"/>
                    <a:pt x="0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6825725" y="36921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0"/>
                  </a:moveTo>
                  <a:lnTo>
                    <a:pt x="36262" y="36536"/>
                  </a:lnTo>
                  <a:lnTo>
                    <a:pt x="93710" y="36536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6632700" y="37696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1"/>
                  </a:moveTo>
                  <a:lnTo>
                    <a:pt x="25442" y="1"/>
                  </a:lnTo>
                  <a:lnTo>
                    <a:pt x="25442" y="25837"/>
                  </a:lnTo>
                  <a:lnTo>
                    <a:pt x="66871" y="25837"/>
                  </a:lnTo>
                  <a:lnTo>
                    <a:pt x="66871" y="59272"/>
                  </a:lnTo>
                  <a:lnTo>
                    <a:pt x="101826" y="59272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6528600" y="36997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6789250" y="4019625"/>
              <a:ext cx="2389125" cy="956725"/>
            </a:xfrm>
            <a:custGeom>
              <a:avLst/>
              <a:gdLst/>
              <a:ahLst/>
              <a:cxnLst/>
              <a:rect l="l" t="t" r="r" b="b"/>
              <a:pathLst>
                <a:path w="95565" h="38269" fill="none" extrusionOk="0">
                  <a:moveTo>
                    <a:pt x="0" y="1"/>
                  </a:moveTo>
                  <a:lnTo>
                    <a:pt x="37843" y="38269"/>
                  </a:lnTo>
                  <a:lnTo>
                    <a:pt x="95564" y="38269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6699575" y="39178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1" y="2706"/>
                  </a:moveTo>
                  <a:cubicBezTo>
                    <a:pt x="1" y="913"/>
                    <a:pt x="2189" y="1"/>
                    <a:pt x="3466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1" y="3831"/>
                    <a:pt x="1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35"/>
          <p:cNvGrpSpPr/>
          <p:nvPr/>
        </p:nvGrpSpPr>
        <p:grpSpPr>
          <a:xfrm>
            <a:off x="6521425" y="118391"/>
            <a:ext cx="2853985" cy="1525277"/>
            <a:chOff x="6521425" y="153500"/>
            <a:chExt cx="2853985" cy="1525277"/>
          </a:xfrm>
        </p:grpSpPr>
        <p:grpSp>
          <p:nvGrpSpPr>
            <p:cNvPr id="935" name="Google Shape;935;p35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936" name="Google Shape;936;p35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5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" name="Google Shape;938;p35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939" name="Google Shape;939;p35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5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1" name="Google Shape;941;p35"/>
            <p:cNvSpPr/>
            <p:nvPr/>
          </p:nvSpPr>
          <p:spPr>
            <a:xfrm>
              <a:off x="6775775" y="828443"/>
              <a:ext cx="1708408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3" name="Google Shape;943;p35"/>
            <p:cNvGrpSpPr/>
            <p:nvPr/>
          </p:nvGrpSpPr>
          <p:grpSpPr>
            <a:xfrm>
              <a:off x="6673825" y="951277"/>
              <a:ext cx="1810358" cy="117800"/>
              <a:chOff x="6673825" y="951277"/>
              <a:chExt cx="1810358" cy="117800"/>
            </a:xfrm>
          </p:grpSpPr>
          <p:sp>
            <p:nvSpPr>
              <p:cNvPr id="944" name="Google Shape;944;p35"/>
              <p:cNvSpPr/>
              <p:nvPr/>
            </p:nvSpPr>
            <p:spPr>
              <a:xfrm>
                <a:off x="6775775" y="990814"/>
                <a:ext cx="1708408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39150" h="578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9150" y="578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5"/>
              <p:cNvSpPr/>
              <p:nvPr/>
            </p:nvSpPr>
            <p:spPr>
              <a:xfrm>
                <a:off x="6673825" y="951277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35"/>
            <p:cNvGrpSpPr/>
            <p:nvPr/>
          </p:nvGrpSpPr>
          <p:grpSpPr>
            <a:xfrm>
              <a:off x="6826225" y="1108284"/>
              <a:ext cx="2549185" cy="396427"/>
              <a:chOff x="6826225" y="1090729"/>
              <a:chExt cx="2549185" cy="396427"/>
            </a:xfrm>
          </p:grpSpPr>
          <p:sp>
            <p:nvSpPr>
              <p:cNvPr id="947" name="Google Shape;947;p35"/>
              <p:cNvSpPr/>
              <p:nvPr/>
            </p:nvSpPr>
            <p:spPr>
              <a:xfrm>
                <a:off x="6928175" y="1136704"/>
                <a:ext cx="2447235" cy="350453"/>
              </a:xfrm>
              <a:custGeom>
                <a:avLst/>
                <a:gdLst/>
                <a:ahLst/>
                <a:cxnLst/>
                <a:rect l="l" t="t" r="r" b="b"/>
                <a:pathLst>
                  <a:path w="56081" h="8031" extrusionOk="0">
                    <a:moveTo>
                      <a:pt x="35564" y="1"/>
                    </a:moveTo>
                    <a:cubicBezTo>
                      <a:pt x="35533" y="1"/>
                      <a:pt x="35502" y="3"/>
                      <a:pt x="35472" y="7"/>
                    </a:cubicBezTo>
                    <a:lnTo>
                      <a:pt x="0" y="7"/>
                    </a:lnTo>
                    <a:lnTo>
                      <a:pt x="0" y="584"/>
                    </a:lnTo>
                    <a:lnTo>
                      <a:pt x="35594" y="584"/>
                    </a:lnTo>
                    <a:cubicBezTo>
                      <a:pt x="35624" y="614"/>
                      <a:pt x="35654" y="645"/>
                      <a:pt x="35685" y="675"/>
                    </a:cubicBezTo>
                    <a:cubicBezTo>
                      <a:pt x="35746" y="736"/>
                      <a:pt x="35776" y="797"/>
                      <a:pt x="35837" y="827"/>
                    </a:cubicBezTo>
                    <a:lnTo>
                      <a:pt x="42706" y="7697"/>
                    </a:lnTo>
                    <a:cubicBezTo>
                      <a:pt x="42858" y="7909"/>
                      <a:pt x="43132" y="8031"/>
                      <a:pt x="43375" y="8031"/>
                    </a:cubicBezTo>
                    <a:lnTo>
                      <a:pt x="43527" y="8001"/>
                    </a:lnTo>
                    <a:lnTo>
                      <a:pt x="56080" y="8001"/>
                    </a:lnTo>
                    <a:lnTo>
                      <a:pt x="56080" y="7423"/>
                    </a:lnTo>
                    <a:lnTo>
                      <a:pt x="43497" y="7423"/>
                    </a:lnTo>
                    <a:cubicBezTo>
                      <a:pt x="43284" y="7423"/>
                      <a:pt x="43223" y="7423"/>
                      <a:pt x="43223" y="7362"/>
                    </a:cubicBezTo>
                    <a:lnTo>
                      <a:pt x="36232" y="371"/>
                    </a:lnTo>
                    <a:cubicBezTo>
                      <a:pt x="36202" y="341"/>
                      <a:pt x="36171" y="311"/>
                      <a:pt x="36141" y="280"/>
                    </a:cubicBezTo>
                    <a:cubicBezTo>
                      <a:pt x="36008" y="94"/>
                      <a:pt x="35782" y="1"/>
                      <a:pt x="35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5"/>
              <p:cNvSpPr/>
              <p:nvPr/>
            </p:nvSpPr>
            <p:spPr>
              <a:xfrm>
                <a:off x="6826225" y="1090729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35"/>
            <p:cNvGrpSpPr/>
            <p:nvPr/>
          </p:nvGrpSpPr>
          <p:grpSpPr>
            <a:xfrm>
              <a:off x="6521425" y="1294500"/>
              <a:ext cx="2256028" cy="384277"/>
              <a:chOff x="6521425" y="1294500"/>
              <a:chExt cx="2256028" cy="384277"/>
            </a:xfrm>
          </p:grpSpPr>
          <p:sp>
            <p:nvSpPr>
              <p:cNvPr id="950" name="Google Shape;950;p35"/>
              <p:cNvSpPr/>
              <p:nvPr/>
            </p:nvSpPr>
            <p:spPr>
              <a:xfrm>
                <a:off x="6623375" y="1336528"/>
                <a:ext cx="2154078" cy="342249"/>
              </a:xfrm>
              <a:custGeom>
                <a:avLst/>
                <a:gdLst/>
                <a:ahLst/>
                <a:cxnLst/>
                <a:rect l="l" t="t" r="r" b="b"/>
                <a:pathLst>
                  <a:path w="49363" h="7843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4104" y="578"/>
                    </a:lnTo>
                    <a:lnTo>
                      <a:pt x="41095" y="7569"/>
                    </a:lnTo>
                    <a:lnTo>
                      <a:pt x="41369" y="7842"/>
                    </a:lnTo>
                    <a:lnTo>
                      <a:pt x="49363" y="7842"/>
                    </a:lnTo>
                    <a:lnTo>
                      <a:pt x="49363" y="7265"/>
                    </a:lnTo>
                    <a:lnTo>
                      <a:pt x="41642" y="7265"/>
                    </a:lnTo>
                    <a:lnTo>
                      <a:pt x="34408" y="31"/>
                    </a:lnTo>
                    <a:lnTo>
                      <a:pt x="34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5"/>
              <p:cNvSpPr/>
              <p:nvPr/>
            </p:nvSpPr>
            <p:spPr>
              <a:xfrm>
                <a:off x="6521425" y="12945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953" name="Google Shape;953;p35"/>
          <p:cNvCxnSpPr/>
          <p:nvPr/>
        </p:nvCxnSpPr>
        <p:spPr>
          <a:xfrm>
            <a:off x="486608" y="3275210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2613E11-D196-4570-AEA5-EFFFEA6D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38" y="3620411"/>
            <a:ext cx="1413041" cy="9407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4622B6-8755-4AFF-A5D7-98BDA3DD2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359" y="3772612"/>
            <a:ext cx="689895" cy="6855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77E55C-5F8A-47B8-991C-C1B07C8FE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8210" y="3404256"/>
            <a:ext cx="1485123" cy="14725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99FFECD-B044-4145-9283-5910EDC6B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5575" y="3767850"/>
            <a:ext cx="761979" cy="7495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977A3E-C75C-4228-A7AB-CFE45DCBF9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7069" y="3799683"/>
            <a:ext cx="761979" cy="7619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FE4881-1232-449D-B210-4EF3EFA8CC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0943" y="3772611"/>
            <a:ext cx="685529" cy="6855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989F-E045-409B-9F63-76CB356A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 програмата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25F19-C2AC-4EA5-9C68-69D6039F77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DBB9B-3D33-414B-8A9F-E56F1A5A4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358395"/>
            <a:ext cx="3198318" cy="2893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679C19-7B4B-4771-8DC1-BBFCE22C5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473" y="1358395"/>
            <a:ext cx="3898416" cy="28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1"/>
          <p:cNvSpPr txBox="1">
            <a:spLocks noGrp="1"/>
          </p:cNvSpPr>
          <p:nvPr>
            <p:ph type="title"/>
          </p:nvPr>
        </p:nvSpPr>
        <p:spPr>
          <a:xfrm>
            <a:off x="635459" y="1419600"/>
            <a:ext cx="5673588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Thank you for your attention!</a:t>
            </a:r>
            <a:endParaRPr sz="4000" dirty="0"/>
          </a:p>
        </p:txBody>
      </p:sp>
      <p:grpSp>
        <p:nvGrpSpPr>
          <p:cNvPr id="1096" name="Google Shape;1096;p41"/>
          <p:cNvGrpSpPr/>
          <p:nvPr/>
        </p:nvGrpSpPr>
        <p:grpSpPr>
          <a:xfrm>
            <a:off x="2300427" y="112222"/>
            <a:ext cx="6969336" cy="4919052"/>
            <a:chOff x="2300427" y="112222"/>
            <a:chExt cx="6969336" cy="4919052"/>
          </a:xfrm>
        </p:grpSpPr>
        <p:grpSp>
          <p:nvGrpSpPr>
            <p:cNvPr id="1097" name="Google Shape;1097;p41"/>
            <p:cNvGrpSpPr/>
            <p:nvPr/>
          </p:nvGrpSpPr>
          <p:grpSpPr>
            <a:xfrm rot="-2700000" flipH="1">
              <a:off x="3277565" y="987828"/>
              <a:ext cx="3211454" cy="3167835"/>
              <a:chOff x="2632375" y="3610525"/>
              <a:chExt cx="1063875" cy="1049425"/>
            </a:xfrm>
          </p:grpSpPr>
          <p:sp>
            <p:nvSpPr>
              <p:cNvPr id="1098" name="Google Shape;1098;p41"/>
              <p:cNvSpPr/>
              <p:nvPr/>
            </p:nvSpPr>
            <p:spPr>
              <a:xfrm>
                <a:off x="3678750" y="4093825"/>
                <a:ext cx="17500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198" fill="none" extrusionOk="0">
                    <a:moveTo>
                      <a:pt x="699" y="0"/>
                    </a:moveTo>
                    <a:cubicBezTo>
                      <a:pt x="699" y="1763"/>
                      <a:pt x="456" y="3496"/>
                      <a:pt x="0" y="5198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1"/>
              <p:cNvSpPr/>
              <p:nvPr/>
            </p:nvSpPr>
            <p:spPr>
              <a:xfrm>
                <a:off x="2632375" y="3649275"/>
                <a:ext cx="997000" cy="1010675"/>
              </a:xfrm>
              <a:custGeom>
                <a:avLst/>
                <a:gdLst/>
                <a:ahLst/>
                <a:cxnLst/>
                <a:rect l="l" t="t" r="r" b="b"/>
                <a:pathLst>
                  <a:path w="39880" h="40427" fill="none" extrusionOk="0">
                    <a:moveTo>
                      <a:pt x="39880" y="27600"/>
                    </a:moveTo>
                    <a:cubicBezTo>
                      <a:pt x="33193" y="38937"/>
                      <a:pt x="17387" y="40427"/>
                      <a:pt x="8694" y="30548"/>
                    </a:cubicBezTo>
                    <a:cubicBezTo>
                      <a:pt x="0" y="20639"/>
                      <a:pt x="3526" y="5137"/>
                      <a:pt x="15654" y="1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1"/>
              <p:cNvSpPr/>
              <p:nvPr/>
            </p:nvSpPr>
            <p:spPr>
              <a:xfrm>
                <a:off x="3083000" y="3610525"/>
                <a:ext cx="1299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700" fill="none" extrusionOk="0">
                    <a:moveTo>
                      <a:pt x="0" y="700"/>
                    </a:moveTo>
                    <a:cubicBezTo>
                      <a:pt x="1702" y="244"/>
                      <a:pt x="3435" y="0"/>
                      <a:pt x="5198" y="0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1" name="Google Shape;1101;p41"/>
            <p:cNvGrpSpPr/>
            <p:nvPr/>
          </p:nvGrpSpPr>
          <p:grpSpPr>
            <a:xfrm rot="-2090361">
              <a:off x="2998105" y="798847"/>
              <a:ext cx="3516348" cy="3545802"/>
              <a:chOff x="6711775" y="1299325"/>
              <a:chExt cx="3277015" cy="3304464"/>
            </a:xfrm>
          </p:grpSpPr>
          <p:sp>
            <p:nvSpPr>
              <p:cNvPr id="1102" name="Google Shape;1102;p41"/>
              <p:cNvSpPr/>
              <p:nvPr/>
            </p:nvSpPr>
            <p:spPr>
              <a:xfrm>
                <a:off x="6711775" y="1327877"/>
                <a:ext cx="3277015" cy="3275912"/>
              </a:xfrm>
              <a:custGeom>
                <a:avLst/>
                <a:gdLst/>
                <a:ahLst/>
                <a:cxnLst/>
                <a:rect l="l" t="t" r="r" b="b"/>
                <a:pathLst>
                  <a:path w="92161" h="92130" fill="none" extrusionOk="0">
                    <a:moveTo>
                      <a:pt x="44348" y="0"/>
                    </a:moveTo>
                    <a:cubicBezTo>
                      <a:pt x="62281" y="0"/>
                      <a:pt x="78421" y="10791"/>
                      <a:pt x="85291" y="27356"/>
                    </a:cubicBezTo>
                    <a:cubicBezTo>
                      <a:pt x="92160" y="43922"/>
                      <a:pt x="88361" y="62980"/>
                      <a:pt x="75686" y="75655"/>
                    </a:cubicBezTo>
                    <a:cubicBezTo>
                      <a:pt x="63011" y="88330"/>
                      <a:pt x="43953" y="92129"/>
                      <a:pt x="27387" y="85260"/>
                    </a:cubicBezTo>
                    <a:cubicBezTo>
                      <a:pt x="10821" y="78421"/>
                      <a:pt x="0" y="62250"/>
                      <a:pt x="0" y="44317"/>
                    </a:cubicBez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1"/>
              <p:cNvSpPr/>
              <p:nvPr/>
            </p:nvSpPr>
            <p:spPr>
              <a:xfrm>
                <a:off x="9627695" y="2121819"/>
                <a:ext cx="85800" cy="71222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003" extrusionOk="0">
                    <a:moveTo>
                      <a:pt x="1290" y="0"/>
                    </a:moveTo>
                    <a:cubicBezTo>
                      <a:pt x="1112" y="0"/>
                      <a:pt x="930" y="51"/>
                      <a:pt x="760" y="164"/>
                    </a:cubicBezTo>
                    <a:cubicBezTo>
                      <a:pt x="0" y="650"/>
                      <a:pt x="213" y="1805"/>
                      <a:pt x="1094" y="1988"/>
                    </a:cubicBezTo>
                    <a:cubicBezTo>
                      <a:pt x="1151" y="1998"/>
                      <a:pt x="1209" y="2003"/>
                      <a:pt x="1265" y="2003"/>
                    </a:cubicBezTo>
                    <a:cubicBezTo>
                      <a:pt x="1721" y="2003"/>
                      <a:pt x="2141" y="1687"/>
                      <a:pt x="2249" y="1228"/>
                    </a:cubicBezTo>
                    <a:cubicBezTo>
                      <a:pt x="2413" y="551"/>
                      <a:pt x="1878" y="0"/>
                      <a:pt x="12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1"/>
              <p:cNvSpPr/>
              <p:nvPr/>
            </p:nvSpPr>
            <p:spPr>
              <a:xfrm>
                <a:off x="8409670" y="1299325"/>
                <a:ext cx="84982" cy="70546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1"/>
                      <a:pt x="730" y="165"/>
                    </a:cubicBezTo>
                    <a:cubicBezTo>
                      <a:pt x="0" y="651"/>
                      <a:pt x="213" y="1776"/>
                      <a:pt x="1094" y="1958"/>
                    </a:cubicBezTo>
                    <a:cubicBezTo>
                      <a:pt x="1166" y="1975"/>
                      <a:pt x="1237" y="1983"/>
                      <a:pt x="1308" y="1983"/>
                    </a:cubicBezTo>
                    <a:cubicBezTo>
                      <a:pt x="1747" y="1983"/>
                      <a:pt x="2145" y="1670"/>
                      <a:pt x="2249" y="1198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1"/>
              <p:cNvSpPr/>
              <p:nvPr/>
            </p:nvSpPr>
            <p:spPr>
              <a:xfrm>
                <a:off x="8374007" y="4442202"/>
                <a:ext cx="86049" cy="70511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1983" extrusionOk="0">
                    <a:moveTo>
                      <a:pt x="1293" y="0"/>
                    </a:moveTo>
                    <a:cubicBezTo>
                      <a:pt x="1114" y="0"/>
                      <a:pt x="930" y="51"/>
                      <a:pt x="760" y="164"/>
                    </a:cubicBezTo>
                    <a:cubicBezTo>
                      <a:pt x="0" y="651"/>
                      <a:pt x="243" y="1775"/>
                      <a:pt x="1094" y="1958"/>
                    </a:cubicBezTo>
                    <a:cubicBezTo>
                      <a:pt x="1170" y="1974"/>
                      <a:pt x="1245" y="1983"/>
                      <a:pt x="1319" y="1983"/>
                    </a:cubicBezTo>
                    <a:cubicBezTo>
                      <a:pt x="1777" y="1983"/>
                      <a:pt x="2175" y="1669"/>
                      <a:pt x="2280" y="1198"/>
                    </a:cubicBezTo>
                    <a:cubicBezTo>
                      <a:pt x="2420" y="545"/>
                      <a:pt x="1881" y="0"/>
                      <a:pt x="12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1"/>
              <p:cNvSpPr/>
              <p:nvPr/>
            </p:nvSpPr>
            <p:spPr>
              <a:xfrm>
                <a:off x="7136035" y="3984554"/>
                <a:ext cx="79755" cy="70511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1983" extrusionOk="0">
                    <a:moveTo>
                      <a:pt x="1142" y="0"/>
                    </a:moveTo>
                    <a:cubicBezTo>
                      <a:pt x="744" y="0"/>
                      <a:pt x="355" y="224"/>
                      <a:pt x="227" y="725"/>
                    </a:cubicBezTo>
                    <a:cubicBezTo>
                      <a:pt x="1" y="1508"/>
                      <a:pt x="611" y="1982"/>
                      <a:pt x="1209" y="1982"/>
                    </a:cubicBezTo>
                    <a:cubicBezTo>
                      <a:pt x="1655" y="1982"/>
                      <a:pt x="2094" y="1718"/>
                      <a:pt x="2172" y="1120"/>
                    </a:cubicBezTo>
                    <a:cubicBezTo>
                      <a:pt x="2242" y="418"/>
                      <a:pt x="1684" y="0"/>
                      <a:pt x="11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7" name="Google Shape;1107;p41"/>
            <p:cNvSpPr/>
            <p:nvPr/>
          </p:nvSpPr>
          <p:spPr>
            <a:xfrm>
              <a:off x="6615621" y="2219307"/>
              <a:ext cx="2654142" cy="611358"/>
            </a:xfrm>
            <a:custGeom>
              <a:avLst/>
              <a:gdLst/>
              <a:ahLst/>
              <a:cxnLst/>
              <a:rect l="l" t="t" r="r" b="b"/>
              <a:pathLst>
                <a:path w="81553" h="18785" fill="none" extrusionOk="0">
                  <a:moveTo>
                    <a:pt x="81553" y="18785"/>
                  </a:moveTo>
                  <a:lnTo>
                    <a:pt x="62768" y="0"/>
                  </a:lnTo>
                  <a:lnTo>
                    <a:pt x="47084" y="0"/>
                  </a:lnTo>
                  <a:lnTo>
                    <a:pt x="47084" y="10791"/>
                  </a:lnTo>
                  <a:lnTo>
                    <a:pt x="1" y="1079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8125138" y="2550672"/>
              <a:ext cx="39607" cy="39607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7635482" y="1707875"/>
              <a:ext cx="1022922" cy="1022889"/>
            </a:xfrm>
            <a:custGeom>
              <a:avLst/>
              <a:gdLst/>
              <a:ahLst/>
              <a:cxnLst/>
              <a:rect l="l" t="t" r="r" b="b"/>
              <a:pathLst>
                <a:path w="31431" h="31430" fill="none" extrusionOk="0">
                  <a:moveTo>
                    <a:pt x="21035" y="2949"/>
                  </a:moveTo>
                  <a:cubicBezTo>
                    <a:pt x="28087" y="5867"/>
                    <a:pt x="31430" y="13952"/>
                    <a:pt x="28512" y="21035"/>
                  </a:cubicBezTo>
                  <a:cubicBezTo>
                    <a:pt x="25594" y="28086"/>
                    <a:pt x="17509" y="31430"/>
                    <a:pt x="10427" y="28512"/>
                  </a:cubicBezTo>
                  <a:cubicBezTo>
                    <a:pt x="3375" y="25594"/>
                    <a:pt x="1" y="17478"/>
                    <a:pt x="2949" y="10426"/>
                  </a:cubicBezTo>
                  <a:cubicBezTo>
                    <a:pt x="5867" y="3375"/>
                    <a:pt x="13953" y="1"/>
                    <a:pt x="21035" y="294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7949075" y="2021471"/>
              <a:ext cx="347255" cy="347255"/>
            </a:xfrm>
            <a:custGeom>
              <a:avLst/>
              <a:gdLst/>
              <a:ahLst/>
              <a:cxnLst/>
              <a:rect l="l" t="t" r="r" b="b"/>
              <a:pathLst>
                <a:path w="10670" h="10670" fill="none" extrusionOk="0">
                  <a:moveTo>
                    <a:pt x="6110" y="10669"/>
                  </a:moveTo>
                  <a:cubicBezTo>
                    <a:pt x="2037" y="10669"/>
                    <a:pt x="0" y="5745"/>
                    <a:pt x="2858" y="2888"/>
                  </a:cubicBezTo>
                  <a:cubicBezTo>
                    <a:pt x="5745" y="0"/>
                    <a:pt x="10669" y="2037"/>
                    <a:pt x="10669" y="6110"/>
                  </a:cubicBezTo>
                  <a:cubicBezTo>
                    <a:pt x="10669" y="8633"/>
                    <a:pt x="8602" y="10669"/>
                    <a:pt x="6110" y="10669"/>
                  </a:cubicBezTo>
                  <a:close/>
                </a:path>
              </a:pathLst>
            </a:custGeom>
            <a:noFill/>
            <a:ln w="326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6371009" y="2406273"/>
              <a:ext cx="327468" cy="328444"/>
            </a:xfrm>
            <a:custGeom>
              <a:avLst/>
              <a:gdLst/>
              <a:ahLst/>
              <a:cxnLst/>
              <a:rect l="l" t="t" r="r" b="b"/>
              <a:pathLst>
                <a:path w="10062" h="10092" extrusionOk="0">
                  <a:moveTo>
                    <a:pt x="5046" y="0"/>
                  </a:moveTo>
                  <a:cubicBezTo>
                    <a:pt x="2250" y="0"/>
                    <a:pt x="1" y="2280"/>
                    <a:pt x="1" y="5046"/>
                  </a:cubicBezTo>
                  <a:cubicBezTo>
                    <a:pt x="1" y="7842"/>
                    <a:pt x="2250" y="10091"/>
                    <a:pt x="5046" y="10091"/>
                  </a:cubicBezTo>
                  <a:cubicBezTo>
                    <a:pt x="7812" y="10091"/>
                    <a:pt x="10062" y="7842"/>
                    <a:pt x="10062" y="5046"/>
                  </a:cubicBezTo>
                  <a:cubicBezTo>
                    <a:pt x="10062" y="2280"/>
                    <a:pt x="7812" y="0"/>
                    <a:pt x="5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6403651" y="2439892"/>
              <a:ext cx="262183" cy="261174"/>
            </a:xfrm>
            <a:custGeom>
              <a:avLst/>
              <a:gdLst/>
              <a:ahLst/>
              <a:cxnLst/>
              <a:rect l="l" t="t" r="r" b="b"/>
              <a:pathLst>
                <a:path w="8056" h="8025" extrusionOk="0">
                  <a:moveTo>
                    <a:pt x="4043" y="1"/>
                  </a:moveTo>
                  <a:cubicBezTo>
                    <a:pt x="1824" y="1"/>
                    <a:pt x="1" y="1794"/>
                    <a:pt x="1" y="4013"/>
                  </a:cubicBezTo>
                  <a:cubicBezTo>
                    <a:pt x="1" y="6232"/>
                    <a:pt x="1824" y="8025"/>
                    <a:pt x="4043" y="8025"/>
                  </a:cubicBezTo>
                  <a:cubicBezTo>
                    <a:pt x="6262" y="8025"/>
                    <a:pt x="8056" y="6232"/>
                    <a:pt x="8056" y="4013"/>
                  </a:cubicBezTo>
                  <a:cubicBezTo>
                    <a:pt x="8056" y="1794"/>
                    <a:pt x="6262" y="1"/>
                    <a:pt x="4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6440263" y="2476504"/>
              <a:ext cx="188956" cy="187980"/>
            </a:xfrm>
            <a:custGeom>
              <a:avLst/>
              <a:gdLst/>
              <a:ahLst/>
              <a:cxnLst/>
              <a:rect l="l" t="t" r="r" b="b"/>
              <a:pathLst>
                <a:path w="5806" h="5776" extrusionOk="0">
                  <a:moveTo>
                    <a:pt x="2918" y="0"/>
                  </a:moveTo>
                  <a:cubicBezTo>
                    <a:pt x="1307" y="0"/>
                    <a:pt x="0" y="1277"/>
                    <a:pt x="0" y="2888"/>
                  </a:cubicBezTo>
                  <a:cubicBezTo>
                    <a:pt x="0" y="4499"/>
                    <a:pt x="1307" y="5775"/>
                    <a:pt x="2918" y="5775"/>
                  </a:cubicBezTo>
                  <a:cubicBezTo>
                    <a:pt x="4499" y="5775"/>
                    <a:pt x="5806" y="4499"/>
                    <a:pt x="5806" y="2888"/>
                  </a:cubicBezTo>
                  <a:cubicBezTo>
                    <a:pt x="5806" y="1277"/>
                    <a:pt x="4499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7136942" y="2523986"/>
              <a:ext cx="582686" cy="91028"/>
            </a:xfrm>
            <a:custGeom>
              <a:avLst/>
              <a:gdLst/>
              <a:ahLst/>
              <a:cxnLst/>
              <a:rect l="l" t="t" r="r" b="b"/>
              <a:pathLst>
                <a:path w="17904" h="2797" extrusionOk="0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41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1116" name="Google Shape;1116;p4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76</Words>
  <Application>Microsoft Office PowerPoint</Application>
  <PresentationFormat>On-screen Show (16:9)</PresentationFormat>
  <Paragraphs>17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Montserrat</vt:lpstr>
      <vt:lpstr>Source Sans Pro</vt:lpstr>
      <vt:lpstr>Josefin Slab SemiBold</vt:lpstr>
      <vt:lpstr>Raleway</vt:lpstr>
      <vt:lpstr>Electronic Circuit Style CV by Slidesgo</vt:lpstr>
      <vt:lpstr>Team Chaos</vt:lpstr>
      <vt:lpstr>Участници</vt:lpstr>
      <vt:lpstr>Използвани технологии</vt:lpstr>
      <vt:lpstr>За програмата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Chaos</dc:title>
  <dc:creator>Lenovo</dc:creator>
  <cp:lastModifiedBy>Велека Йосифова Костова</cp:lastModifiedBy>
  <cp:revision>2</cp:revision>
  <dcterms:modified xsi:type="dcterms:W3CDTF">2022-02-14T19:05:47Z</dcterms:modified>
</cp:coreProperties>
</file>