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65" r:id="rId5"/>
    <p:sldId id="264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Josefin Slab SemiBold" pitchFamily="2" charset="0"/>
      <p:regular r:id="rId12"/>
      <p:bold r:id="rId13"/>
      <p:italic r:id="rId14"/>
      <p:boldItalic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Raleway" pitchFamily="2" charset="-52"/>
      <p:regular r:id="rId20"/>
      <p:bold r:id="rId21"/>
      <p:italic r:id="rId22"/>
      <p:boldItalic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4D1F8-7711-4055-8383-29F0CCB3DA59}">
  <a:tblStyle styleId="{9DF4D1F8-7711-4055-8383-29F0CCB3DA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e38dc7bb6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e38dc7bb6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74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Chaos</a:t>
            </a:r>
            <a:endParaRPr dirty="0"/>
          </a:p>
        </p:txBody>
      </p:sp>
      <p:sp>
        <p:nvSpPr>
          <p:cNvPr id="865" name="Google Shape;865;p33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Linked lists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3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3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0" name="Google Shape;880;p3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Участници</a:t>
            </a:r>
            <a:endParaRPr dirty="0"/>
          </a:p>
        </p:txBody>
      </p:sp>
      <p:sp>
        <p:nvSpPr>
          <p:cNvPr id="902" name="Google Shape;902;p34"/>
          <p:cNvSpPr txBox="1">
            <a:spLocks noGrp="1"/>
          </p:cNvSpPr>
          <p:nvPr>
            <p:ph type="body" idx="1"/>
          </p:nvPr>
        </p:nvSpPr>
        <p:spPr>
          <a:xfrm>
            <a:off x="562345" y="367593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Велека Костова –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trainer</a:t>
            </a:r>
            <a:endParaRPr lang="bg-B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иколай Димитров-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developer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Ивайло Абаджиев -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developer</a:t>
            </a:r>
            <a:endParaRPr lang="bg-B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Димитър Иванов –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QA engineer</a:t>
            </a:r>
          </a:p>
          <a:p>
            <a:pPr marL="0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FB819F-AAAE-483C-A2B6-325AB4E60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11" y="3050374"/>
            <a:ext cx="1093758" cy="1467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8FB14B-04B8-4E25-86BF-37E921847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412" y="3050374"/>
            <a:ext cx="1492546" cy="1492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5EC66-0019-4916-A1D8-2635F0DA6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498" y="3050374"/>
            <a:ext cx="1497277" cy="1501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CA815-CF37-4E45-80DA-721DAA46C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7315" y="3050374"/>
            <a:ext cx="1501747" cy="15017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5"/>
          <p:cNvSpPr txBox="1">
            <a:spLocks noGrp="1"/>
          </p:cNvSpPr>
          <p:nvPr>
            <p:ph type="subTitle" idx="5"/>
          </p:nvPr>
        </p:nvSpPr>
        <p:spPr>
          <a:xfrm>
            <a:off x="719988" y="1789611"/>
            <a:ext cx="605578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bg-BG" sz="2000" dirty="0"/>
              <a:t>За комуникация: </a:t>
            </a:r>
            <a:r>
              <a:rPr lang="en-US" sz="2000" dirty="0"/>
              <a:t>Microsoft Teams</a:t>
            </a:r>
          </a:p>
          <a:p>
            <a:pPr marL="0" indent="0">
              <a:buNone/>
            </a:pPr>
            <a:r>
              <a:rPr lang="bg-BG" sz="2000" dirty="0"/>
              <a:t>За писане на код: </a:t>
            </a:r>
            <a:r>
              <a:rPr lang="en-US" sz="2000" dirty="0"/>
              <a:t>Visual Studio 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За създаване на документация: </a:t>
            </a:r>
            <a:r>
              <a:rPr lang="de-DE" sz="2000" dirty="0"/>
              <a:t>Microsoft Word</a:t>
            </a:r>
          </a:p>
          <a:p>
            <a:pPr marL="0" indent="0">
              <a:buNone/>
            </a:pPr>
            <a:r>
              <a:rPr lang="bg-BG" sz="2000" dirty="0"/>
              <a:t>За създаване на презентация: </a:t>
            </a:r>
            <a:r>
              <a:rPr lang="en-US" sz="2000" dirty="0"/>
              <a:t>Microsoft PowerPoint</a:t>
            </a:r>
          </a:p>
          <a:p>
            <a:pPr marL="0" indent="0">
              <a:buNone/>
            </a:pPr>
            <a:r>
              <a:rPr lang="bg-BG" sz="2000" dirty="0"/>
              <a:t>За систематизация и организация: </a:t>
            </a:r>
            <a:r>
              <a:rPr lang="en-US" sz="2000" dirty="0"/>
              <a:t>GitHub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grpSp>
        <p:nvGrpSpPr>
          <p:cNvPr id="921" name="Google Shape;921;p35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22" name="Google Shape;922;p35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35" name="Google Shape;93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36" name="Google Shape;93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5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44" name="Google Shape;94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47" name="Google Shape;94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53" name="Google Shape;953;p35"/>
          <p:cNvCxnSpPr/>
          <p:nvPr/>
        </p:nvCxnSpPr>
        <p:spPr>
          <a:xfrm>
            <a:off x="486608" y="3275210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2613E11-D196-4570-AEA5-EFFFEA6D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0" y="3354396"/>
            <a:ext cx="2034045" cy="13542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4622B6-8755-4AFF-A5D7-98BDA3DD2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176" y="3590620"/>
            <a:ext cx="973017" cy="96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77E55C-5F8A-47B8-991C-C1B07C8FE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069" y="3113314"/>
            <a:ext cx="1937940" cy="19214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9FFECD-B044-4145-9283-5910EDC6B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233" y="3612220"/>
            <a:ext cx="973019" cy="9571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977A3E-C75C-4228-A7AB-CFE45DCBF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802" y="3612220"/>
            <a:ext cx="973019" cy="9730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989F-E045-409B-9F63-76CB356A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програмата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25F19-C2AC-4EA5-9C68-69D6039F77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DBB9B-3D33-414B-8A9F-E56F1A5A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58395"/>
            <a:ext cx="3198318" cy="2893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79C19-7B4B-4771-8DC1-BBFCE22C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473" y="1358395"/>
            <a:ext cx="3898416" cy="28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1"/>
          <p:cNvSpPr txBox="1">
            <a:spLocks noGrp="1"/>
          </p:cNvSpPr>
          <p:nvPr>
            <p:ph type="title"/>
          </p:nvPr>
        </p:nvSpPr>
        <p:spPr>
          <a:xfrm>
            <a:off x="635459" y="1419600"/>
            <a:ext cx="5673588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Thank you for your attention!</a:t>
            </a:r>
            <a:endParaRPr sz="4000" dirty="0"/>
          </a:p>
        </p:txBody>
      </p:sp>
      <p:grpSp>
        <p:nvGrpSpPr>
          <p:cNvPr id="1096" name="Google Shape;1096;p41"/>
          <p:cNvGrpSpPr/>
          <p:nvPr/>
        </p:nvGrpSpPr>
        <p:grpSpPr>
          <a:xfrm>
            <a:off x="2300427" y="112222"/>
            <a:ext cx="6969336" cy="4919052"/>
            <a:chOff x="2300427" y="112222"/>
            <a:chExt cx="6969336" cy="4919052"/>
          </a:xfrm>
        </p:grpSpPr>
        <p:grpSp>
          <p:nvGrpSpPr>
            <p:cNvPr id="1097" name="Google Shape;1097;p41"/>
            <p:cNvGrpSpPr/>
            <p:nvPr/>
          </p:nvGrpSpPr>
          <p:grpSpPr>
            <a:xfrm rot="-2700000" flipH="1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098" name="Google Shape;1098;p41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41"/>
            <p:cNvGrpSpPr/>
            <p:nvPr/>
          </p:nvGrpSpPr>
          <p:grpSpPr>
            <a:xfrm rot="-2090361">
              <a:off x="2998105" y="798847"/>
              <a:ext cx="3516348" cy="3545802"/>
              <a:chOff x="6711775" y="1299325"/>
              <a:chExt cx="3277015" cy="3304464"/>
            </a:xfrm>
          </p:grpSpPr>
          <p:sp>
            <p:nvSpPr>
              <p:cNvPr id="1102" name="Google Shape;1102;p41"/>
              <p:cNvSpPr/>
              <p:nvPr/>
            </p:nvSpPr>
            <p:spPr>
              <a:xfrm>
                <a:off x="6711775" y="1327877"/>
                <a:ext cx="3277015" cy="3275912"/>
              </a:xfrm>
              <a:custGeom>
                <a:avLst/>
                <a:gdLst/>
                <a:ahLst/>
                <a:cxnLst/>
                <a:rect l="l" t="t" r="r" b="b"/>
                <a:pathLst>
                  <a:path w="92161" h="92130" fill="none" extrusionOk="0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003" extrusionOk="0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1983" extrusionOk="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983" extrusionOk="0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7" name="Google Shape;1107;p41"/>
            <p:cNvSpPr/>
            <p:nvPr/>
          </p:nvSpPr>
          <p:spPr>
            <a:xfrm>
              <a:off x="6615621" y="2219307"/>
              <a:ext cx="2654142" cy="611358"/>
            </a:xfrm>
            <a:custGeom>
              <a:avLst/>
              <a:gdLst/>
              <a:ahLst/>
              <a:cxnLst/>
              <a:rect l="l" t="t" r="r" b="b"/>
              <a:pathLst>
                <a:path w="81553" h="18785" fill="none" extrusionOk="0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8125138" y="2550672"/>
              <a:ext cx="39607" cy="39607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7635482" y="1707875"/>
              <a:ext cx="1022922" cy="1022889"/>
            </a:xfrm>
            <a:custGeom>
              <a:avLst/>
              <a:gdLst/>
              <a:ahLst/>
              <a:cxnLst/>
              <a:rect l="l" t="t" r="r" b="b"/>
              <a:pathLst>
                <a:path w="31431" h="31430" fill="none" extrusionOk="0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7949075" y="2021471"/>
              <a:ext cx="347255" cy="347255"/>
            </a:xfrm>
            <a:custGeom>
              <a:avLst/>
              <a:gdLst/>
              <a:ahLst/>
              <a:cxnLst/>
              <a:rect l="l" t="t" r="r" b="b"/>
              <a:pathLst>
                <a:path w="10670" h="10670" fill="none" extrusionOk="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w="326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6371009" y="2406273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6403651" y="2439892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6440263" y="2476504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7136942" y="2523986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41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116" name="Google Shape;1116;p4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</Words>
  <Application>Microsoft Office PowerPoint</Application>
  <PresentationFormat>On-screen Show (16:9)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Montserrat</vt:lpstr>
      <vt:lpstr>Source Sans Pro</vt:lpstr>
      <vt:lpstr>Josefin Slab SemiBold</vt:lpstr>
      <vt:lpstr>Raleway</vt:lpstr>
      <vt:lpstr>Electronic Circuit Style CV by Slidesgo</vt:lpstr>
      <vt:lpstr>Team Chaos</vt:lpstr>
      <vt:lpstr>Участници</vt:lpstr>
      <vt:lpstr>Използвани технологии</vt:lpstr>
      <vt:lpstr>За програмата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Chaos</dc:title>
  <dc:creator>Lenovo</dc:creator>
  <cp:lastModifiedBy>Велека Йосифова Костова</cp:lastModifiedBy>
  <cp:revision>1</cp:revision>
  <dcterms:modified xsi:type="dcterms:W3CDTF">2022-02-14T18:52:04Z</dcterms:modified>
</cp:coreProperties>
</file>