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MAbadzhiev19@codingburgas.bg" TargetMode="External"/><Relationship Id="rId2" Type="http://schemas.openxmlformats.org/officeDocument/2006/relationships/hyperlink" Target="mailto:YLStoyanov19@codingburgas.b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ZGKostadinov19@codingburgas.bg" TargetMode="External"/><Relationship Id="rId5" Type="http://schemas.openxmlformats.org/officeDocument/2006/relationships/hyperlink" Target="mailto:VVDimitrov19@codingburgas.bg" TargetMode="External"/><Relationship Id="rId4" Type="http://schemas.openxmlformats.org/officeDocument/2006/relationships/hyperlink" Target="mailto:ZNBonev19@codingburgas.b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3425" y="1115836"/>
            <a:ext cx="8791575" cy="994439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MATH GAMES</a:t>
            </a:r>
            <a:endParaRPr lang="bg-BG" sz="5400" dirty="0">
              <a:solidFill>
                <a:srgbClr val="00B0F0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2806983"/>
            <a:ext cx="3298294" cy="3150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TextBox 37"/>
          <p:cNvSpPr txBox="1"/>
          <p:nvPr/>
        </p:nvSpPr>
        <p:spPr>
          <a:xfrm>
            <a:off x="1405468" y="3398972"/>
            <a:ext cx="536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Ивайло Абаджиев, Янислав Стоянов, Захари Бонев, Велимир Димитров, Златомир Костадинов</a:t>
            </a:r>
            <a:endParaRPr lang="bg-BG" dirty="0"/>
          </a:p>
        </p:txBody>
      </p:sp>
      <p:sp>
        <p:nvSpPr>
          <p:cNvPr id="41" name="TextBox 40"/>
          <p:cNvSpPr txBox="1"/>
          <p:nvPr/>
        </p:nvSpPr>
        <p:spPr>
          <a:xfrm>
            <a:off x="2878668" y="5334000"/>
            <a:ext cx="49445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Преподавател: Виктор Стоев</a:t>
            </a:r>
          </a:p>
          <a:p>
            <a:r>
              <a:rPr lang="bg-BG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Ментор: ТЕХНОЛОГИКА</a:t>
            </a:r>
          </a:p>
          <a:p>
            <a:endParaRPr lang="bg-BG" sz="1600" dirty="0"/>
          </a:p>
          <a:p>
            <a:endParaRPr lang="bg-BG" sz="1600" dirty="0" smtClean="0"/>
          </a:p>
          <a:p>
            <a:pPr algn="ctr"/>
            <a:r>
              <a:rPr lang="bg-BG" sz="1100" dirty="0" smtClean="0"/>
              <a:t>Бургас 2020</a:t>
            </a:r>
            <a:endParaRPr lang="bg-BG" sz="1100" dirty="0"/>
          </a:p>
        </p:txBody>
      </p:sp>
    </p:spTree>
    <p:extLst>
      <p:ext uri="{BB962C8B-B14F-4D97-AF65-F5344CB8AC3E}">
        <p14:creationId xmlns:p14="http://schemas.microsoft.com/office/powerpoint/2010/main" val="332937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Ръководство на </a:t>
            </a:r>
            <a:r>
              <a:rPr lang="bg-BG" dirty="0" smtClean="0"/>
              <a:t>програмата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6-та стъпка: Играта може да стигне 3 възможни изхода – Победа, Загуба или Равни: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782" y="2903047"/>
            <a:ext cx="6091555" cy="35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21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6" y="2249487"/>
            <a:ext cx="10423956" cy="3541714"/>
          </a:xfrm>
        </p:spPr>
        <p:txBody>
          <a:bodyPr/>
          <a:lstStyle/>
          <a:p>
            <a:r>
              <a:rPr lang="bg-BG" dirty="0" smtClean="0"/>
              <a:t>Презентацията е изготвена от </a:t>
            </a:r>
            <a:r>
              <a:rPr lang="en-US" dirty="0" smtClean="0"/>
              <a:t>Scrum Trainer - a </a:t>
            </a:r>
            <a:r>
              <a:rPr lang="bg-BG" dirty="0" smtClean="0"/>
              <a:t>на отбора: Янислав Стоянов</a:t>
            </a:r>
            <a:endParaRPr lang="bg-BG" dirty="0"/>
          </a:p>
        </p:txBody>
      </p:sp>
      <p:pic>
        <p:nvPicPr>
          <p:cNvPr id="4098" name="Picture 2" descr="android code pro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04" y="3006516"/>
            <a:ext cx="5627718" cy="360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++ - Just Stickers : Just Stick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30" y="2975192"/>
            <a:ext cx="1045152" cy="10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Втори слайд: Съдържание</a:t>
            </a:r>
            <a:endParaRPr lang="en-US" dirty="0" smtClean="0"/>
          </a:p>
          <a:p>
            <a:r>
              <a:rPr lang="bg-BG" dirty="0" smtClean="0"/>
              <a:t>Трети слайд: Отбор </a:t>
            </a:r>
          </a:p>
          <a:p>
            <a:r>
              <a:rPr lang="bg-BG" dirty="0" smtClean="0"/>
              <a:t>Четвърти слайд: За играта – Описание на играта</a:t>
            </a:r>
          </a:p>
          <a:p>
            <a:r>
              <a:rPr lang="bg-BG" dirty="0" smtClean="0"/>
              <a:t>Пети – Десети слайд: Ръководство със скрийншотове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52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Отбор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Янислав Любомиров Стоянов (Scrum Trainer)</a:t>
            </a:r>
            <a:r>
              <a:rPr lang="en-US" sz="2000" dirty="0"/>
              <a:t> - </a:t>
            </a:r>
            <a:r>
              <a:rPr lang="en-US" sz="2000" u="sng" dirty="0">
                <a:hlinkClick r:id="rId2"/>
              </a:rPr>
              <a:t>YLStoyanov19@codingburgas.bg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Ивайло Младенов Абаджиев (Developer C++)</a:t>
            </a:r>
            <a:r>
              <a:rPr lang="en-US" sz="2000" dirty="0"/>
              <a:t> </a:t>
            </a:r>
            <a:r>
              <a:rPr lang="bg-BG" sz="2000" dirty="0"/>
              <a:t> </a:t>
            </a:r>
            <a:r>
              <a:rPr lang="bg-BG" sz="2000" dirty="0" smtClean="0"/>
              <a:t>- </a:t>
            </a:r>
            <a:r>
              <a:rPr lang="en-US" sz="2000" u="sng" dirty="0" smtClean="0">
                <a:hlinkClick r:id="rId3"/>
              </a:rPr>
              <a:t>IMAbadzhiev19@codingburgas.bg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Захари Николаев Бонев (Developer C++)</a:t>
            </a:r>
            <a:r>
              <a:rPr lang="en-US" sz="2000" dirty="0"/>
              <a:t> - </a:t>
            </a:r>
            <a:r>
              <a:rPr lang="en-US" sz="2000" u="sng" dirty="0">
                <a:hlinkClick r:id="rId4"/>
              </a:rPr>
              <a:t>ZNBonev19@codingburgas.bg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Велимир Владимиров Димитров (Front End)</a:t>
            </a:r>
            <a:r>
              <a:rPr lang="en-US" sz="2000" dirty="0"/>
              <a:t> - </a:t>
            </a:r>
            <a:r>
              <a:rPr lang="en-US" sz="2000" u="sng" dirty="0">
                <a:hlinkClick r:id="rId5"/>
              </a:rPr>
              <a:t>VVDimitrov19@codingburgas.bg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Златомир Георгиев Костадинов (Code Check)</a:t>
            </a:r>
            <a:r>
              <a:rPr lang="en-US" sz="2000" dirty="0"/>
              <a:t> - </a:t>
            </a:r>
            <a:r>
              <a:rPr lang="en-US" sz="2000" u="sng" dirty="0">
                <a:hlinkClick r:id="rId6"/>
              </a:rPr>
              <a:t>ZGKostadinov19@codingburgas.bg</a:t>
            </a:r>
            <a:endParaRPr lang="bg-BG" sz="20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играта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44447"/>
          </a:xfrm>
        </p:spPr>
        <p:txBody>
          <a:bodyPr>
            <a:normAutofit fontScale="62500" lnSpcReduction="20000"/>
          </a:bodyPr>
          <a:lstStyle/>
          <a:p>
            <a:r>
              <a:rPr lang="bg-BG" dirty="0"/>
              <a:t>Име на продукта: Компютърен морски шах;</a:t>
            </a:r>
          </a:p>
          <a:p>
            <a:r>
              <a:rPr lang="bg-BG" dirty="0"/>
              <a:t>  Имена на създателите на продукта: Ивайло Младенов Абаджиев, Захари Николаев Бонев, Велимир Владимиров Димитров, Златомир Георгиев Костадинов; документацията е изготвена от Янислав Любомиров Стоянов;</a:t>
            </a:r>
          </a:p>
          <a:p>
            <a:r>
              <a:rPr lang="bg-BG" dirty="0"/>
              <a:t>  Описание на продукта: 3 Х 3 полета игрална дъска - опция за игра срещу приятел или изкуствен интелект (2 нива на трудност – лесно и трудно); </a:t>
            </a:r>
          </a:p>
          <a:p>
            <a:r>
              <a:rPr lang="bg-BG" dirty="0"/>
              <a:t>  Етикет и инструкции за употреба: нужна е клавиатура, компютър с монитор/лаптоп. Когато програмата се стартира, е нужно да се избере от между трите опции – човек срещу друг човек - на локално ниво, човек срещу бот (лесно и трудно ниво); Като първи инпут се вкарва позицията, на която играчът иска да постави марката (О или Х), като втори инпут се вкарва цифрата 1 или 2 (в зависимост от какво иска да постави – О или Х). Играта се играе, докато някой от играчите не свърже три Х или три О вертикално, хоризонтално или диагонално. Целта на играта е да се спре противника от правенето на линия, ако никой не направи линя се зачита равни;</a:t>
            </a:r>
          </a:p>
          <a:p>
            <a:r>
              <a:rPr lang="bg-BG" dirty="0"/>
              <a:t>  Програма, на която е написан продукта: </a:t>
            </a:r>
            <a:r>
              <a:rPr lang="en-US" dirty="0"/>
              <a:t>Visual Studio</a:t>
            </a:r>
            <a:r>
              <a:rPr lang="bg-BG" dirty="0"/>
              <a:t> 2019 © (</a:t>
            </a:r>
            <a:r>
              <a:rPr lang="en-US" dirty="0"/>
              <a:t>C</a:t>
            </a:r>
            <a:r>
              <a:rPr lang="bg-BG" dirty="0"/>
              <a:t>++)</a:t>
            </a:r>
          </a:p>
          <a:p>
            <a:r>
              <a:rPr lang="bg-BG" dirty="0"/>
              <a:t>  Функция: Развитие на мисловния процес на деца с мозъчни </a:t>
            </a:r>
            <a:r>
              <a:rPr lang="bg-BG" dirty="0" smtClean="0"/>
              <a:t>увреждания;</a:t>
            </a:r>
            <a:endParaRPr lang="bg-BG" dirty="0"/>
          </a:p>
          <a:p>
            <a:r>
              <a:rPr lang="bg-BG" dirty="0"/>
              <a:t>  Резултати от изпитвания: Развива логическата </a:t>
            </a:r>
            <a:r>
              <a:rPr lang="bg-BG" dirty="0" smtClean="0"/>
              <a:t>дейност.</a:t>
            </a:r>
            <a:endParaRPr lang="bg-BG" dirty="0"/>
          </a:p>
          <a:p>
            <a:endParaRPr lang="bg-BG" dirty="0"/>
          </a:p>
        </p:txBody>
      </p:sp>
      <p:pic>
        <p:nvPicPr>
          <p:cNvPr id="3074" name="Picture 2" descr="https://cdn.discordapp.com/attachments/775741382748143638/78339891630505984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67" y="249208"/>
            <a:ext cx="4625445" cy="2217189"/>
          </a:xfrm>
          <a:prstGeom prst="rect">
            <a:avLst/>
          </a:prstGeom>
          <a:ln w="1905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58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Ръководство на </a:t>
            </a:r>
            <a:r>
              <a:rPr lang="bg-BG" dirty="0" smtClean="0"/>
              <a:t>програмиста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1 – ва стъпка: За да стартирате програмата натиснете </a:t>
            </a:r>
            <a:r>
              <a:rPr lang="en-US" dirty="0"/>
              <a:t>F5 </a:t>
            </a:r>
            <a:r>
              <a:rPr lang="bg-BG" dirty="0"/>
              <a:t>или </a:t>
            </a:r>
            <a:r>
              <a:rPr lang="en-US" dirty="0"/>
              <a:t>“Local Windows Debugger</a:t>
            </a:r>
            <a:r>
              <a:rPr lang="en-US" dirty="0" smtClean="0"/>
              <a:t>”.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56" y="3391535"/>
            <a:ext cx="6400377" cy="3122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87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70" y="2773189"/>
            <a:ext cx="9905999" cy="3541714"/>
          </a:xfrm>
        </p:spPr>
        <p:txBody>
          <a:bodyPr/>
          <a:lstStyle/>
          <a:p>
            <a:r>
              <a:rPr lang="en-US" dirty="0"/>
              <a:t>2 – р</a:t>
            </a:r>
            <a:r>
              <a:rPr lang="bg-BG" dirty="0"/>
              <a:t>а стъпка: Играта е </a:t>
            </a:r>
            <a:r>
              <a:rPr lang="bg-BG" dirty="0" smtClean="0"/>
              <a:t>стартирана.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653" y="3536893"/>
            <a:ext cx="593407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83470" y="838983"/>
            <a:ext cx="7764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 smtClean="0"/>
              <a:t>РЪКОВОДСТВО НА ПРОГРАМАТА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4226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Ръководство на </a:t>
            </a:r>
            <a:r>
              <a:rPr lang="bg-BG" dirty="0" smtClean="0"/>
              <a:t>програМата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3 – та стъпка: За да играете натиснете  „1“; За да научите правилата натиснете „2“; Съответно, за да напуснете – натиснете „3</a:t>
            </a:r>
            <a:r>
              <a:rPr lang="bg-BG" dirty="0" smtClean="0"/>
              <a:t>“.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988" y="3611042"/>
            <a:ext cx="5937885" cy="2961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8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Ръководство на </a:t>
            </a:r>
            <a:r>
              <a:rPr lang="bg-BG" dirty="0" smtClean="0"/>
              <a:t>програмата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– </a:t>
            </a:r>
            <a:r>
              <a:rPr lang="bg-BG" dirty="0"/>
              <a:t>та стъпка: Когато сте натиснали „1“ – начало на играта, излизат менюта: 1 – во: натиснете „1“, за да играете срещу приятел; „2“ – за да играете стещу </a:t>
            </a:r>
            <a:r>
              <a:rPr lang="en-US" dirty="0"/>
              <a:t>AI </a:t>
            </a:r>
            <a:r>
              <a:rPr lang="bg-BG" dirty="0"/>
              <a:t>(лесно ниво); „3“ – за да играете срещу </a:t>
            </a:r>
            <a:r>
              <a:rPr lang="en-US" dirty="0"/>
              <a:t>AI </a:t>
            </a:r>
            <a:r>
              <a:rPr lang="bg-BG" dirty="0"/>
              <a:t>(трудно ниво); „4“ – за да излезете от прозореца;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4247803"/>
            <a:ext cx="4878186" cy="2351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8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Ръководство на програмиста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16730"/>
            <a:ext cx="9905999" cy="3541714"/>
          </a:xfrm>
        </p:spPr>
        <p:txBody>
          <a:bodyPr/>
          <a:lstStyle/>
          <a:p>
            <a:r>
              <a:rPr lang="bg-BG" dirty="0"/>
              <a:t>5 – та стъпка</a:t>
            </a:r>
            <a:r>
              <a:rPr lang="en-US" dirty="0"/>
              <a:t>: </a:t>
            </a:r>
            <a:r>
              <a:rPr lang="bg-BG" dirty="0"/>
              <a:t>За да започнете игра напишете Х или О (зависи с какво искате да играете – съответно хикс или кръгче). След като сте избрали с какво да играете, натиснете цифрата, на която позиция искате да поставите вашата фигура (ако искате да поставите фигурата в горния десен ъгъл например - натиснете „3</a:t>
            </a:r>
            <a:r>
              <a:rPr lang="bg-BG" dirty="0" smtClean="0"/>
              <a:t>“).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313" y="4272742"/>
            <a:ext cx="4758949" cy="220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26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542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MATH GAMES</vt:lpstr>
      <vt:lpstr>СЪДЪРЖАНИЕ:</vt:lpstr>
      <vt:lpstr>Отбор</vt:lpstr>
      <vt:lpstr>За играта</vt:lpstr>
      <vt:lpstr>Ръководство на програмиста</vt:lpstr>
      <vt:lpstr>PowerPoint Presentation</vt:lpstr>
      <vt:lpstr>Ръководство на програМата</vt:lpstr>
      <vt:lpstr>Ръководство на програмата</vt:lpstr>
      <vt:lpstr>Ръководство на програмиста</vt:lpstr>
      <vt:lpstr>Ръководство на програмата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GAMES</dc:title>
  <dc:creator>Windows User</dc:creator>
  <cp:lastModifiedBy>Windows User</cp:lastModifiedBy>
  <cp:revision>9</cp:revision>
  <dcterms:created xsi:type="dcterms:W3CDTF">2020-12-01T18:06:08Z</dcterms:created>
  <dcterms:modified xsi:type="dcterms:W3CDTF">2020-12-01T19:19:50Z</dcterms:modified>
</cp:coreProperties>
</file>