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K Grotesk Bold" panose="020B0604020202020204" charset="-52"/>
      <p:regular r:id="rId8"/>
    </p:embeddedFont>
    <p:embeddedFont>
      <p:font typeface="HK Grotesk Medium" panose="020B0604020202020204" charset="-5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21875" r="29312" b="2187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300596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>
            <a:off x="5302205" y="2900833"/>
            <a:ext cx="8566195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8175" dirty="0">
                <a:solidFill>
                  <a:srgbClr val="343434"/>
                </a:solidFill>
                <a:latin typeface="HK Grotesk Bold"/>
              </a:rPr>
              <a:t>Познавательное приложение "Эмоциональный интеллект"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ГГПК 2023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657185"/>
            <a:ext cx="2680409" cy="705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6"/>
              </a:lnSpc>
            </a:pPr>
            <a:r>
              <a:rPr lang="en-US" sz="2212" spc="110">
                <a:solidFill>
                  <a:srgbClr val="343434"/>
                </a:solidFill>
                <a:latin typeface="HK Grotesk Medium"/>
              </a:rPr>
              <a:t>Разработала   Апанович А.В.</a:t>
            </a:r>
          </a:p>
        </p:txBody>
      </p:sp>
      <p:sp>
        <p:nvSpPr>
          <p:cNvPr id="7" name="Freeform 7"/>
          <p:cNvSpPr/>
          <p:nvPr/>
        </p:nvSpPr>
        <p:spPr>
          <a:xfrm>
            <a:off x="16765421" y="1028700"/>
            <a:ext cx="987759" cy="987759"/>
          </a:xfrm>
          <a:custGeom>
            <a:avLst/>
            <a:gdLst/>
            <a:ahLst/>
            <a:cxnLst/>
            <a:rect l="l" t="t" r="r" b="b"/>
            <a:pathLst>
              <a:path w="987759" h="987759">
                <a:moveTo>
                  <a:pt x="0" y="0"/>
                </a:moveTo>
                <a:lnTo>
                  <a:pt x="987758" y="0"/>
                </a:lnTo>
                <a:lnTo>
                  <a:pt x="987758" y="987759"/>
                </a:lnTo>
                <a:lnTo>
                  <a:pt x="0" y="98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136985" y="3136985"/>
            <a:ext cx="10287000" cy="4013030"/>
          </a:xfrm>
          <a:custGeom>
            <a:avLst/>
            <a:gdLst/>
            <a:ahLst/>
            <a:cxnLst/>
            <a:rect l="l" t="t" r="r" b="b"/>
            <a:pathLst>
              <a:path w="10287000" h="4013030">
                <a:moveTo>
                  <a:pt x="0" y="0"/>
                </a:moveTo>
                <a:lnTo>
                  <a:pt x="10287000" y="0"/>
                </a:lnTo>
                <a:lnTo>
                  <a:pt x="10287000" y="4013030"/>
                </a:lnTo>
                <a:lnTo>
                  <a:pt x="0" y="4013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4837" b="-12785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77968" y="5730912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028700" y="1028700"/>
            <a:ext cx="987759" cy="987759"/>
          </a:xfrm>
          <a:custGeom>
            <a:avLst/>
            <a:gdLst/>
            <a:ahLst/>
            <a:cxnLst/>
            <a:rect l="l" t="t" r="r" b="b"/>
            <a:pathLst>
              <a:path w="987759" h="987759">
                <a:moveTo>
                  <a:pt x="0" y="0"/>
                </a:moveTo>
                <a:lnTo>
                  <a:pt x="987759" y="0"/>
                </a:lnTo>
                <a:lnTo>
                  <a:pt x="987759" y="987759"/>
                </a:lnTo>
                <a:lnTo>
                  <a:pt x="0" y="98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-10800000">
            <a:off x="16999237" y="4381500"/>
            <a:ext cx="9525" cy="2355243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6" name="Freeform 6"/>
          <p:cNvSpPr/>
          <p:nvPr/>
        </p:nvSpPr>
        <p:spPr>
          <a:xfrm>
            <a:off x="9414777" y="1028700"/>
            <a:ext cx="5150280" cy="7710963"/>
          </a:xfrm>
          <a:custGeom>
            <a:avLst/>
            <a:gdLst/>
            <a:ahLst/>
            <a:cxnLst/>
            <a:rect l="l" t="t" r="r" b="b"/>
            <a:pathLst>
              <a:path w="5150280" h="7710963">
                <a:moveTo>
                  <a:pt x="0" y="0"/>
                </a:moveTo>
                <a:lnTo>
                  <a:pt x="5150280" y="0"/>
                </a:lnTo>
                <a:lnTo>
                  <a:pt x="5150280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918414"/>
            <a:ext cx="8386077" cy="4821249"/>
            <a:chOff x="0" y="0"/>
            <a:chExt cx="11181435" cy="6428331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1181435" cy="1826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799"/>
                </a:lnSpc>
              </a:pPr>
              <a:r>
                <a:rPr lang="en-US" sz="8999">
                  <a:solidFill>
                    <a:srgbClr val="343434"/>
                  </a:solidFill>
                  <a:latin typeface="HK Grotesk Bold"/>
                </a:rPr>
                <a:t>Об авторе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762829"/>
              <a:ext cx="11181435" cy="366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Апанович Анастасия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Викторовна</a:t>
              </a:r>
              <a:endParaRPr lang="en-US" sz="2600" dirty="0">
                <a:solidFill>
                  <a:srgbClr val="343434"/>
                </a:solidFill>
                <a:latin typeface="HK Grotesk Medium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Учащаяся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группы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ПЗТ-38 2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курса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ГГПК</a:t>
              </a:r>
            </a:p>
            <a:p>
              <a:pPr>
                <a:lnSpc>
                  <a:spcPts val="3640"/>
                </a:lnSpc>
              </a:pP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Интересуюсь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программированием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,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танцами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,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книгами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по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600" dirty="0" err="1">
                  <a:solidFill>
                    <a:srgbClr val="343434"/>
                  </a:solidFill>
                  <a:latin typeface="HK Grotesk Medium"/>
                </a:rPr>
                <a:t>психологии</a:t>
              </a:r>
              <a:r>
                <a:rPr lang="en-US" sz="2600" dirty="0">
                  <a:solidFill>
                    <a:srgbClr val="343434"/>
                  </a:solidFill>
                  <a:latin typeface="HK Grotesk Medium"/>
                </a:rPr>
                <a:t>.</a:t>
              </a:r>
            </a:p>
            <a:p>
              <a:pPr>
                <a:lnSpc>
                  <a:spcPts val="3639"/>
                </a:lnSpc>
              </a:pP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Это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и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натолкнуло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меня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на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создание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познавательного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</a:t>
              </a:r>
              <a:r>
                <a:rPr lang="en-US" sz="2599" dirty="0" err="1">
                  <a:solidFill>
                    <a:srgbClr val="343434"/>
                  </a:solidFill>
                  <a:latin typeface="HK Grotesk Medium"/>
                </a:rPr>
                <a:t>приложения</a:t>
              </a:r>
              <a:r>
                <a:rPr lang="en-US" sz="2599" dirty="0">
                  <a:solidFill>
                    <a:srgbClr val="343434"/>
                  </a:solidFill>
                  <a:latin typeface="HK Grotesk Medium"/>
                </a:rPr>
                <a:t> "Эмоциональный интеллект"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 rot="5400000">
            <a:off x="15212122" y="2555753"/>
            <a:ext cx="3593281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 dirty="0">
                <a:solidFill>
                  <a:srgbClr val="343434"/>
                </a:solidFill>
                <a:latin typeface="HK Grotesk Medium"/>
              </a:rPr>
              <a:t>Познавательное приложение "Эмоциональный интеллект"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293519" y="-2707481"/>
            <a:ext cx="10287000" cy="15701962"/>
          </a:xfrm>
          <a:custGeom>
            <a:avLst/>
            <a:gdLst/>
            <a:ahLst/>
            <a:cxnLst/>
            <a:rect l="l" t="t" r="r" b="b"/>
            <a:pathLst>
              <a:path w="10287000" h="15701962">
                <a:moveTo>
                  <a:pt x="0" y="0"/>
                </a:moveTo>
                <a:lnTo>
                  <a:pt x="10287000" y="0"/>
                </a:lnTo>
                <a:lnTo>
                  <a:pt x="10287000" y="15701962"/>
                </a:lnTo>
                <a:lnTo>
                  <a:pt x="0" y="1570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77" r="-26163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50019" y="1249127"/>
            <a:ext cx="8115300" cy="8415035"/>
            <a:chOff x="0" y="0"/>
            <a:chExt cx="10820400" cy="1122004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0"/>
              <a:ext cx="10820400" cy="5872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1440"/>
                </a:lnSpc>
              </a:pPr>
              <a:r>
                <a:rPr lang="en-US" sz="10400">
                  <a:solidFill>
                    <a:srgbClr val="343434"/>
                  </a:solidFill>
                  <a:latin typeface="HK Grotesk Bold"/>
                </a:rPr>
                <a:t>Цель данного проекта: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54545"/>
              <a:ext cx="10820400" cy="366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 ознакомление пользователей с понятием и элементами эмоционального интеллекта, предоставлении возможности узнать свой уровень в данном направлении soft skills, дать возможность расслабиться с помощью мини-игры и узнать, как можно повысить свой EQ. 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300596" y="3393088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7" name="TextBox 7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ГГПК 2023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310720" y="7914858"/>
            <a:ext cx="3213108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 dirty="0">
                <a:solidFill>
                  <a:srgbClr val="343434"/>
                </a:solidFill>
                <a:latin typeface="HK Grotesk Medium"/>
              </a:rPr>
              <a:t>Познавательное приложение "Эмоциональный интеллект"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6271541" y="1028700"/>
            <a:ext cx="987759" cy="987759"/>
          </a:xfrm>
          <a:custGeom>
            <a:avLst/>
            <a:gdLst/>
            <a:ahLst/>
            <a:cxnLst/>
            <a:rect l="l" t="t" r="r" b="b"/>
            <a:pathLst>
              <a:path w="987759" h="987759">
                <a:moveTo>
                  <a:pt x="0" y="0"/>
                </a:moveTo>
                <a:lnTo>
                  <a:pt x="987759" y="0"/>
                </a:lnTo>
                <a:lnTo>
                  <a:pt x="987759" y="987759"/>
                </a:lnTo>
                <a:lnTo>
                  <a:pt x="0" y="98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14358" y="1243042"/>
            <a:ext cx="8229600" cy="7800915"/>
          </a:xfrm>
          <a:custGeom>
            <a:avLst/>
            <a:gdLst/>
            <a:ahLst/>
            <a:cxnLst/>
            <a:rect l="l" t="t" r="r" b="b"/>
            <a:pathLst>
              <a:path w="8229600" h="7800915">
                <a:moveTo>
                  <a:pt x="0" y="0"/>
                </a:moveTo>
                <a:lnTo>
                  <a:pt x="8229600" y="0"/>
                </a:lnTo>
                <a:lnTo>
                  <a:pt x="8229600" y="7800916"/>
                </a:lnTo>
                <a:lnTo>
                  <a:pt x="0" y="780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689" r="-204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0125" y="3709109"/>
            <a:ext cx="7885567" cy="5549191"/>
          </a:xfrm>
          <a:custGeom>
            <a:avLst/>
            <a:gdLst/>
            <a:ahLst/>
            <a:cxnLst/>
            <a:rect l="l" t="t" r="r" b="b"/>
            <a:pathLst>
              <a:path w="7885567" h="5549191">
                <a:moveTo>
                  <a:pt x="0" y="0"/>
                </a:moveTo>
                <a:lnTo>
                  <a:pt x="7885567" y="0"/>
                </a:lnTo>
                <a:lnTo>
                  <a:pt x="7885567" y="5549191"/>
                </a:lnTo>
                <a:lnTo>
                  <a:pt x="0" y="554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-4791" t="-114" r="-698" b="-1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878210" y="5799648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04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8906285" y="1752130"/>
            <a:ext cx="8229600" cy="6782740"/>
          </a:xfrm>
          <a:custGeom>
            <a:avLst/>
            <a:gdLst/>
            <a:ahLst/>
            <a:cxnLst/>
            <a:rect l="l" t="t" r="r" b="b"/>
            <a:pathLst>
              <a:path w="8229600" h="6782740">
                <a:moveTo>
                  <a:pt x="0" y="0"/>
                </a:moveTo>
                <a:lnTo>
                  <a:pt x="8229600" y="0"/>
                </a:lnTo>
                <a:lnTo>
                  <a:pt x="8229600" y="6782740"/>
                </a:lnTo>
                <a:lnTo>
                  <a:pt x="0" y="6782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084" r="-59752" b="-785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18551" y="1028700"/>
            <a:ext cx="5442313" cy="5292026"/>
          </a:xfrm>
          <a:custGeom>
            <a:avLst/>
            <a:gdLst/>
            <a:ahLst/>
            <a:cxnLst/>
            <a:rect l="l" t="t" r="r" b="b"/>
            <a:pathLst>
              <a:path w="5442313" h="5292026">
                <a:moveTo>
                  <a:pt x="0" y="0"/>
                </a:moveTo>
                <a:lnTo>
                  <a:pt x="5442313" y="0"/>
                </a:lnTo>
                <a:lnTo>
                  <a:pt x="5442313" y="5292026"/>
                </a:lnTo>
                <a:lnTo>
                  <a:pt x="0" y="5292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-6036" r="-35857" b="-48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14813" y="2001293"/>
            <a:ext cx="5113237" cy="91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Внешний вид разработан в нежно-розовых и серых оттенках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13105" y="7909506"/>
            <a:ext cx="5113237" cy="45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Интуитивно-понятный интерфейс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8937306" y="2726436"/>
            <a:ext cx="2833170" cy="61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4000">
                <a:solidFill>
                  <a:srgbClr val="343434"/>
                </a:solidFill>
                <a:latin typeface="HK Grotesk Bold Bold"/>
              </a:rPr>
              <a:t>Интерфейс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294055" y="4555281"/>
            <a:ext cx="9525" cy="2397028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11" name="TextBox 11"/>
          <p:cNvSpPr txBox="1"/>
          <p:nvPr/>
        </p:nvSpPr>
        <p:spPr>
          <a:xfrm rot="5400000">
            <a:off x="15412163" y="2355712"/>
            <a:ext cx="3193198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 dirty="0">
                <a:solidFill>
                  <a:srgbClr val="343434"/>
                </a:solidFill>
                <a:latin typeface="HK Grotesk Medium"/>
              </a:rPr>
              <a:t>Приложение "Эмоциональный интеллект"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12" t="21875" r="29312" b="2187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284000" y="2644477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-5400000">
            <a:off x="180836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ГГПК 2023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365865" y="7343610"/>
            <a:ext cx="3290205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 dirty="0">
                <a:solidFill>
                  <a:srgbClr val="343434"/>
                </a:solidFill>
                <a:latin typeface="HK Grotesk Medium"/>
              </a:rPr>
              <a:t>Приложение "Эмоциональный интеллект"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281" y="1028700"/>
            <a:ext cx="9425019" cy="274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Что было реализовано: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465956" y="7139188"/>
            <a:ext cx="4515745" cy="2210604"/>
            <a:chOff x="0" y="0"/>
            <a:chExt cx="6020993" cy="294747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6020993" cy="7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Тест на уровень ЭИ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30172"/>
              <a:ext cx="6020993" cy="181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Пользователь имеет возможность пройти тест и ознакомиться с результатами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92654" y="6708656"/>
            <a:ext cx="5539328" cy="2736386"/>
            <a:chOff x="0" y="0"/>
            <a:chExt cx="7385771" cy="364851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7385771" cy="1411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Теоретическая информация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831215"/>
              <a:ext cx="7385771" cy="181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В приложении  имеется информация об элементах ЭИ и как его развивать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662002" y="5863320"/>
            <a:ext cx="3597298" cy="3596756"/>
            <a:chOff x="0" y="0"/>
            <a:chExt cx="4796397" cy="479567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4796397" cy="7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Мини-игры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30172"/>
              <a:ext cx="4796397" cy="366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Пользователь может расслабиться , проходя игры: тест "Угадай эмоцию",  тест "Твой тип личности", игра "Парные картинки"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6994475" y="5086350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5260032" y="2507843"/>
            <a:ext cx="3497461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 dirty="0">
                <a:solidFill>
                  <a:srgbClr val="343434"/>
                </a:solidFill>
                <a:latin typeface="HK Grotesk Medium"/>
              </a:rPr>
              <a:t>Приложение "Эмоциональный интеллект"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-4629150" y="4629150"/>
            <a:ext cx="10287000" cy="1028700"/>
          </a:xfrm>
          <a:custGeom>
            <a:avLst/>
            <a:gdLst/>
            <a:ahLst/>
            <a:cxnLst/>
            <a:rect l="l" t="t" r="r" b="b"/>
            <a:pathLst>
              <a:path w="10287000" h="1028700">
                <a:moveTo>
                  <a:pt x="0" y="0"/>
                </a:moveTo>
                <a:lnTo>
                  <a:pt x="10287000" y="0"/>
                </a:lnTo>
                <a:lnTo>
                  <a:pt x="10287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4837" b="-78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471" y="1028700"/>
            <a:ext cx="987759" cy="987759"/>
          </a:xfrm>
          <a:custGeom>
            <a:avLst/>
            <a:gdLst/>
            <a:ahLst/>
            <a:cxnLst/>
            <a:rect l="l" t="t" r="r" b="b"/>
            <a:pathLst>
              <a:path w="987759" h="987759">
                <a:moveTo>
                  <a:pt x="0" y="0"/>
                </a:moveTo>
                <a:lnTo>
                  <a:pt x="987758" y="0"/>
                </a:lnTo>
                <a:lnTo>
                  <a:pt x="987758" y="987759"/>
                </a:lnTo>
                <a:lnTo>
                  <a:pt x="0" y="98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53378" y="3323988"/>
            <a:ext cx="10181244" cy="274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343434"/>
                </a:solidFill>
                <a:latin typeface="HK Grotesk Bold"/>
              </a:rPr>
              <a:t>Переходим к просмотру проекта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49183" y="2090813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187</Words>
  <Application>Microsoft Office PowerPoint</Application>
  <PresentationFormat>Произвольный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HK Grotesk Bold</vt:lpstr>
      <vt:lpstr>HK Grotesk Medium</vt:lpstr>
      <vt:lpstr>HK Grotesk Bold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Purple and Yellow Gradient Marketing Plan Presentation</dc:title>
  <dc:creator>Nasty</dc:creator>
  <cp:lastModifiedBy>Nasty</cp:lastModifiedBy>
  <cp:revision>5</cp:revision>
  <dcterms:created xsi:type="dcterms:W3CDTF">2006-08-16T00:00:00Z</dcterms:created>
  <dcterms:modified xsi:type="dcterms:W3CDTF">2023-06-26T12:40:51Z</dcterms:modified>
  <dc:identifier>DAFm0pWvNGo</dc:identifier>
</cp:coreProperties>
</file>