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30275213" cy="42811700"/>
  <p:notesSz cx="6669088" cy="9926638"/>
  <p:defaultTextStyle>
    <a:defPPr>
      <a:defRPr lang="de-DE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Dohrmann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6C"/>
    <a:srgbClr val="003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1"/>
    <p:restoredTop sz="94674"/>
  </p:normalViewPr>
  <p:slideViewPr>
    <p:cSldViewPr snapToGrid="0" snapToObjects="1">
      <p:cViewPr varScale="1">
        <p:scale>
          <a:sx n="21" d="100"/>
          <a:sy n="21" d="100"/>
        </p:scale>
        <p:origin x="2192" y="216"/>
      </p:cViewPr>
      <p:guideLst>
        <p:guide orient="horz" pos="13484"/>
        <p:guide pos="95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450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DF2B9-AF23-9140-9D6E-445D37527F72}" type="datetimeFigureOut">
              <a:rPr lang="de-DE" smtClean="0"/>
              <a:t>02.05.18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1241425"/>
            <a:ext cx="23701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76788"/>
            <a:ext cx="5335588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AF17B-0D3B-314C-BC49-646EF96E81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AF17B-0D3B-314C-BC49-646EF96E81D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13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476250" y="3331842"/>
            <a:ext cx="29206972" cy="4392487"/>
          </a:xfrm>
          <a:prstGeom prst="rect">
            <a:avLst/>
          </a:prstGeom>
        </p:spPr>
        <p:txBody>
          <a:bodyPr vert="horz" lIns="356400" rIns="356400" anchor="ctr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rgbClr val="0037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dirty="0"/>
              <a:t>Titel durch Klicken hinzufügen</a:t>
            </a:r>
          </a:p>
        </p:txBody>
      </p:sp>
      <p:graphicFrame>
        <p:nvGraphicFramePr>
          <p:cNvPr id="48" name="Tabelle 4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95146090"/>
              </p:ext>
            </p:extLst>
          </p:nvPr>
        </p:nvGraphicFramePr>
        <p:xfrm>
          <a:off x="484188" y="8107519"/>
          <a:ext cx="12191288" cy="15185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1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8962">
                <a:tc>
                  <a:txBody>
                    <a:bodyPr/>
                    <a:lstStyle/>
                    <a:p>
                      <a:pPr algn="ctr"/>
                      <a:endParaRPr lang="de-DE" sz="6200" cap="small" baseline="0" dirty="0">
                        <a:latin typeface="Calibri"/>
                      </a:endParaRPr>
                    </a:p>
                  </a:txBody>
                  <a:tcPr marL="129433" marR="129433" marT="132358" marB="19853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76656">
                <a:tc>
                  <a:txBody>
                    <a:bodyPr/>
                    <a:lstStyle/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/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>
                        <a:latin typeface="Calibri"/>
                      </a:endParaRPr>
                    </a:p>
                  </a:txBody>
                  <a:tcPr marL="356705" marR="356705" marT="356400" marB="356400">
                    <a:solidFill>
                      <a:srgbClr val="00376C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5844315"/>
              </p:ext>
            </p:extLst>
          </p:nvPr>
        </p:nvGraphicFramePr>
        <p:xfrm>
          <a:off x="13148442" y="8107519"/>
          <a:ext cx="16683859" cy="102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4179">
                <a:tc>
                  <a:txBody>
                    <a:bodyPr/>
                    <a:lstStyle/>
                    <a:p>
                      <a:pPr algn="ctr"/>
                      <a:r>
                        <a:rPr lang="de-DE" sz="6200" cap="small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Methode/Schritte</a:t>
                      </a:r>
                    </a:p>
                  </a:txBody>
                  <a:tcPr marL="129433" marR="129433" marT="132358" marB="19853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7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0178">
                <a:tc>
                  <a:txBody>
                    <a:bodyPr/>
                    <a:lstStyle/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dirty="0">
                        <a:latin typeface="Calibri"/>
                      </a:endParaRPr>
                    </a:p>
                  </a:txBody>
                  <a:tcPr marL="356705" marR="356705" marT="198537" marB="26471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76C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Tabelle 4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41606242"/>
              </p:ext>
            </p:extLst>
          </p:nvPr>
        </p:nvGraphicFramePr>
        <p:xfrm>
          <a:off x="13148442" y="18792496"/>
          <a:ext cx="16683858" cy="11913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3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6257">
                <a:tc>
                  <a:txBody>
                    <a:bodyPr/>
                    <a:lstStyle/>
                    <a:p>
                      <a:pPr marL="0" marR="0" indent="0" algn="ctr" defTabSz="2088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200" cap="small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Ergebnisse</a:t>
                      </a:r>
                    </a:p>
                  </a:txBody>
                  <a:tcPr marL="129433" marR="129433" marT="132358" marB="19853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7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87526">
                <a:tc>
                  <a:txBody>
                    <a:bodyPr/>
                    <a:lstStyle/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dirty="0">
                        <a:latin typeface="Calibri"/>
                      </a:endParaRPr>
                    </a:p>
                  </a:txBody>
                  <a:tcPr marL="356705" marR="356705" marT="198537" marB="26471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76C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21758705"/>
              </p:ext>
            </p:extLst>
          </p:nvPr>
        </p:nvGraphicFramePr>
        <p:xfrm>
          <a:off x="20574000" y="31030502"/>
          <a:ext cx="9258300" cy="869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3223">
                <a:tc>
                  <a:txBody>
                    <a:bodyPr/>
                    <a:lstStyle/>
                    <a:p>
                      <a:pPr algn="ctr"/>
                      <a:r>
                        <a:rPr lang="de-DE" sz="6200" cap="small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Literatur</a:t>
                      </a:r>
                    </a:p>
                  </a:txBody>
                  <a:tcPr marL="129433" marR="129433" marT="132358" marB="19853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7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549">
                <a:tc>
                  <a:txBody>
                    <a:bodyPr/>
                    <a:lstStyle/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baseline="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baseline="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baseline="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baseline="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baseline="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baseline="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baseline="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baseline="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baseline="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baseline="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baseline="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baseline="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baseline="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baseline="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dirty="0">
                        <a:latin typeface="Calibri"/>
                      </a:endParaRPr>
                    </a:p>
                  </a:txBody>
                  <a:tcPr marL="356705" marR="356705" marT="198537" marB="26471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76C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platzhalter 20"/>
          <p:cNvSpPr>
            <a:spLocks noGrp="1"/>
          </p:cNvSpPr>
          <p:nvPr>
            <p:ph type="body" sz="quarter" idx="15"/>
          </p:nvPr>
        </p:nvSpPr>
        <p:spPr>
          <a:xfrm>
            <a:off x="476250" y="32320352"/>
            <a:ext cx="8071184" cy="6423259"/>
          </a:xfrm>
          <a:prstGeom prst="rect">
            <a:avLst/>
          </a:prstGeom>
        </p:spPr>
        <p:txBody>
          <a:bodyPr vert="horz" lIns="356400" tIns="356400" rIns="356400"/>
          <a:lstStyle>
            <a:lvl1pPr marL="0" indent="0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de-DE" dirty="0"/>
          </a:p>
        </p:txBody>
      </p:sp>
      <p:graphicFrame>
        <p:nvGraphicFramePr>
          <p:cNvPr id="14" name="Tabel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83908976"/>
              </p:ext>
            </p:extLst>
          </p:nvPr>
        </p:nvGraphicFramePr>
        <p:xfrm>
          <a:off x="484188" y="23648275"/>
          <a:ext cx="12222819" cy="70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2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15771">
                <a:tc>
                  <a:txBody>
                    <a:bodyPr/>
                    <a:lstStyle/>
                    <a:p>
                      <a:pPr algn="ctr"/>
                      <a:r>
                        <a:rPr lang="de-DE" sz="6200" cap="small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Forschungsfragen</a:t>
                      </a:r>
                    </a:p>
                  </a:txBody>
                  <a:tcPr marL="129433" marR="129433" marT="132358" marB="19853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7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2230">
                <a:tc>
                  <a:txBody>
                    <a:bodyPr/>
                    <a:lstStyle/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Arial"/>
                        <a:buNone/>
                        <a:tabLst/>
                        <a:defRPr/>
                      </a:pPr>
                      <a:endParaRPr lang="de-DE" sz="2800" baseline="0" dirty="0">
                        <a:latin typeface="Calibri"/>
                      </a:endParaRPr>
                    </a:p>
                  </a:txBody>
                  <a:tcPr marL="356705" marR="356705" marT="198537" marB="26471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76C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platzhalt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95300" y="8168559"/>
            <a:ext cx="12180176" cy="1176869"/>
          </a:xfrm>
          <a:prstGeom prst="rect">
            <a:avLst/>
          </a:prstGeom>
          <a:solidFill>
            <a:srgbClr val="003766"/>
          </a:solidFill>
        </p:spPr>
        <p:txBody>
          <a:bodyPr lIns="356400" rIns="356400"/>
          <a:lstStyle>
            <a:lvl1pPr marL="0" indent="0" algn="ctr">
              <a:buNone/>
              <a:defRPr sz="6200" b="1" cap="sm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Theorie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99954" y="9618783"/>
            <a:ext cx="12142076" cy="13674353"/>
          </a:xfrm>
          <a:prstGeom prst="rect">
            <a:avLst/>
          </a:prstGeom>
          <a:noFill/>
        </p:spPr>
        <p:txBody>
          <a:bodyPr vert="horz"/>
          <a:lstStyle>
            <a:lvl1pPr marL="0" marR="0" indent="0" algn="r" defTabSz="2088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088170" indent="0">
              <a:buNone/>
              <a:defRPr sz="2800"/>
            </a:lvl2pPr>
            <a:lvl3pPr marL="4176339" indent="0">
              <a:buNone/>
              <a:defRPr sz="2800"/>
            </a:lvl3pPr>
            <a:lvl4pPr marL="6264508" indent="0">
              <a:buNone/>
              <a:defRPr sz="2800"/>
            </a:lvl4pPr>
            <a:lvl5pPr marL="8352678" indent="0">
              <a:buNone/>
              <a:defRPr sz="2800"/>
            </a:lvl5pPr>
          </a:lstStyle>
          <a:p>
            <a:pPr marL="0" marR="0" lvl="0" indent="0" algn="l" defTabSz="2088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sz="2800" dirty="0"/>
              <a:t>Modelle / Theorie / Bunte Bilder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13148442" y="9412014"/>
            <a:ext cx="16645758" cy="8901458"/>
          </a:xfrm>
          <a:prstGeom prst="rect">
            <a:avLst/>
          </a:prstGeom>
          <a:noFill/>
        </p:spPr>
        <p:txBody>
          <a:bodyPr vert="horz" lIns="356400" tIns="356400" rIns="356400" bIns="356400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088170" indent="0">
              <a:buNone/>
              <a:defRPr sz="2800"/>
            </a:lvl2pPr>
            <a:lvl3pPr marL="4176339" indent="0">
              <a:buNone/>
              <a:defRPr sz="2800"/>
            </a:lvl3pPr>
            <a:lvl4pPr marL="6264508" indent="0">
              <a:buNone/>
              <a:defRPr sz="2800"/>
            </a:lvl4pPr>
            <a:lvl5pPr marL="8352678" indent="0">
              <a:buNone/>
              <a:defRPr sz="2800"/>
            </a:lvl5pPr>
          </a:lstStyle>
          <a:p>
            <a:pPr marL="0" marR="0" lvl="0" indent="0" algn="l" defTabSz="2088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de-DE" sz="280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13148442" y="20084038"/>
            <a:ext cx="16721958" cy="10622241"/>
          </a:xfrm>
          <a:prstGeom prst="rect">
            <a:avLst/>
          </a:prstGeom>
        </p:spPr>
        <p:txBody>
          <a:bodyPr vert="horz" lIns="356400" tIns="356400" rIns="356400" bIns="356400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088170" indent="0">
              <a:buNone/>
              <a:defRPr sz="2800"/>
            </a:lvl2pPr>
            <a:lvl3pPr marL="4176339" indent="0">
              <a:buNone/>
              <a:defRPr sz="2800"/>
            </a:lvl3pPr>
            <a:lvl4pPr marL="6264508" indent="0">
              <a:buNone/>
              <a:defRPr sz="2800"/>
            </a:lvl4pPr>
            <a:lvl5pPr marL="8352678" indent="0">
              <a:buNone/>
              <a:defRPr sz="2800"/>
            </a:lvl5pPr>
          </a:lstStyle>
          <a:p>
            <a:pPr marL="0" marR="0" lvl="0" indent="0" algn="l" defTabSz="2088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de-DE" sz="2800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7" hasCustomPrompt="1"/>
          </p:nvPr>
        </p:nvSpPr>
        <p:spPr>
          <a:xfrm>
            <a:off x="672320" y="40850110"/>
            <a:ext cx="6691006" cy="1132824"/>
          </a:xfrm>
          <a:prstGeom prst="rect">
            <a:avLst/>
          </a:prstGeom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088170" indent="0">
              <a:buNone/>
              <a:defRPr sz="2800"/>
            </a:lvl2pPr>
            <a:lvl3pPr marL="4176339" indent="0">
              <a:buNone/>
              <a:defRPr sz="2800"/>
            </a:lvl3pPr>
            <a:lvl4pPr marL="6264508" indent="0">
              <a:buNone/>
              <a:defRPr sz="2800"/>
            </a:lvl4pPr>
            <a:lvl5pPr marL="8352678" indent="0">
              <a:buNone/>
              <a:defRPr sz="2800"/>
            </a:lvl5pPr>
          </a:lstStyle>
          <a:p>
            <a:pPr marL="0" marR="0" lvl="0" indent="0" algn="l" defTabSz="2088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sz="2800" dirty="0"/>
              <a:t>Autor(en),Unternehmen, Kurs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495299" y="24890820"/>
            <a:ext cx="12211707" cy="5815460"/>
          </a:xfrm>
          <a:prstGeom prst="rect">
            <a:avLst/>
          </a:prstGeom>
        </p:spPr>
        <p:txBody>
          <a:bodyPr vert="horz" lIns="356400" tIns="356400" rIns="356400" bIns="356400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088170" indent="0">
              <a:buNone/>
              <a:defRPr sz="2800"/>
            </a:lvl2pPr>
            <a:lvl3pPr marL="4176339" indent="0">
              <a:buNone/>
              <a:defRPr sz="2800"/>
            </a:lvl3pPr>
            <a:lvl4pPr marL="6264508" indent="0">
              <a:buNone/>
              <a:defRPr sz="2800"/>
            </a:lvl4pPr>
            <a:lvl5pPr marL="8352678" indent="0">
              <a:buNone/>
              <a:defRPr sz="2800"/>
            </a:lvl5pPr>
          </a:lstStyle>
          <a:p>
            <a:r>
              <a:rPr lang="de-DE" sz="2800" dirty="0"/>
              <a:t>Forschungsfragen nennen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20574000" y="32648064"/>
            <a:ext cx="9296400" cy="7080210"/>
          </a:xfrm>
          <a:prstGeom prst="rect">
            <a:avLst/>
          </a:prstGeom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088170" indent="0">
              <a:buNone/>
              <a:defRPr sz="2800"/>
            </a:lvl2pPr>
            <a:lvl3pPr marL="4176339" indent="0">
              <a:buNone/>
              <a:defRPr sz="2800"/>
            </a:lvl3pPr>
            <a:lvl4pPr marL="6264508" indent="0">
              <a:buNone/>
              <a:defRPr sz="2800"/>
            </a:lvl4pPr>
            <a:lvl5pPr marL="8352678" indent="0">
              <a:buNone/>
              <a:defRPr sz="2800"/>
            </a:lvl5pPr>
          </a:lstStyle>
          <a:p>
            <a:pPr marL="0" marR="0" lvl="0" indent="0" algn="l" defTabSz="2088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 sz="2800" dirty="0"/>
              <a:t>Alle Quellen, die Sie auf dem Plakat nutzen gehören hier rein!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20574000" y="40858155"/>
            <a:ext cx="9307285" cy="992390"/>
          </a:xfrm>
          <a:prstGeom prst="rect">
            <a:avLst/>
          </a:prstGeom>
          <a:noFill/>
        </p:spPr>
        <p:txBody>
          <a:bodyPr wrap="square" lIns="129351" tIns="64676" rIns="129351" bIns="64676" rtlCol="0">
            <a:spAutoFit/>
          </a:bodyPr>
          <a:lstStyle/>
          <a:p>
            <a:r>
              <a:rPr lang="de-DE" sz="2800" b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Posterpräsentation</a:t>
            </a:r>
            <a:r>
              <a:rPr lang="de-DE" sz="2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800" b="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anläßlich</a:t>
            </a:r>
            <a:r>
              <a:rPr lang="de-DE" sz="2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???</a:t>
            </a:r>
          </a:p>
          <a:p>
            <a:endParaRPr lang="de-DE" sz="2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0" name="Tabelle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72928075"/>
              </p:ext>
            </p:extLst>
          </p:nvPr>
        </p:nvGraphicFramePr>
        <p:xfrm>
          <a:off x="476250" y="31030502"/>
          <a:ext cx="19701916" cy="869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8642">
                <a:tc>
                  <a:txBody>
                    <a:bodyPr/>
                    <a:lstStyle/>
                    <a:p>
                      <a:pPr algn="ctr"/>
                      <a:r>
                        <a:rPr lang="de-DE" sz="6200" cap="small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Projektporträt</a:t>
                      </a:r>
                    </a:p>
                  </a:txBody>
                  <a:tcPr marL="129433" marR="129433" marT="132358" marB="198537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7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9130">
                <a:tc>
                  <a:txBody>
                    <a:bodyPr/>
                    <a:lstStyle/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dirty="0">
                        <a:latin typeface="Calibri"/>
                      </a:endParaRPr>
                    </a:p>
                    <a:p>
                      <a:pPr marL="143100" marR="0" indent="0" algn="l" defTabSz="14760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BB98A"/>
                        </a:buClr>
                        <a:buSzPct val="100000"/>
                        <a:buFont typeface="Wingdings" charset="2"/>
                        <a:buNone/>
                        <a:tabLst/>
                        <a:defRPr/>
                      </a:pPr>
                      <a:endParaRPr lang="de-DE" sz="2800" dirty="0">
                        <a:latin typeface="Calibri"/>
                      </a:endParaRPr>
                    </a:p>
                  </a:txBody>
                  <a:tcPr marL="356705" marR="356705" marT="198537" marB="264717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76C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4602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789">
          <p15:clr>
            <a:srgbClr val="FBAE40"/>
          </p15:clr>
        </p15:guide>
        <p15:guide id="2" pos="30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-53834" y="0"/>
            <a:ext cx="30378587" cy="938949"/>
          </a:xfrm>
          <a:prstGeom prst="rect">
            <a:avLst/>
          </a:prstGeom>
          <a:solidFill>
            <a:srgbClr val="003766"/>
          </a:solidFill>
          <a:ln w="9525">
            <a:noFill/>
            <a:miter lim="800000"/>
            <a:headEnd/>
            <a:tailEnd/>
          </a:ln>
        </p:spPr>
        <p:txBody>
          <a:bodyPr wrap="none" lIns="417610" tIns="208805" rIns="417610" bIns="208805" anchor="ctr">
            <a:prstTxWarp prst="textNoShape">
              <a:avLst/>
            </a:prstTxWarp>
          </a:bodyPr>
          <a:lstStyle/>
          <a:p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 bwMode="auto">
          <a:xfrm>
            <a:off x="-43125" y="40141718"/>
            <a:ext cx="30318339" cy="1018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3766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Bild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574863" y="1220588"/>
            <a:ext cx="2794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2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5"/>
          </p:nvPr>
        </p:nvSpPr>
        <p:spPr>
          <a:xfrm>
            <a:off x="476250" y="32536919"/>
            <a:ext cx="19640550" cy="6423259"/>
          </a:xfrm>
        </p:spPr>
        <p:txBody>
          <a:bodyPr/>
          <a:lstStyle/>
          <a:p>
            <a:r>
              <a:rPr lang="de-DE" dirty="0"/>
              <a:t>Kurze Darstellung einiger Rahmendaten des Projektes/der Fallstudienunternehmen/der Abteilung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/>
              <a:t>Theorie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533401" y="9728649"/>
            <a:ext cx="12142076" cy="1384081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de-DE" dirty="0"/>
              <a:t>Wesentliche Quellen für die Arbeit</a:t>
            </a:r>
          </a:p>
        </p:txBody>
      </p:sp>
      <p:sp>
        <p:nvSpPr>
          <p:cNvPr id="15" name="Textplatzhalter 22"/>
          <p:cNvSpPr txBox="1">
            <a:spLocks/>
          </p:cNvSpPr>
          <p:nvPr/>
        </p:nvSpPr>
        <p:spPr>
          <a:xfrm>
            <a:off x="13148441" y="18907169"/>
            <a:ext cx="16145015" cy="1176869"/>
          </a:xfrm>
          <a:prstGeom prst="rect">
            <a:avLst/>
          </a:prstGeom>
          <a:solidFill>
            <a:srgbClr val="003766"/>
          </a:solidFill>
        </p:spPr>
        <p:txBody>
          <a:bodyPr lIns="356400" rIns="356400"/>
          <a:lstStyle>
            <a:lvl1pPr marL="0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6200" b="1" kern="1200" cap="sm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Ergebnisse</a:t>
            </a:r>
          </a:p>
        </p:txBody>
      </p:sp>
      <p:sp>
        <p:nvSpPr>
          <p:cNvPr id="16" name="Textplatzhalter 22"/>
          <p:cNvSpPr txBox="1">
            <a:spLocks/>
          </p:cNvSpPr>
          <p:nvPr/>
        </p:nvSpPr>
        <p:spPr>
          <a:xfrm>
            <a:off x="15079736" y="8138054"/>
            <a:ext cx="12180176" cy="1176869"/>
          </a:xfrm>
          <a:prstGeom prst="rect">
            <a:avLst/>
          </a:prstGeom>
          <a:solidFill>
            <a:srgbClr val="003766"/>
          </a:solidFill>
        </p:spPr>
        <p:txBody>
          <a:bodyPr lIns="356400" rIns="356400"/>
          <a:lstStyle>
            <a:lvl1pPr marL="0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6200" b="1" kern="1200" cap="sm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Methode/Schritte</a:t>
            </a:r>
          </a:p>
        </p:txBody>
      </p:sp>
      <p:sp>
        <p:nvSpPr>
          <p:cNvPr id="17" name="Textplatzhalter 22"/>
          <p:cNvSpPr txBox="1">
            <a:spLocks/>
          </p:cNvSpPr>
          <p:nvPr/>
        </p:nvSpPr>
        <p:spPr>
          <a:xfrm>
            <a:off x="4566557" y="31228981"/>
            <a:ext cx="12180176" cy="1176869"/>
          </a:xfrm>
          <a:prstGeom prst="rect">
            <a:avLst/>
          </a:prstGeom>
          <a:solidFill>
            <a:srgbClr val="003766"/>
          </a:solidFill>
        </p:spPr>
        <p:txBody>
          <a:bodyPr lIns="356400" rIns="356400"/>
          <a:lstStyle>
            <a:lvl1pPr marL="0" indent="0" algn="ctr" defTabSz="2088170" rtl="0" eaLnBrk="1" latinLnBrk="0" hangingPunct="1">
              <a:spcBef>
                <a:spcPct val="20000"/>
              </a:spcBef>
              <a:buFont typeface="Arial"/>
              <a:buNone/>
              <a:defRPr sz="6200" b="1" kern="1200" cap="sm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Projektporträt</a:t>
            </a:r>
          </a:p>
        </p:txBody>
      </p:sp>
    </p:spTree>
    <p:extLst>
      <p:ext uri="{BB962C8B-B14F-4D97-AF65-F5344CB8AC3E}">
        <p14:creationId xmlns:p14="http://schemas.microsoft.com/office/powerpoint/2010/main" val="228721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DZLM">
      <a:dk1>
        <a:sysClr val="windowText" lastClr="000000"/>
      </a:dk1>
      <a:lt1>
        <a:sysClr val="window" lastClr="FFFFFF"/>
      </a:lt1>
      <a:dk2>
        <a:srgbClr val="327A86"/>
      </a:dk2>
      <a:lt2>
        <a:srgbClr val="CDB987"/>
      </a:lt2>
      <a:accent1>
        <a:srgbClr val="327A86"/>
      </a:accent1>
      <a:accent2>
        <a:srgbClr val="F8B44F"/>
      </a:accent2>
      <a:accent3>
        <a:srgbClr val="737373"/>
      </a:accent3>
      <a:accent4>
        <a:srgbClr val="CDB987"/>
      </a:accent4>
      <a:accent5>
        <a:srgbClr val="000000"/>
      </a:accent5>
      <a:accent6>
        <a:srgbClr val="FFFFFF"/>
      </a:accent6>
      <a:hlink>
        <a:srgbClr val="00B0F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DZLMpptx1</Template>
  <TotalTime>0</TotalTime>
  <Words>24</Words>
  <Application>Microsoft Macintosh PowerPoint</Application>
  <PresentationFormat>Benutzerdefiniert</PresentationFormat>
  <Paragraphs>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Wingdings</vt:lpstr>
      <vt:lpstr>Office-Design</vt:lpstr>
      <vt:lpstr>PowerPoint-Präsentation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 Dohrmann</dc:creator>
  <cp:lastModifiedBy/>
  <cp:revision>53</cp:revision>
  <cp:lastPrinted>2016-10-27T09:34:39Z</cp:lastPrinted>
  <dcterms:created xsi:type="dcterms:W3CDTF">2015-01-09T10:55:49Z</dcterms:created>
  <dcterms:modified xsi:type="dcterms:W3CDTF">2018-05-02T12:09:51Z</dcterms:modified>
</cp:coreProperties>
</file>