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Agenda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11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7" name="Textebene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ahaufnahme von Wildpflanzen, die zwischen Lavasteinen wachsen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oße Felsformation unter dunklen Wolken mit einem Pfad im Vordergr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ahaufnahme einer Wildpflanze, die zwischen Lavasteinen wächst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sserfall umgeben von einer grünen Felsenlandschaft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üne, hügelige Landschaft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3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osbedeckte Felsen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1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Große Felsformation unter dunklen Wolken mit einem Pfad im Vordergr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2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7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2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dentsplysirona.com" TargetMode="External"/><Relationship Id="rId3" Type="http://schemas.openxmlformats.org/officeDocument/2006/relationships/hyperlink" Target="https://www.dentsplysirona.com/en-us/careers.html" TargetMode="External"/><Relationship Id="rId4" Type="http://schemas.openxmlformats.org/officeDocument/2006/relationships/hyperlink" Target="https://www.google.com/url?sa=t&amp;source=web&amp;rct=j&amp;opi=89978449&amp;url=https://de.linkedin.com/company/dentsplysirona&amp;ved=2ahUKEwjDydy76veJAxV087sIHbf_ITEQFnoECBsQAQ&amp;usg=AOvVaw36pf9btoVAPhBjYKr9NMtw" TargetMode="External"/><Relationship Id="rId5" Type="http://schemas.openxmlformats.org/officeDocument/2006/relationships/hyperlink" Target="https://www.google.com/url?sa=t&amp;source=web&amp;rct=j&amp;opi=89978449&amp;url=https://www.instagram.com/dentsplysirona.de/?hl=de&amp;ved=2ahUKEwjPs8TG6veJAxV7gv0HHRUYGnUQFnoECB8QAQ&amp;usg=AOvVaw2YdA2xR6uAelIpvD4xLCQl" TargetMode="External"/><Relationship Id="rId6" Type="http://schemas.openxmlformats.org/officeDocument/2006/relationships/hyperlink" Target="https://www.google.com/url?sa=t&amp;source=web&amp;rct=j&amp;opi=89978449&amp;url=https://twitter.com/dentsplysirona?lang=de&amp;ved=2ahUKEwjcuJrO6veJAxXWhf0HHWeYJiUQFnoECBkQAQ&amp;usg=AOvVaw2kd1nYYMFhQnnXivovB8cS" TargetMode="External"/><Relationship Id="rId7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r:in und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Dentsply Sirona: Ein Überblick</a:t>
            </a:r>
          </a:p>
        </p:txBody>
      </p:sp>
      <p:sp>
        <p:nvSpPr>
          <p:cNvPr id="17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 weltweit größte Hersteller von Dentalprodukten und technologien</a:t>
            </a:r>
          </a:p>
        </p:txBody>
      </p:sp>
      <p:pic>
        <p:nvPicPr>
          <p:cNvPr id="174" name="csm_Screenshot_2023-12-08_at_14.16.54_06040e4a34.png.jpeg" descr="csm_Screenshot_2023-12-08_at_14.16.54_06040e4a34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344" y="9506093"/>
            <a:ext cx="7770305" cy="2719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Unternehmensprofil</a:t>
            </a:r>
          </a:p>
        </p:txBody>
      </p:sp>
      <p:sp>
        <p:nvSpPr>
          <p:cNvPr id="17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Gegründet: 2016 (Fusion von Dentsply International und Sirona Dental Systems)</a:t>
            </a:r>
          </a:p>
          <a:p>
            <a:pPr/>
            <a:r>
              <a:t>Hauptsitz: Charlotte, North Carolina, USA</a:t>
            </a:r>
          </a:p>
          <a:p>
            <a:pPr/>
            <a:r>
              <a:t>Mitarbeiter: Über 15.000 weltweit</a:t>
            </a:r>
          </a:p>
          <a:p>
            <a:pPr/>
            <a:r>
              <a:t>Branche: Dentaltechnologie und -produkte</a:t>
            </a:r>
          </a:p>
          <a:p>
            <a:pPr/>
            <a:r>
              <a:t>Präsenz: Über 120 Länder weltweit</a:t>
            </a:r>
          </a:p>
        </p:txBody>
      </p:sp>
      <p:pic>
        <p:nvPicPr>
          <p:cNvPr id="179" name="csm_Screenshot_2023-12-08_at_14.16.54_06040e4a34.png.jpeg" descr="csm_Screenshot_2023-12-08_at_14.16.54_06040e4a34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344" y="9506093"/>
            <a:ext cx="7770305" cy="2719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Produkte und Dienstleistungen</a:t>
            </a:r>
          </a:p>
        </p:txBody>
      </p:sp>
      <p:sp>
        <p:nvSpPr>
          <p:cNvPr id="18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Digitale Zahntechnik: CAD/CAM-Systeme wie CEREC</a:t>
            </a:r>
          </a:p>
          <a:p>
            <a:pPr/>
            <a:r>
              <a:t>Zahnimplantate und kieferorthopädische Systeme</a:t>
            </a:r>
          </a:p>
          <a:p>
            <a:pPr/>
            <a:r>
              <a:t>Dentalinstrumente und Verbrauchsmaterialien</a:t>
            </a:r>
          </a:p>
          <a:p>
            <a:pPr/>
            <a:r>
              <a:t>Schulungen und Weiterbildungen für Zahnärzte</a:t>
            </a:r>
          </a:p>
        </p:txBody>
      </p:sp>
      <p:pic>
        <p:nvPicPr>
          <p:cNvPr id="184" name="csm_Screenshot_2023-12-08_at_14.16.54_06040e4a34.png.jpeg" descr="csm_Screenshot_2023-12-08_at_14.16.54_06040e4a34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344" y="9506093"/>
            <a:ext cx="7770305" cy="2719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Relevanz für IMBIT/DHBW</a:t>
            </a:r>
          </a:p>
        </p:txBody>
      </p:sp>
      <p:sp>
        <p:nvSpPr>
          <p:cNvPr id="18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Themenbezug: Einsatz von IT in der digitalen Zahntechnik</a:t>
            </a:r>
          </a:p>
          <a:p>
            <a:pPr/>
            <a:r>
              <a:t>Kooperationen: Unterstützung von Forschung und Lehre im Bereich Dentalmedizin</a:t>
            </a:r>
          </a:p>
          <a:p>
            <a:pPr/>
            <a:r>
              <a:t>Fokus: Innovation durch digitale Transformation und Automatisierung</a:t>
            </a:r>
          </a:p>
        </p:txBody>
      </p:sp>
      <p:pic>
        <p:nvPicPr>
          <p:cNvPr id="189" name="csm_Screenshot_2023-12-08_at_14.16.54_06040e4a34.png.jpeg" descr="csm_Screenshot_2023-12-08_at_14.16.54_06040e4a34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344" y="9506093"/>
            <a:ext cx="7770305" cy="2719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Karrieremöglichkeiten</a:t>
            </a:r>
          </a:p>
        </p:txBody>
      </p:sp>
      <p:sp>
        <p:nvSpPr>
          <p:cNvPr id="19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Praktika &amp; Werkstudentenstellen: In den Bereichen IT, Forschung, Produktentwicklung</a:t>
            </a:r>
          </a:p>
          <a:p>
            <a:pPr/>
            <a:r>
              <a:t>Einstiegsmöglichkeiten: Trainee-Programme, Produktmanagement, IT-Support</a:t>
            </a:r>
          </a:p>
          <a:p>
            <a:pPr/>
            <a:r>
              <a:t>Attraktivität: Moderne Technologien, internationale Projekte, Weiterbildungen</a:t>
            </a:r>
          </a:p>
        </p:txBody>
      </p:sp>
      <p:pic>
        <p:nvPicPr>
          <p:cNvPr id="194" name="csm_Screenshot_2023-12-08_at_14.16.54_06040e4a34.png.jpeg" descr="csm_Screenshot_2023-12-08_at_14.16.54_06040e4a34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344" y="9506093"/>
            <a:ext cx="7770305" cy="2719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sm_Screenshot_2023-12-08_at_14.16.54_06040e4a34.png.jpeg" descr="csm_Screenshot_2023-12-08_at_14.16.54_06040e4a34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4344" y="9633093"/>
            <a:ext cx="7770305" cy="2719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Kontakt und Ressourcen</a:t>
            </a:r>
          </a:p>
        </p:txBody>
      </p:sp>
      <p:sp>
        <p:nvSpPr>
          <p:cNvPr id="198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Website: </a:t>
            </a:r>
            <a:r>
              <a:rPr u="sng">
                <a:hlinkClick r:id="rId2" invalidUrl="" action="" tgtFrame="" tooltip="" history="1" highlightClick="0" endSnd="0"/>
              </a:rPr>
              <a:t>www.dentsplysirona.com</a:t>
            </a:r>
          </a:p>
          <a:p>
            <a:pPr/>
            <a:r>
              <a:t>Karriereseite: Careers at Dentsply Sirona (</a:t>
            </a:r>
            <a:r>
              <a:rPr u="sng">
                <a:hlinkClick r:id="rId3" invalidUrl="" action="" tgtFrame="" tooltip="" history="1" highlightClick="0" endSnd="0"/>
              </a:rPr>
              <a:t>https://www.dentsplysirona.com/en-us/careers.html</a:t>
            </a:r>
            <a:r>
              <a:t>)</a:t>
            </a:r>
          </a:p>
          <a:p>
            <a:pPr/>
            <a:r>
              <a:t>Social Media: </a:t>
            </a:r>
            <a:r>
              <a:rPr u="sng">
                <a:hlinkClick r:id="rId4" invalidUrl="" action="" tgtFrame="" tooltip="" history="1" highlightClick="0" endSnd="0"/>
              </a:rPr>
              <a:t>LinkedIn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Instagram</a:t>
            </a:r>
            <a:r>
              <a:t>, </a:t>
            </a:r>
            <a:r>
              <a:rPr u="sng">
                <a:hlinkClick r:id="rId6" invalidUrl="" action="" tgtFrame="" tooltip="" history="1" highlightClick="0" endSnd="0"/>
              </a:rPr>
              <a:t>Twitter</a:t>
            </a:r>
          </a:p>
          <a:p>
            <a:pPr/>
            <a:r>
              <a:t>Standorte: Weltweit, bedeutende Präsenz in Deutschland (Bensheim)</a:t>
            </a:r>
          </a:p>
        </p:txBody>
      </p:sp>
      <p:pic>
        <p:nvPicPr>
          <p:cNvPr id="200" name="csm_Screenshot_2023-12-08_at_14.16.54_06040e4a34.png.jpeg" descr="csm_Screenshot_2023-12-08_at_14.16.54_06040e4a34.png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397345" y="9506093"/>
            <a:ext cx="7770305" cy="271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