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von Wildpflanzen, die zwischen Lavasteinen wachsen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ße Felsformation unter dunklen Wolken mit einem Pfad im Vordergr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r Wildpflanze, die zwischen Lavasteinen wächst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sserfall umgeben von einer grünen Felsenlandschaft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üne, hügelige Landschaft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osbedeckte Felsen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Große Felsformation unter dunklen Wolken mit einem Pfad im Vordergr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boehringer-ingelheim.com" TargetMode="External"/><Relationship Id="rId3" Type="http://schemas.openxmlformats.org/officeDocument/2006/relationships/hyperlink" Target="https://www.boehringer-ingelheim.com/careers" TargetMode="External"/><Relationship Id="rId4" Type="http://schemas.openxmlformats.org/officeDocument/2006/relationships/hyperlink" Target="https://www.linkedin.com/company/boehringer-ingelheim/?originalSubdomain=de" TargetMode="External"/><Relationship Id="rId5" Type="http://schemas.openxmlformats.org/officeDocument/2006/relationships/hyperlink" Target="https://www.instagram.com/boehringer_ingelheim/?hl=de" TargetMode="External"/><Relationship Id="rId6" Type="http://schemas.openxmlformats.org/officeDocument/2006/relationships/hyperlink" Target="https://x.com/boehringerde?lang=de" TargetMode="External"/><Relationship Id="rId7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:in und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Boehringer Ingelheim</a:t>
            </a:r>
          </a:p>
        </p:txBody>
      </p:sp>
      <p:sp>
        <p:nvSpPr>
          <p:cNvPr id="17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 weltweit führendes Pharmaunternehmen</a:t>
            </a:r>
          </a:p>
        </p:txBody>
      </p:sp>
      <p:pic>
        <p:nvPicPr>
          <p:cNvPr id="174" name="Boehringer Ingelheim_Logo.jpg" descr="Boehringer Ingelheim_Logo.jpg"/>
          <p:cNvPicPr>
            <a:picLocks noChangeAspect="1"/>
          </p:cNvPicPr>
          <p:nvPr/>
        </p:nvPicPr>
        <p:blipFill>
          <a:blip r:embed="rId2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Unternehmensprofil</a:t>
            </a:r>
          </a:p>
        </p:txBody>
      </p:sp>
      <p:sp>
        <p:nvSpPr>
          <p:cNvPr id="17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Gegründet: 1885 von Albert Boehringer</a:t>
            </a:r>
          </a:p>
          <a:p>
            <a:pPr/>
            <a:r>
              <a:t>Hauptsitz: Ingelheim am Rhein, Deutschland</a:t>
            </a:r>
          </a:p>
          <a:p>
            <a:pPr/>
            <a:r>
              <a:t>Mitarbeiter: Über 53.000 weltweit</a:t>
            </a:r>
          </a:p>
          <a:p>
            <a:pPr/>
            <a:r>
              <a:t>Branche: Pharmazeutische Forschung und Entwicklung</a:t>
            </a:r>
          </a:p>
          <a:p>
            <a:pPr/>
            <a:r>
              <a:t>Präsenz: Mehr als 100 Länder weltweit</a:t>
            </a:r>
          </a:p>
        </p:txBody>
      </p:sp>
      <p:pic>
        <p:nvPicPr>
          <p:cNvPr id="179" name="Boehringer Ingelheim_Logo.jpg" descr="Boehringer Ingelheim_Logo.jpg"/>
          <p:cNvPicPr>
            <a:picLocks noChangeAspect="1"/>
          </p:cNvPicPr>
          <p:nvPr/>
        </p:nvPicPr>
        <p:blipFill>
          <a:blip r:embed="rId2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Produkte und Dienstleistungen</a:t>
            </a:r>
          </a:p>
        </p:txBody>
      </p:sp>
      <p:sp>
        <p:nvSpPr>
          <p:cNvPr id="18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Humanarzneimittel: Behandlung von Diabetes, Atemwegserkrankungen, Herz-Kreislauf-Erkrankungen</a:t>
            </a:r>
          </a:p>
          <a:p>
            <a:pPr/>
            <a:r>
              <a:t>Tiergesundheit: Impfstoffe und Medikamente für Nutz- und Haustiere</a:t>
            </a:r>
          </a:p>
          <a:p>
            <a:pPr/>
            <a:r>
              <a:t>Forschung: Fokus auf Onkologie, Immunologie und seltene Krankheiten</a:t>
            </a:r>
          </a:p>
        </p:txBody>
      </p:sp>
      <p:pic>
        <p:nvPicPr>
          <p:cNvPr id="184" name="Boehringer Ingelheim_Logo.jpg" descr="Boehringer Ingelheim_Logo.jpg"/>
          <p:cNvPicPr>
            <a:picLocks noChangeAspect="1"/>
          </p:cNvPicPr>
          <p:nvPr/>
        </p:nvPicPr>
        <p:blipFill>
          <a:blip r:embed="rId2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Relevanz für IMBIT/DHBW</a:t>
            </a:r>
          </a:p>
        </p:txBody>
      </p:sp>
      <p:sp>
        <p:nvSpPr>
          <p:cNvPr id="18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Themenbezug: Einsatz von IT in der Pharmaforschung und Produktion</a:t>
            </a:r>
          </a:p>
          <a:p>
            <a:pPr/>
            <a:r>
              <a:t>Kooperationen: Unterstützung von Universitäten bei Forschungsprojekten</a:t>
            </a:r>
          </a:p>
          <a:p>
            <a:pPr/>
            <a:r>
              <a:t>Fokus: Innovative Technologien und digitale Transformation in der Medizin</a:t>
            </a:r>
          </a:p>
        </p:txBody>
      </p:sp>
      <p:pic>
        <p:nvPicPr>
          <p:cNvPr id="189" name="Boehringer Ingelheim_Logo.jpg" descr="Boehringer Ingelheim_Logo.jpg"/>
          <p:cNvPicPr>
            <a:picLocks noChangeAspect="1"/>
          </p:cNvPicPr>
          <p:nvPr/>
        </p:nvPicPr>
        <p:blipFill>
          <a:blip r:embed="rId2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Karrieremöglichkeiten</a:t>
            </a:r>
          </a:p>
        </p:txBody>
      </p:sp>
      <p:sp>
        <p:nvSpPr>
          <p:cNvPr id="19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Praktika &amp; Werkstudentenstellen: In den Bereichen IT, Forschung, Produktion</a:t>
            </a:r>
          </a:p>
          <a:p>
            <a:pPr/>
            <a:r>
              <a:t>Einstiegsmöglichkeiten: Trainee-Programme, Forschung und Entwicklung, IT-Management</a:t>
            </a:r>
          </a:p>
          <a:p>
            <a:pPr/>
            <a:r>
              <a:t>Attraktivität: Familiengeführtes Unternehmen, nachhaltige Entwicklung, umfangreiche Weiterbildung</a:t>
            </a:r>
          </a:p>
        </p:txBody>
      </p:sp>
      <p:pic>
        <p:nvPicPr>
          <p:cNvPr id="194" name="Boehringer Ingelheim_Logo.jpg" descr="Boehringer Ingelheim_Logo.jpg"/>
          <p:cNvPicPr>
            <a:picLocks noChangeAspect="1"/>
          </p:cNvPicPr>
          <p:nvPr/>
        </p:nvPicPr>
        <p:blipFill>
          <a:blip r:embed="rId2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Kontakt und Ressourcen</a:t>
            </a:r>
          </a:p>
        </p:txBody>
      </p:sp>
      <p:sp>
        <p:nvSpPr>
          <p:cNvPr id="19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Website: </a:t>
            </a:r>
            <a:r>
              <a:rPr u="sng">
                <a:hlinkClick r:id="rId2" invalidUrl="" action="" tgtFrame="" tooltip="" history="1" highlightClick="0" endSnd="0"/>
              </a:rPr>
              <a:t>www.boehringer-ingelheim.com</a:t>
            </a:r>
          </a:p>
          <a:p>
            <a:pPr/>
            <a:r>
              <a:t>Karriereseite: Careers at Boehringer Ingelheim (</a:t>
            </a:r>
            <a:r>
              <a:rPr u="sng">
                <a:hlinkClick r:id="rId3" invalidUrl="" action="" tgtFrame="" tooltip="" history="1" highlightClick="0" endSnd="0"/>
              </a:rPr>
              <a:t>https://www.boehringer-ingelheim.com/careers</a:t>
            </a:r>
            <a:r>
              <a:t>)</a:t>
            </a:r>
          </a:p>
          <a:p>
            <a:pPr/>
            <a:r>
              <a:t>Social Media: </a:t>
            </a:r>
            <a:r>
              <a:rPr u="sng">
                <a:hlinkClick r:id="rId4" invalidUrl="" action="" tgtFrame="" tooltip="" history="1" highlightClick="0" endSnd="0"/>
              </a:rPr>
              <a:t>LinkedIn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Instagram</a:t>
            </a:r>
            <a:r>
              <a:t>, </a:t>
            </a:r>
            <a:r>
              <a:rPr u="sng">
                <a:hlinkClick r:id="rId6" invalidUrl="" action="" tgtFrame="" tooltip="" history="1" highlightClick="0" endSnd="0"/>
              </a:rPr>
              <a:t>X</a:t>
            </a:r>
          </a:p>
          <a:p>
            <a:pPr/>
            <a:r>
              <a:t>Standorte in Deutschland: Hauptsitz in Ingelheim, weitere Niederlassungen in Biberach, Dortmund, etc.</a:t>
            </a:r>
          </a:p>
        </p:txBody>
      </p:sp>
      <p:pic>
        <p:nvPicPr>
          <p:cNvPr id="199" name="Boehringer Ingelheim_Logo.jpg" descr="Boehringer Ingelheim_Logo.jpg"/>
          <p:cNvPicPr>
            <a:picLocks noChangeAspect="1"/>
          </p:cNvPicPr>
          <p:nvPr/>
        </p:nvPicPr>
        <p:blipFill>
          <a:blip r:embed="rId7">
            <a:extLst/>
          </a:blip>
          <a:srcRect l="13607" t="22597" r="12459" b="33933"/>
          <a:stretch>
            <a:fillRect/>
          </a:stretch>
        </p:blipFill>
        <p:spPr>
          <a:xfrm>
            <a:off x="14903203" y="9679018"/>
            <a:ext cx="8043400" cy="2660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