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:in und Datum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12" name="Titel der Prä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13" name="Textebene 1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Foliennumm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100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10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-Titel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Agenda-Titel</a:t>
            </a:r>
          </a:p>
        </p:txBody>
      </p:sp>
      <p:sp>
        <p:nvSpPr>
          <p:cNvPr id="109" name="Agenda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Agenda-Untertitel</a:t>
            </a:r>
          </a:p>
        </p:txBody>
      </p:sp>
      <p:sp>
        <p:nvSpPr>
          <p:cNvPr id="110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Agendathemen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fstel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bene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Aufstellung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kt (groß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kte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Fakten</a:t>
            </a:r>
          </a:p>
        </p:txBody>
      </p:sp>
      <p:sp>
        <p:nvSpPr>
          <p:cNvPr id="127" name="Textebene 1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Quellenangabe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Quellenangabe</a:t>
            </a:r>
          </a:p>
        </p:txBody>
      </p:sp>
      <p:sp>
        <p:nvSpPr>
          <p:cNvPr id="136" name="Textebene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„Bemerkenswert“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Stü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ahaufnahme von Wildpflanzen, die zwischen Lavasteinen wachsen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Große Felsformation unter dunklen Wolken mit einem Pfad im Vordergr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Nahaufnahme einer Wildpflanze, die zwischen Lavasteinen wächst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sserfall umgeben von einer grünen Felsenlandschaft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üne, hügelige Landschaft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el der Prä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Titel der Präsentation</a:t>
            </a:r>
          </a:p>
        </p:txBody>
      </p:sp>
      <p:sp>
        <p:nvSpPr>
          <p:cNvPr id="23" name="Autor:in und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Autor:in und Datum</a:t>
            </a:r>
          </a:p>
        </p:txBody>
      </p:sp>
      <p:sp>
        <p:nvSpPr>
          <p:cNvPr id="24" name="Textebene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Präsentationsuntertitel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olien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Folientitel</a:t>
            </a:r>
          </a:p>
        </p:txBody>
      </p:sp>
      <p:sp>
        <p:nvSpPr>
          <p:cNvPr id="33" name="Textebene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Folien-Untertitel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osbedeckte Felsen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&amp; 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olien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43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44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bene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61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62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Große Felsformation unter dunklen Wolken mit einem Pfad im Vordergr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7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7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 &amp; Livevideo –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Folientitel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Folientitel</a:t>
            </a:r>
          </a:p>
        </p:txBody>
      </p:sp>
      <p:sp>
        <p:nvSpPr>
          <p:cNvPr id="82" name="Folien-Untertitel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Folien-Untertitel</a:t>
            </a:r>
          </a:p>
        </p:txBody>
      </p:sp>
      <p:sp>
        <p:nvSpPr>
          <p:cNvPr id="83" name="Textebene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Folien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bsch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el des Abschnitts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Titel des Abschnitts</a:t>
            </a:r>
          </a:p>
        </p:txBody>
      </p:sp>
      <p:sp>
        <p:nvSpPr>
          <p:cNvPr id="92" name="Folien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titel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Folientitel</a:t>
            </a:r>
          </a:p>
        </p:txBody>
      </p:sp>
      <p:sp>
        <p:nvSpPr>
          <p:cNvPr id="3" name="Textebene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 für Folienpunkt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Folien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://www.eviden.com" TargetMode="External"/><Relationship Id="rId3" Type="http://schemas.openxmlformats.org/officeDocument/2006/relationships/hyperlink" Target="https://atos.net/en/careers" TargetMode="External"/><Relationship Id="rId4" Type="http://schemas.openxmlformats.org/officeDocument/2006/relationships/hyperlink" Target="https://www.google.com/url?sa=t&amp;source=web&amp;rct=j&amp;opi=89978449&amp;url=https://www.linkedin.com/company/eviden/&amp;ved=2ahUKEwjekI2a7PeJAxXc8LsIHUesJmwQFnoECAwQAQ&amp;usg=AOvVaw05YADjWc9Qin2chOwTvS5A" TargetMode="External"/><Relationship Id="rId5" Type="http://schemas.openxmlformats.org/officeDocument/2006/relationships/hyperlink" Target="https://x.com/Evidenlive?ref_src=twsrc%5Egoogle%7Ctwcamp%5Eserp%7Ctwgr%5Eauthor" TargetMode="External"/><Relationship Id="rId6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or:in und Datum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Eviden: Ein Überblick</a:t>
            </a:r>
          </a:p>
        </p:txBody>
      </p:sp>
      <p:sp>
        <p:nvSpPr>
          <p:cNvPr id="173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Ein führender Anbieter von digitalen Dienstleistungen und Cloud-Lösungen</a:t>
            </a:r>
          </a:p>
        </p:txBody>
      </p:sp>
      <p:pic>
        <p:nvPicPr>
          <p:cNvPr id="174" name="eviden_austria_logo.jpeg" descr="eviden_austria_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496" y="8933470"/>
            <a:ext cx="3727998" cy="372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Unternehmensprofil</a:t>
            </a:r>
          </a:p>
        </p:txBody>
      </p:sp>
      <p:sp>
        <p:nvSpPr>
          <p:cNvPr id="17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Teil der Atos Gruppe</a:t>
            </a:r>
          </a:p>
          <a:p>
            <a:pPr/>
            <a:r>
              <a:t>Hauptsitz: Bezons, Frankreich</a:t>
            </a:r>
          </a:p>
          <a:p>
            <a:pPr/>
            <a:r>
              <a:t>Mitarbeiter: Über 50.000 weltweit</a:t>
            </a:r>
          </a:p>
          <a:p>
            <a:pPr/>
            <a:r>
              <a:t>Branche: Digitale Transformation, Cloud, Cybersicherheit</a:t>
            </a:r>
          </a:p>
          <a:p>
            <a:pPr/>
            <a:r>
              <a:t>Präsenz: Weltweit in über 70 Ländern</a:t>
            </a:r>
          </a:p>
        </p:txBody>
      </p:sp>
      <p:pic>
        <p:nvPicPr>
          <p:cNvPr id="179" name="eviden_austria_logo.jpeg" descr="eviden_austria_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496" y="8933470"/>
            <a:ext cx="3727998" cy="372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Produkte und Dienstleistungen</a:t>
            </a:r>
          </a:p>
        </p:txBody>
      </p:sp>
      <p:sp>
        <p:nvSpPr>
          <p:cNvPr id="18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Digitale Dienstleistungen: Beratung, Entwicklung und Implementierung</a:t>
            </a:r>
          </a:p>
          <a:p>
            <a:pPr/>
            <a:r>
              <a:t>Cloud-Lösungen: Public, Private und Hybrid Cloud</a:t>
            </a:r>
          </a:p>
          <a:p>
            <a:pPr/>
            <a:r>
              <a:t>Cybersicherheit: Schutz kritischer Daten und Systeme</a:t>
            </a:r>
          </a:p>
          <a:p>
            <a:pPr/>
            <a:r>
              <a:t>Künstliche Intelligenz und Analytik: Datenbasierte Geschäftsstrategien</a:t>
            </a:r>
          </a:p>
        </p:txBody>
      </p:sp>
      <p:pic>
        <p:nvPicPr>
          <p:cNvPr id="184" name="eviden_austria_logo.jpeg" descr="eviden_austria_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496" y="8933470"/>
            <a:ext cx="3727998" cy="372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Relevanz für IMBIT/DHBW</a:t>
            </a:r>
          </a:p>
        </p:txBody>
      </p:sp>
      <p:sp>
        <p:nvSpPr>
          <p:cNvPr id="18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Themenbezug: Cloud-Technologien, Cybersicherheit, IT-Beratung</a:t>
            </a:r>
          </a:p>
          <a:p>
            <a:pPr/>
            <a:r>
              <a:t>Kooperationen: Unterstützung bei Forschungsprojekten und IT-Workshops</a:t>
            </a:r>
          </a:p>
          <a:p>
            <a:pPr/>
            <a:r>
              <a:t>Fokus: Zukunftsweisende Technologien und deren Anwendung in Unternehmen</a:t>
            </a:r>
          </a:p>
        </p:txBody>
      </p:sp>
      <p:pic>
        <p:nvPicPr>
          <p:cNvPr id="189" name="eviden_austria_logo.jpeg" descr="eviden_austria_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496" y="8933470"/>
            <a:ext cx="3727998" cy="372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Karrieremöglichkeiten</a:t>
            </a:r>
          </a:p>
        </p:txBody>
      </p:sp>
      <p:sp>
        <p:nvSpPr>
          <p:cNvPr id="192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3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Praktika &amp; Werkstudentenstellen: In den Bereichen IT-Beratung, Cybersicherheit, Cloud</a:t>
            </a:r>
          </a:p>
          <a:p>
            <a:pPr/>
            <a:r>
              <a:t>Einstiegsmöglichkeiten: Trainee-Programme, Beratung, Technologiemanagement</a:t>
            </a:r>
          </a:p>
          <a:p>
            <a:pPr/>
            <a:r>
              <a:t>Attraktivität: Innovative Projekte, internationale Teams, Weiterentwicklungsmöglichkeiten</a:t>
            </a:r>
          </a:p>
        </p:txBody>
      </p:sp>
      <p:pic>
        <p:nvPicPr>
          <p:cNvPr id="194" name="eviden_austria_logo.jpeg" descr="eviden_austria_logo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061496" y="8933470"/>
            <a:ext cx="3727998" cy="37279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Kontakt und Ressourcen</a:t>
            </a:r>
          </a:p>
        </p:txBody>
      </p:sp>
      <p:sp>
        <p:nvSpPr>
          <p:cNvPr id="197" name="Folien-Untertitel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Content Placeholder 2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Website: </a:t>
            </a:r>
            <a:r>
              <a:rPr u="sng">
                <a:hlinkClick r:id="rId2" invalidUrl="" action="" tgtFrame="" tooltip="" history="1" highlightClick="0" endSnd="0"/>
              </a:rPr>
              <a:t>www.eviden.com</a:t>
            </a:r>
          </a:p>
          <a:p>
            <a:pPr/>
            <a:r>
              <a:t>Karriereseite: Careers at Eviden (</a:t>
            </a:r>
            <a:r>
              <a:rPr u="sng">
                <a:hlinkClick r:id="rId3" invalidUrl="" action="" tgtFrame="" tooltip="" history="1" highlightClick="0" endSnd="0"/>
              </a:rPr>
              <a:t>https://atos.net/en/careers</a:t>
            </a:r>
            <a:r>
              <a:t>)</a:t>
            </a:r>
          </a:p>
          <a:p>
            <a:pPr/>
            <a:r>
              <a:t>Social Media: </a:t>
            </a:r>
            <a:r>
              <a:rPr u="sng">
                <a:hlinkClick r:id="rId4" invalidUrl="" action="" tgtFrame="" tooltip="" history="1" highlightClick="0" endSnd="0"/>
              </a:rPr>
              <a:t>LinkedIn</a:t>
            </a:r>
            <a:r>
              <a:t>, </a:t>
            </a:r>
            <a:r>
              <a:rPr u="sng">
                <a:hlinkClick r:id="rId5" invalidUrl="" action="" tgtFrame="" tooltip="" history="1" highlightClick="0" endSnd="0"/>
              </a:rPr>
              <a:t>Twitter</a:t>
            </a:r>
          </a:p>
          <a:p>
            <a:pPr/>
            <a:r>
              <a:t>Standorte in Deutschland: Bedeutende Präsenz in München, Frankfurt, Berlin</a:t>
            </a:r>
          </a:p>
        </p:txBody>
      </p:sp>
      <p:pic>
        <p:nvPicPr>
          <p:cNvPr id="199" name="eviden_austria_logo.jpeg" descr="eviden_austria_logo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061496" y="8933471"/>
            <a:ext cx="3727997" cy="37279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