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6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9E92-EA8E-4CDA-9683-086BEBFA8D1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D273-EDE7-496A-A658-A2F748B4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Plausibility?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implausible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plausible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1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control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control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0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difficult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easy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9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difficult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easy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7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difficult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easy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7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difficult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easy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4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difficult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easy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Plausibility?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implausible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plausible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1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Plausibility?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implausible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plausible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Plausibility?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implausible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plausible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0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Plausibility?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implausible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plausible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control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control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control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control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control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control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3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11811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Control?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53897" y="3305175"/>
            <a:ext cx="6433636" cy="707886"/>
            <a:chOff x="2663422" y="3467100"/>
            <a:chExt cx="643363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663422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7225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3181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6984" y="3467100"/>
              <a:ext cx="600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4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25184" y="4327385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control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746" y="4208680"/>
            <a:ext cx="285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control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5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150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Khoudary</dc:creator>
  <cp:lastModifiedBy>Maria Khoudary</cp:lastModifiedBy>
  <cp:revision>8</cp:revision>
  <dcterms:created xsi:type="dcterms:W3CDTF">2020-02-05T17:21:57Z</dcterms:created>
  <dcterms:modified xsi:type="dcterms:W3CDTF">2020-02-18T19:52:12Z</dcterms:modified>
</cp:coreProperties>
</file>