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9342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 autoAdjust="0"/>
    <p:restoredTop sz="96197" autoAdjust="0"/>
  </p:normalViewPr>
  <p:slideViewPr>
    <p:cSldViewPr snapToGrid="0">
      <p:cViewPr varScale="1">
        <p:scale>
          <a:sx n="112" d="100"/>
          <a:sy n="112" d="100"/>
        </p:scale>
        <p:origin x="16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87169F6-52FA-1A47-A1CF-A76788186C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l" defTabSz="922338">
              <a:defRPr/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526E3D0-FC5F-5749-B6E3-EEE1430F1D2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>
              <a:defRPr/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F65D8F4-350E-7443-ABCA-01917BBC472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1992B7E-D997-2C46-9834-354E32AF34B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5B0A7CC-B368-E940-B08B-8100B8D8A1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l" defTabSz="922338">
              <a:defRPr/>
            </a:lvl1pPr>
          </a:lstStyle>
          <a:p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B358BFA-100D-D64A-8238-E335CD0E10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>
              <a:defRPr/>
            </a:lvl1pPr>
          </a:lstStyle>
          <a:p>
            <a:fld id="{313185E8-58C6-9F44-ACA3-26337014F0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1EEB272-ACDB-5044-97F0-AFB798A827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4C693C-7E2C-0546-BFEA-EF92A6A01B2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99DE89BA-7BA2-6048-A32B-C7FF89BCCB3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17B31E4-E44A-AD45-90DB-91307FA79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8BEF-2538-C340-A02A-C5C872974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C3394-CA92-DF4A-ACD5-E86E1DA5E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83EB1-8036-D844-A2B6-719EC34E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9D61D-C6A1-7A42-9741-CB4504C6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BA789-DDA4-C44C-B676-10991D1D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228D1-EE5D-3B44-8676-E47D7B95B6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72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A588-B05D-3C43-BE2A-1153FD66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42B15-F9E9-4C42-87F1-ED2C40C2F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53D94-EB33-A145-8EAB-7217FDC6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05815-8A49-4243-BD7C-A4A78FB7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622F-7EE7-594D-94BA-C135FBE5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22B5C-36EB-CE46-8EC2-12B49EDF86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84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1F23A-19E9-5F42-A330-F8F1C3AF1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88314-9D07-D94B-827C-58502A3FE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DF486-F550-9D46-9503-E1DDB19F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A490-DEB0-1F40-A88D-08167398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77085-1AFA-5A44-BB0F-F845F28C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303074-CA8B-8E48-ACB7-99C0041B0E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720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EE1D-4EBD-B746-B52C-AAEA89C8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570C1-31B3-474D-ACDF-252922C10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A67DC-0E8D-1B4D-A42E-4FD0F420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6D352-9A10-AC4E-96D9-35C97417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2DB4E-77BC-2046-8985-77DE7694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2DA51-98E9-984B-96D3-7493121B72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3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EFED-5DC2-7E43-8D1F-2623DC99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72DA8-6FC3-1F46-A193-E9ACA454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D967E-B660-2E47-AC5C-ECD27DD9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9D6E6-69E6-1C44-BF1E-216E6A01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C6D21-2A23-4946-94FE-9C00AF99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2D2577-73DB-404B-85DF-8BBDBC0D7E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51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47D9-A383-8847-949A-E384ED9F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85E9D-C890-3148-A693-070849F3F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26255-B071-6840-ADF8-C9EEEAA61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3BC6D-126D-1C48-9C07-7BCE855E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5726A-C688-AC43-8AF5-5D4FA671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32C70-0D84-9640-8EAB-65F5759D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EC187-74F6-344E-81E0-063B7E2936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802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BDF8-35E9-5940-9823-DF39305A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33A91-9A01-3E4F-8BA0-29E9103F4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E6072-DCC6-DE4B-B826-0CF59611E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95566-0639-1C4B-AB29-6DF56FD39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CD6AB-E268-1440-968C-1F29D8769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091F5-566B-B247-9B98-508D8E50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B319C-67C7-6C4F-AD2D-EB9CD07D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8AF633-6FB7-E441-A3AA-85EEE50F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9367E-F9F5-804E-8985-258E3B9C7C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193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EE01-2B9D-0B41-BC43-82644B98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7767C-DCE4-5B4F-BACC-39A20F6A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4615D-54C2-B842-A58B-8862FCFC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2A0DD-5AB9-994F-BBEB-86B638B2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CE122-4E47-5648-91BE-296F25EC68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97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61EF5-CA0E-0141-9586-99BA41E6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4C0CD-83EF-9D45-898F-0ADD7825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2F25A-6698-3B4C-AE96-49CE4F78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54F8EE-8E3C-7E48-9E7A-BD10DBFBAF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17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CE73-7B5F-4F43-9988-B0EE4DD3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7DC3A-9396-8D4B-848E-64B3A233E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3FFE1-1941-6F4E-8982-0311D0D4D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BE7CD-16E1-0442-938E-86373132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553C9-3FBE-5E4E-A077-7C07387F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C31AC-C991-E242-A267-489C544A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74950-6F69-1E47-BE86-378E6F5694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02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7593-B1FE-4747-90A5-E4F2A0F6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C2E10-AA69-8342-8A3B-DC67C372F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007D8-814C-3941-B816-7AFA1D7DD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2F951-014B-4640-982F-893D610D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16490-3F82-5B4E-B372-EE3397FA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08356-35CA-994A-ADA7-44A56646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39AF0-CDE0-7C46-97F1-569757B88F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83548DA-7852-6B4C-B52A-1B937076E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68CC591-2913-174A-AB6D-EF9E49860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161CC3C-37A3-1E4D-B2C8-22178DD5910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C763D40-D41C-BF48-96D7-E36775A6776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1A7EE21-3E6B-564E-B169-426120F877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35C4775-4BC9-2443-B33C-69CD554EB30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292A250F-FF35-EF4F-BB66-083517774F9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97820" y="3073399"/>
            <a:ext cx="1014417" cy="1135070"/>
          </a:xfrm>
          <a:prstGeom prst="rect">
            <a:avLst/>
          </a:prstGeom>
          <a:solidFill>
            <a:srgbClr val="E1F4FF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400" b="1" dirty="0">
                <a:solidFill>
                  <a:srgbClr val="003399"/>
                </a:solidFill>
                <a:latin typeface="Verdana" panose="020B0604030504040204" pitchFamily="34" charset="0"/>
              </a:rPr>
              <a:t>Delivery</a:t>
            </a:r>
          </a:p>
          <a:p>
            <a:r>
              <a:rPr lang="en-US" altLang="en-US" sz="1400" b="1" dirty="0">
                <a:solidFill>
                  <a:srgbClr val="003399"/>
                </a:solidFill>
                <a:latin typeface="Verdana" panose="020B0604030504040204" pitchFamily="34" charset="0"/>
              </a:rPr>
              <a:t> Delayed</a:t>
            </a:r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7AE0464B-F285-5D44-8F7E-477AC1F2F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624" y="6111479"/>
            <a:ext cx="2019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 dirty="0">
                <a:solidFill>
                  <a:srgbClr val="003399"/>
                </a:solidFill>
                <a:latin typeface="Verdana" panose="020B0604030504040204" pitchFamily="34" charset="0"/>
              </a:rPr>
              <a:t>Equipment Delivery delays</a:t>
            </a:r>
          </a:p>
        </p:txBody>
      </p:sp>
      <p:sp>
        <p:nvSpPr>
          <p:cNvPr id="2063" name="Text Box 15">
            <a:extLst>
              <a:ext uri="{FF2B5EF4-FFF2-40B4-BE49-F238E27FC236}">
                <a16:creationId xmlns:a16="http://schemas.microsoft.com/office/drawing/2014/main" id="{9B7CD4A6-1BAF-1942-89B1-5A19F6318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1149350"/>
            <a:ext cx="292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 dirty="0">
                <a:solidFill>
                  <a:srgbClr val="003399"/>
                </a:solidFill>
                <a:latin typeface="Verdana" panose="020B0604030504040204" pitchFamily="34" charset="0"/>
              </a:rPr>
              <a:t>Plumbing issues</a:t>
            </a:r>
          </a:p>
        </p:txBody>
      </p:sp>
      <p:sp>
        <p:nvSpPr>
          <p:cNvPr id="2065" name="Text Box 17">
            <a:extLst>
              <a:ext uri="{FF2B5EF4-FFF2-40B4-BE49-F238E27FC236}">
                <a16:creationId xmlns:a16="http://schemas.microsoft.com/office/drawing/2014/main" id="{9F00103F-9275-DD4E-84B2-0E9DEED11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800" y="1149350"/>
            <a:ext cx="204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 dirty="0">
                <a:solidFill>
                  <a:srgbClr val="003399"/>
                </a:solidFill>
                <a:latin typeface="Verdana" panose="020B0604030504040204" pitchFamily="34" charset="0"/>
              </a:rPr>
              <a:t>Price Inflation</a:t>
            </a:r>
          </a:p>
        </p:txBody>
      </p:sp>
      <p:sp>
        <p:nvSpPr>
          <p:cNvPr id="2097" name="Text Box 49">
            <a:extLst>
              <a:ext uri="{FF2B5EF4-FFF2-40B4-BE49-F238E27FC236}">
                <a16:creationId xmlns:a16="http://schemas.microsoft.com/office/drawing/2014/main" id="{570D3386-420E-4F43-BA62-6E0E98FD3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342900"/>
            <a:ext cx="748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003399"/>
                </a:solidFill>
                <a:latin typeface="Verdana" panose="020B0604030504040204" pitchFamily="34" charset="0"/>
              </a:rPr>
              <a:t>Possible QC issue</a:t>
            </a:r>
          </a:p>
        </p:txBody>
      </p:sp>
      <p:sp>
        <p:nvSpPr>
          <p:cNvPr id="2100" name="Line 52">
            <a:extLst>
              <a:ext uri="{FF2B5EF4-FFF2-40B4-BE49-F238E27FC236}">
                <a16:creationId xmlns:a16="http://schemas.microsoft.com/office/drawing/2014/main" id="{17A60BC3-2746-6E4E-B3BC-FDC0583306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" y="3757613"/>
            <a:ext cx="7332662" cy="15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5" name="Rectangle 47">
            <a:extLst>
              <a:ext uri="{FF2B5EF4-FFF2-40B4-BE49-F238E27FC236}">
                <a16:creationId xmlns:a16="http://schemas.microsoft.com/office/drawing/2014/main" id="{C2FC5954-45BA-9B46-A967-2E6AE94F4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2" y="2711916"/>
            <a:ext cx="1706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Increase in equipment pricing</a:t>
            </a:r>
          </a:p>
        </p:txBody>
      </p:sp>
      <p:sp>
        <p:nvSpPr>
          <p:cNvPr id="2101" name="Line 53">
            <a:extLst>
              <a:ext uri="{FF2B5EF4-FFF2-40B4-BE49-F238E27FC236}">
                <a16:creationId xmlns:a16="http://schemas.microsoft.com/office/drawing/2014/main" id="{9D531036-CC9E-5245-BEEB-0188613D1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960" y="2936876"/>
            <a:ext cx="9144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5" name="Rectangle 37">
            <a:extLst>
              <a:ext uri="{FF2B5EF4-FFF2-40B4-BE49-F238E27FC236}">
                <a16:creationId xmlns:a16="http://schemas.microsoft.com/office/drawing/2014/main" id="{379E764D-9276-5B44-9E56-AB8EB6822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858" y="2180580"/>
            <a:ext cx="15103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Increase in Furniture price </a:t>
            </a:r>
          </a:p>
        </p:txBody>
      </p:sp>
      <p:sp>
        <p:nvSpPr>
          <p:cNvPr id="2102" name="Line 54">
            <a:extLst>
              <a:ext uri="{FF2B5EF4-FFF2-40B4-BE49-F238E27FC236}">
                <a16:creationId xmlns:a16="http://schemas.microsoft.com/office/drawing/2014/main" id="{CCB47E07-6F3D-6C46-9031-BCE4938B2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596" y="2403793"/>
            <a:ext cx="9144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0" name="Rectangle 32">
            <a:extLst>
              <a:ext uri="{FF2B5EF4-FFF2-40B4-BE49-F238E27FC236}">
                <a16:creationId xmlns:a16="http://schemas.microsoft.com/office/drawing/2014/main" id="{5271AFB7-57B0-BD44-A0EB-67742965A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946400"/>
            <a:ext cx="120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Incompetent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Employees</a:t>
            </a:r>
          </a:p>
        </p:txBody>
      </p:sp>
      <p:sp>
        <p:nvSpPr>
          <p:cNvPr id="2103" name="Line 55">
            <a:extLst>
              <a:ext uri="{FF2B5EF4-FFF2-40B4-BE49-F238E27FC236}">
                <a16:creationId xmlns:a16="http://schemas.microsoft.com/office/drawing/2014/main" id="{44B30A85-4331-E443-9115-01793A486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188" y="3175000"/>
            <a:ext cx="9144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3" name="Rectangle 35">
            <a:extLst>
              <a:ext uri="{FF2B5EF4-FFF2-40B4-BE49-F238E27FC236}">
                <a16:creationId xmlns:a16="http://schemas.microsoft.com/office/drawing/2014/main" id="{8B0FA325-6C94-A246-8633-B760DB97D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432199"/>
            <a:ext cx="116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Pressure Issues</a:t>
            </a:r>
          </a:p>
        </p:txBody>
      </p:sp>
      <p:sp>
        <p:nvSpPr>
          <p:cNvPr id="2104" name="Line 56">
            <a:extLst>
              <a:ext uri="{FF2B5EF4-FFF2-40B4-BE49-F238E27FC236}">
                <a16:creationId xmlns:a16="http://schemas.microsoft.com/office/drawing/2014/main" id="{20BA0C06-E950-0447-AEF5-98614E6D3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8688" y="2676525"/>
            <a:ext cx="9144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" name="Rectangle 31">
            <a:extLst>
              <a:ext uri="{FF2B5EF4-FFF2-40B4-BE49-F238E27FC236}">
                <a16:creationId xmlns:a16="http://schemas.microsoft.com/office/drawing/2014/main" id="{12B9F83E-0455-DD42-AB1C-6A2DB04D4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1945630"/>
            <a:ext cx="11715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Incorrect Installation</a:t>
            </a:r>
          </a:p>
        </p:txBody>
      </p:sp>
      <p:sp>
        <p:nvSpPr>
          <p:cNvPr id="2105" name="Line 57">
            <a:extLst>
              <a:ext uri="{FF2B5EF4-FFF2-40B4-BE49-F238E27FC236}">
                <a16:creationId xmlns:a16="http://schemas.microsoft.com/office/drawing/2014/main" id="{A3D22A9D-A9FF-1540-AA60-1FFBAA6D90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88" y="2176463"/>
            <a:ext cx="9144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3" name="Rectangle 25">
            <a:extLst>
              <a:ext uri="{FF2B5EF4-FFF2-40B4-BE49-F238E27FC236}">
                <a16:creationId xmlns:a16="http://schemas.microsoft.com/office/drawing/2014/main" id="{3DC4BB22-7E70-A64E-A152-BC5E9FA85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" y="4260999"/>
            <a:ext cx="23279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Coffee machine delivery from Italy is delayed</a:t>
            </a:r>
          </a:p>
        </p:txBody>
      </p:sp>
      <p:sp>
        <p:nvSpPr>
          <p:cNvPr id="2106" name="Line 58">
            <a:extLst>
              <a:ext uri="{FF2B5EF4-FFF2-40B4-BE49-F238E27FC236}">
                <a16:creationId xmlns:a16="http://schemas.microsoft.com/office/drawing/2014/main" id="{10713301-C5BA-6F47-A3AC-72E39AAE7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3688" y="4518025"/>
            <a:ext cx="18288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7" name="Rectangle 29">
            <a:extLst>
              <a:ext uri="{FF2B5EF4-FFF2-40B4-BE49-F238E27FC236}">
                <a16:creationId xmlns:a16="http://schemas.microsoft.com/office/drawing/2014/main" id="{9CFC0DDA-0D1F-F844-B322-5DEB9CCFD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807099"/>
            <a:ext cx="1473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Furniture delivery delays</a:t>
            </a:r>
          </a:p>
        </p:txBody>
      </p:sp>
      <p:sp>
        <p:nvSpPr>
          <p:cNvPr id="2107" name="Line 59">
            <a:extLst>
              <a:ext uri="{FF2B5EF4-FFF2-40B4-BE49-F238E27FC236}">
                <a16:creationId xmlns:a16="http://schemas.microsoft.com/office/drawing/2014/main" id="{68B512FB-CFC1-9A41-BCAB-F606DB98D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8888" y="5064125"/>
            <a:ext cx="18288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4" name="Rectangle 26">
            <a:extLst>
              <a:ext uri="{FF2B5EF4-FFF2-40B4-BE49-F238E27FC236}">
                <a16:creationId xmlns:a16="http://schemas.microsoft.com/office/drawing/2014/main" id="{852ED12C-01B0-2E4C-A907-14040BA21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1" y="5340499"/>
            <a:ext cx="18708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Custom artwork delays</a:t>
            </a:r>
          </a:p>
        </p:txBody>
      </p:sp>
      <p:sp>
        <p:nvSpPr>
          <p:cNvPr id="2108" name="Line 60">
            <a:extLst>
              <a:ext uri="{FF2B5EF4-FFF2-40B4-BE49-F238E27FC236}">
                <a16:creationId xmlns:a16="http://schemas.microsoft.com/office/drawing/2014/main" id="{CFB51F8A-7A54-B64C-BC5F-B82494F23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5988" y="5597525"/>
            <a:ext cx="18288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" name="Line 61">
            <a:extLst>
              <a:ext uri="{FF2B5EF4-FFF2-40B4-BE49-F238E27FC236}">
                <a16:creationId xmlns:a16="http://schemas.microsoft.com/office/drawing/2014/main" id="{8F684F5F-32A8-D74B-A7D5-D4267BC7E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317" y="1557338"/>
            <a:ext cx="1260475" cy="21844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0" name="Line 62">
            <a:extLst>
              <a:ext uri="{FF2B5EF4-FFF2-40B4-BE49-F238E27FC236}">
                <a16:creationId xmlns:a16="http://schemas.microsoft.com/office/drawing/2014/main" id="{53883C15-2FAD-BA4C-9D04-3C536B40F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2863" y="1487488"/>
            <a:ext cx="1260475" cy="21844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1" name="Line 63">
            <a:extLst>
              <a:ext uri="{FF2B5EF4-FFF2-40B4-BE49-F238E27FC236}">
                <a16:creationId xmlns:a16="http://schemas.microsoft.com/office/drawing/2014/main" id="{7FD3A9EC-ACB5-0D4B-8C02-10D8AF1476C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886200" y="3873500"/>
            <a:ext cx="1260475" cy="21844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570F36D6-678C-2844-9718-F3FE4D750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136" y="6003926"/>
            <a:ext cx="2019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 dirty="0">
                <a:solidFill>
                  <a:srgbClr val="003399"/>
                </a:solidFill>
                <a:latin typeface="Verdana" panose="020B0604030504040204" pitchFamily="34" charset="0"/>
              </a:rPr>
              <a:t>Light Installation Problems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B24BC67C-0A1B-8C4C-98EB-597C70595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6" y="4244494"/>
            <a:ext cx="1473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Lighting specs not met</a:t>
            </a:r>
          </a:p>
        </p:txBody>
      </p:sp>
      <p:sp>
        <p:nvSpPr>
          <p:cNvPr id="33" name="Line 59">
            <a:extLst>
              <a:ext uri="{FF2B5EF4-FFF2-40B4-BE49-F238E27FC236}">
                <a16:creationId xmlns:a16="http://schemas.microsoft.com/office/drawing/2014/main" id="{5553ECCB-DE1D-F14E-B05A-4B3E848415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360" y="4475327"/>
            <a:ext cx="622300" cy="1585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F3F9140B-0A46-F84D-AA91-06D4E455A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387" y="5014430"/>
            <a:ext cx="1333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Electrical wiring issues</a:t>
            </a:r>
          </a:p>
        </p:txBody>
      </p:sp>
      <p:sp>
        <p:nvSpPr>
          <p:cNvPr id="35" name="Line 60">
            <a:extLst>
              <a:ext uri="{FF2B5EF4-FFF2-40B4-BE49-F238E27FC236}">
                <a16:creationId xmlns:a16="http://schemas.microsoft.com/office/drawing/2014/main" id="{D84A4EAF-57A3-714B-8E36-F5B09A70B5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0571" y="5216608"/>
            <a:ext cx="720728" cy="9523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63">
            <a:extLst>
              <a:ext uri="{FF2B5EF4-FFF2-40B4-BE49-F238E27FC236}">
                <a16:creationId xmlns:a16="http://schemas.microsoft.com/office/drawing/2014/main" id="{219B17CC-5F54-BF46-B9A0-D2F464B87FB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230936" y="3790951"/>
            <a:ext cx="1260475" cy="21844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12</TotalTime>
  <Words>51</Words>
  <Application>Microsoft Macintosh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Verdana</vt:lpstr>
      <vt:lpstr>Default Design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Hena Ramay</dc:creator>
  <cp:keywords/>
  <dc:description/>
  <cp:lastModifiedBy>Hena Ramay</cp:lastModifiedBy>
  <cp:revision>1</cp:revision>
  <dcterms:created xsi:type="dcterms:W3CDTF">2021-11-10T00:26:17Z</dcterms:created>
  <dcterms:modified xsi:type="dcterms:W3CDTF">2021-11-10T00:38:46Z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TC060827371033</vt:lpwstr>
  </property>
</Properties>
</file>