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92" d="100"/>
          <a:sy n="9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EB03-F456-A54D-8ECF-BA069E58C794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450B-A868-F04A-874D-BF456829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4450B-A868-F04A-874D-BF4568299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2077-EF3D-A941-912F-C2273E5C231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DBA5-426C-BB46-8E0C-0A860798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279085" y="443346"/>
            <a:ext cx="1171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Meet-up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endParaRPr lang="zh-CN" altLang="en-US" sz="2400" dirty="0" smtClean="0"/>
          </a:p>
        </p:txBody>
      </p:sp>
      <p:grpSp>
        <p:nvGrpSpPr>
          <p:cNvPr id="110" name="Group 109"/>
          <p:cNvGrpSpPr/>
          <p:nvPr/>
        </p:nvGrpSpPr>
        <p:grpSpPr>
          <a:xfrm>
            <a:off x="110831" y="2818889"/>
            <a:ext cx="5854549" cy="3597843"/>
            <a:chOff x="1690255" y="3054417"/>
            <a:chExt cx="5854549" cy="3597843"/>
          </a:xfrm>
        </p:grpSpPr>
        <p:grpSp>
          <p:nvGrpSpPr>
            <p:cNvPr id="109" name="Group 108"/>
            <p:cNvGrpSpPr/>
            <p:nvPr/>
          </p:nvGrpSpPr>
          <p:grpSpPr>
            <a:xfrm>
              <a:off x="1690255" y="3054417"/>
              <a:ext cx="5854549" cy="3597843"/>
              <a:chOff x="1690255" y="3054417"/>
              <a:chExt cx="5854549" cy="359784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690255" y="3054417"/>
                <a:ext cx="5854549" cy="3597843"/>
                <a:chOff x="1690255" y="3054417"/>
                <a:chExt cx="5854549" cy="3597843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3519180" y="6012180"/>
                  <a:ext cx="919050" cy="5486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Users</a:t>
                  </a:r>
                  <a:endParaRPr lang="en-US" sz="1400" dirty="0"/>
                </a:p>
              </p:txBody>
            </p:sp>
            <p:sp>
              <p:nvSpPr>
                <p:cNvPr id="3" name="Oval 2"/>
                <p:cNvSpPr/>
                <p:nvPr/>
              </p:nvSpPr>
              <p:spPr>
                <a:xfrm>
                  <a:off x="6166065" y="4069080"/>
                  <a:ext cx="1063830" cy="5486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Events</a:t>
                  </a:r>
                  <a:endParaRPr lang="en-US" sz="1400" dirty="0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166065" y="6103620"/>
                  <a:ext cx="1063830" cy="5486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Groups</a:t>
                  </a:r>
                  <a:endParaRPr lang="en-US" sz="1400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0255" y="4619457"/>
                  <a:ext cx="1737485" cy="556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Organizations</a:t>
                  </a:r>
                  <a:endParaRPr lang="en-US" sz="14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128123" y="3054417"/>
                  <a:ext cx="1232310" cy="5524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Sponsors</a:t>
                  </a:r>
                  <a:endParaRPr lang="en-US" sz="1400" dirty="0"/>
                </a:p>
              </p:txBody>
            </p:sp>
            <p:cxnSp>
              <p:nvCxnSpPr>
                <p:cNvPr id="50" name="Straight Arrow Connector 49"/>
                <p:cNvCxnSpPr>
                  <a:stCxn id="5" idx="0"/>
                  <a:endCxn id="6" idx="3"/>
                </p:cNvCxnSpPr>
                <p:nvPr/>
              </p:nvCxnSpPr>
              <p:spPr>
                <a:xfrm flipV="1">
                  <a:off x="2558998" y="3525963"/>
                  <a:ext cx="749593" cy="10934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2" idx="0"/>
                  <a:endCxn id="6" idx="4"/>
                </p:cNvCxnSpPr>
                <p:nvPr/>
              </p:nvCxnSpPr>
              <p:spPr>
                <a:xfrm flipH="1" flipV="1">
                  <a:off x="3744278" y="3606867"/>
                  <a:ext cx="234427" cy="24053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2" idx="1"/>
                  <a:endCxn id="5" idx="4"/>
                </p:cNvCxnSpPr>
                <p:nvPr/>
              </p:nvCxnSpPr>
              <p:spPr>
                <a:xfrm flipH="1" flipV="1">
                  <a:off x="2558998" y="5175717"/>
                  <a:ext cx="1094774" cy="9168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2" idx="7"/>
                  <a:endCxn id="3" idx="3"/>
                </p:cNvCxnSpPr>
                <p:nvPr/>
              </p:nvCxnSpPr>
              <p:spPr>
                <a:xfrm flipV="1">
                  <a:off x="4303638" y="4537374"/>
                  <a:ext cx="2018221" cy="1555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4" idx="0"/>
                  <a:endCxn id="3" idx="4"/>
                </p:cNvCxnSpPr>
                <p:nvPr/>
              </p:nvCxnSpPr>
              <p:spPr>
                <a:xfrm flipV="1">
                  <a:off x="6697980" y="4617720"/>
                  <a:ext cx="0" cy="1485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1"/>
                  <a:endCxn id="6" idx="5"/>
                </p:cNvCxnSpPr>
                <p:nvPr/>
              </p:nvCxnSpPr>
              <p:spPr>
                <a:xfrm flipH="1" flipV="1">
                  <a:off x="4179965" y="3525963"/>
                  <a:ext cx="2141894" cy="26580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2" idx="6"/>
                  <a:endCxn id="4" idx="2"/>
                </p:cNvCxnSpPr>
                <p:nvPr/>
              </p:nvCxnSpPr>
              <p:spPr>
                <a:xfrm>
                  <a:off x="4438230" y="6286500"/>
                  <a:ext cx="1727835" cy="914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stCxn id="5" idx="6"/>
                  <a:endCxn id="4" idx="1"/>
                </p:cNvCxnSpPr>
                <p:nvPr/>
              </p:nvCxnSpPr>
              <p:spPr>
                <a:xfrm>
                  <a:off x="3427740" y="4897587"/>
                  <a:ext cx="2894119" cy="12863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5" idx="6"/>
                  <a:endCxn id="3" idx="2"/>
                </p:cNvCxnSpPr>
                <p:nvPr/>
              </p:nvCxnSpPr>
              <p:spPr>
                <a:xfrm flipV="1">
                  <a:off x="3427740" y="4343400"/>
                  <a:ext cx="2738325" cy="554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6" idx="6"/>
                  <a:endCxn id="3" idx="1"/>
                </p:cNvCxnSpPr>
                <p:nvPr/>
              </p:nvCxnSpPr>
              <p:spPr>
                <a:xfrm>
                  <a:off x="4360433" y="3330642"/>
                  <a:ext cx="1961426" cy="8187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6006950" y="5300995"/>
                  <a:ext cx="15378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Participate</a:t>
                  </a:r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or</a:t>
                  </a:r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Hold</a:t>
                  </a:r>
                  <a:endParaRPr lang="en-US" sz="14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030547" y="3323696"/>
                  <a:ext cx="8499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smtClean="0"/>
                    <a:t>Sponsor</a:t>
                  </a:r>
                  <a:endParaRPr lang="en-US" sz="14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671882" y="5215244"/>
                  <a:ext cx="10304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Participate</a:t>
                  </a:r>
                  <a:endParaRPr lang="en-US" sz="14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3813332" y="4520733"/>
                  <a:ext cx="15683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Participate</a:t>
                  </a:r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or</a:t>
                  </a:r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Hold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677766" y="6279597"/>
                  <a:ext cx="10304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smtClean="0"/>
                    <a:t>Join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009922" y="5103911"/>
                  <a:ext cx="10304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smtClean="0"/>
                    <a:t>Join</a:t>
                  </a:r>
                  <a:endParaRPr lang="en-US" sz="14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858509" y="3998467"/>
                  <a:ext cx="17415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smtClean="0"/>
                    <a:t>Register/Contribute</a:t>
                  </a:r>
                  <a:endParaRPr lang="en-US" sz="1400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899311" y="5524828"/>
                  <a:ext cx="8499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Follow</a:t>
                  </a:r>
                  <a:endParaRPr lang="en-US" sz="1400" dirty="0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3132450" y="5300056"/>
                <a:ext cx="1741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Register/Contribute</a:t>
                </a:r>
                <a:endParaRPr lang="en-US" sz="14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875774" y="3939992"/>
              <a:ext cx="1741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Register/Contribute</a:t>
              </a:r>
              <a:endParaRPr lang="en-US" sz="14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79086" y="1060564"/>
            <a:ext cx="731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Nodes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Events: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interest-oriented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meet-up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Groups: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or/and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registered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Organizations: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registered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Sponsors: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sponsors</a:t>
            </a:r>
            <a:endParaRPr lang="zh-CN" altLang="en-US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6728535" y="2353735"/>
            <a:ext cx="4881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Relationships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Groups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participate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Groups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sponsors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Sponsors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sponsers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participate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Organizations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Organizations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participate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Organization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sponsors</a:t>
            </a:r>
            <a:r>
              <a:rPr lang="zh-CN" altLang="en-US" dirty="0" smtClean="0"/>
              <a:t> </a:t>
            </a:r>
          </a:p>
          <a:p>
            <a:pPr marL="342900" indent="-342900">
              <a:buAutoNum type="arabicPeriod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3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303" y="797327"/>
            <a:ext cx="10859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Questions:</a:t>
            </a:r>
            <a:endParaRPr lang="zh-CN" altLang="en-US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other?</a:t>
            </a:r>
            <a:endParaRPr lang="zh-CN" altLang="en-US" dirty="0" smtClean="0"/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traversing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activity.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events?</a:t>
            </a:r>
            <a:endParaRPr lang="zh-CN" altLang="en-US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sponsorship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preference.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participation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event?</a:t>
            </a:r>
            <a:endParaRPr lang="zh-CN" altLang="en-US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organizations.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0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214</Words>
  <Application>Microsoft Macintosh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BowenLiu</dc:creator>
  <cp:lastModifiedBy>BowenLiu</cp:lastModifiedBy>
  <cp:revision>32</cp:revision>
  <dcterms:created xsi:type="dcterms:W3CDTF">2016-03-10T03:43:20Z</dcterms:created>
  <dcterms:modified xsi:type="dcterms:W3CDTF">2016-03-10T04:45:31Z</dcterms:modified>
</cp:coreProperties>
</file>