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000"/>
  </p:normalViewPr>
  <p:slideViewPr>
    <p:cSldViewPr snapToGrid="0" snapToObjects="1">
      <p:cViewPr>
        <p:scale>
          <a:sx n="108" d="100"/>
          <a:sy n="108" d="100"/>
        </p:scale>
        <p:origin x="1664" y="192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43F57-BBA6-9649-BE69-782117A8193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8428-C853-3049-B203-F1633EFC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467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44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Fill in appropriate/key data set descriptions.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In your script, be sure to make clear how this is a data science story.  State in your own words YOUR opinion of why the different kinds and sources of data are so important for </a:t>
            </a:r>
            <a:r>
              <a:rPr lang="en" dirty="0" err="1"/>
              <a:t>Eglence</a:t>
            </a:r>
            <a:r>
              <a:rPr lang="en" dirty="0"/>
              <a:t> to be able to identify new revenue opportunities</a:t>
            </a:r>
            <a:r>
              <a:rPr lang="en" dirty="0" smtClean="0"/>
              <a:t>.</a:t>
            </a:r>
            <a:endParaRPr lang="zh-CN" altLang="en-US" dirty="0" smtClean="0"/>
          </a:p>
          <a:p>
            <a:pPr lvl="0">
              <a:spcBef>
                <a:spcPts val="0"/>
              </a:spcBef>
              <a:buNone/>
            </a:pPr>
            <a:endParaRPr lang="zh-CN" altLang="en-US" dirty="0" smtClean="0"/>
          </a:p>
          <a:p>
            <a:pPr marL="171450" indent="-171450"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activity</a:t>
            </a:r>
            <a:endParaRPr lang="zh-CN" altLang="en-US" dirty="0" smtClean="0"/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zh-CN" altLang="en-US" baseline="0" dirty="0" smtClean="0"/>
              <a:t>    </a:t>
            </a:r>
            <a:r>
              <a:rPr lang="en-US" altLang="zh-CN" baseline="0" dirty="0" smtClean="0"/>
              <a:t>Operation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purchase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purchase.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business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working.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scheme,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promotion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strategy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reasonable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way.</a:t>
            </a:r>
            <a:endParaRPr lang="zh-CN" altLang="en-US" baseline="0" dirty="0" smtClean="0"/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zh-CN" alt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aseline="0" dirty="0" smtClean="0"/>
              <a:t>    </a:t>
            </a:r>
            <a:r>
              <a:rPr lang="en-US" altLang="zh-CN" baseline="0" dirty="0" smtClean="0"/>
              <a:t>Social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particularly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worthy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develop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promote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efficient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future.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Targeting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influential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groups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comprehensive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campaign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efficient.</a:t>
            </a:r>
            <a:r>
              <a:rPr lang="zh-CN" altLang="en-US" baseline="0" dirty="0" smtClean="0"/>
              <a:t> </a:t>
            </a:r>
            <a:endParaRPr lang="zh-CN" alt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" dirty="0" smtClean="0"/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e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779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Assuming you have &lt;2 minutes for this slide, what is the most important thing(s) to convey from your experience with exploring the data</a:t>
            </a:r>
            <a:r>
              <a:rPr lang="en" dirty="0" smtClean="0"/>
              <a:t>?</a:t>
            </a:r>
            <a:endParaRPr lang="zh-CN" altLang="en-US" dirty="0" smtClean="0"/>
          </a:p>
          <a:p>
            <a:pPr lvl="0" rtl="0">
              <a:spcBef>
                <a:spcPts val="0"/>
              </a:spcBef>
              <a:buNone/>
            </a:pPr>
            <a:endParaRPr lang="zh-CN" altLang="en-US" dirty="0" smtClean="0"/>
          </a:p>
          <a:p>
            <a:pPr marL="228600" lvl="0" indent="-228600" rtl="0">
              <a:spcBef>
                <a:spcPts val="0"/>
              </a:spcBef>
              <a:buAutoNum type="arabicPeriod"/>
            </a:pP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iPhone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endParaRPr lang="zh-CN" altLang="en-US" baseline="0" dirty="0" smtClean="0"/>
          </a:p>
          <a:p>
            <a:pPr marL="228600" lvl="0" indent="-228600" rtl="0">
              <a:spcBef>
                <a:spcPts val="0"/>
              </a:spcBef>
              <a:buAutoNum type="arabicPeriod"/>
            </a:pP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hit-ratio,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endParaRPr lang="zh-CN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3438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Assume you have 2 minutes to present what you perceive to be the most important or remarkable points from your classification analysis</a:t>
            </a:r>
            <a:r>
              <a:rPr lang="en" dirty="0" smtClean="0"/>
              <a:t>.</a:t>
            </a:r>
            <a:endParaRPr lang="zh-CN" altLang="en-US" dirty="0" smtClean="0"/>
          </a:p>
          <a:p>
            <a:pPr lvl="0" rtl="0">
              <a:spcBef>
                <a:spcPts val="0"/>
              </a:spcBef>
              <a:buNone/>
            </a:pPr>
            <a:endParaRPr lang="zh-CN" altLang="en-US" dirty="0" smtClean="0"/>
          </a:p>
          <a:p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HighRoller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a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PennyPincher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0"/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platformType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the type of buyer type, and mobile platforms contributes more than PC platforms.</a:t>
            </a:r>
          </a:p>
          <a:p>
            <a:pPr lvl="0"/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mobile platform,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players are more likely to be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HighRoller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(83%), while android players tend to be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PennyPinchers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(86.5%) </a:t>
            </a:r>
          </a:p>
          <a:p>
            <a:pPr lvl="0"/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PC platform, players are generally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PennyPinchers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part of mac users are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HighRollers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(37%). </a:t>
            </a:r>
            <a:endParaRPr lang="zh-CN" alt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zh-CN" alt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zh-CN" altLang="en-US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</a:t>
            </a:r>
            <a:r>
              <a:rPr lang="zh-CN" altLang="en-US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revenue?</a:t>
            </a:r>
            <a:endParaRPr lang="zh-CN" alt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Android and Windows are two big user group to develop more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HighRollers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Considering the potential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HighRoller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in mac platform, it’s worth investing to attract more players from mac platform.</a:t>
            </a:r>
          </a:p>
          <a:p>
            <a:pPr lvl="0"/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974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Assume you have 2 minutes to present what you perceive to be the most important or remarkable points from your classification analysis</a:t>
            </a:r>
            <a:r>
              <a:rPr lang="en" dirty="0" smtClean="0"/>
              <a:t>.</a:t>
            </a:r>
            <a:endParaRPr lang="zh-CN" altLang="en-US" dirty="0" smtClean="0"/>
          </a:p>
          <a:p>
            <a:pPr lvl="0" rtl="0">
              <a:spcBef>
                <a:spcPts val="0"/>
              </a:spcBef>
              <a:buNone/>
            </a:pPr>
            <a:endParaRPr lang="zh-CN" alt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easy level games to advanced players</a:t>
            </a:r>
          </a:p>
          <a:p>
            <a:r>
              <a:rPr lang="zh-CN" alt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players with highest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hitsPerHour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dislike to purchase and click ads, the game difficulty could increase gradually for advanced players to reduce their hit rates.</a:t>
            </a:r>
            <a:endParaRPr lang="zh-CN" alt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ads to plyers with lower hit rates</a:t>
            </a:r>
          </a:p>
          <a:p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Lowest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hitsPerhour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the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hightest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totalAdClicks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revenue, player groups with lower rates tend to purchase more.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25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Assume you have 2 minutes to present what you perceive to be the most important or remarkable points from your graph </a:t>
            </a:r>
            <a:r>
              <a:rPr lang="en" dirty="0" smtClean="0"/>
              <a:t>analysis</a:t>
            </a:r>
            <a:endParaRPr lang="zh-CN" altLang="en-US" dirty="0" smtClean="0"/>
          </a:p>
          <a:p>
            <a:pPr lvl="0" rtl="0">
              <a:spcBef>
                <a:spcPts val="0"/>
              </a:spcBef>
              <a:buNone/>
            </a:pPr>
            <a:endParaRPr lang="zh-CN" altLang="en-US" dirty="0" smtClean="0"/>
          </a:p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teams</a:t>
            </a:r>
            <a:endParaRPr lang="zh-CN" altLang="en-US" dirty="0" smtClean="0"/>
          </a:p>
          <a:p>
            <a:pPr marL="0" lvl="0" indent="0" rtl="0">
              <a:spcBef>
                <a:spcPts val="0"/>
              </a:spcBef>
              <a:buFont typeface="Arial" charset="0"/>
              <a:buNone/>
            </a:pPr>
            <a:r>
              <a:rPr lang="zh-CN" altLang="en-US" baseline="0" dirty="0" smtClean="0"/>
              <a:t>       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provide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information.</a:t>
            </a:r>
            <a:r>
              <a:rPr lang="zh-CN" altLang="en-US" baseline="0" dirty="0" smtClean="0"/>
              <a:t> </a:t>
            </a:r>
            <a:endParaRPr lang="zh-CN" altLang="en-US" dirty="0" smtClean="0"/>
          </a:p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teams</a:t>
            </a:r>
            <a:endParaRPr lang="zh-CN" altLang="en-US" dirty="0" smtClean="0"/>
          </a:p>
          <a:p>
            <a:pPr marL="0" lvl="0" indent="0" rtl="0">
              <a:spcBef>
                <a:spcPts val="0"/>
              </a:spcBef>
              <a:buFont typeface="Arial" charset="0"/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</a:t>
            </a:r>
            <a:endParaRPr lang="zh-CN" altLang="en-US" dirty="0" smtClean="0"/>
          </a:p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timestamp</a:t>
            </a:r>
            <a:endParaRPr lang="zh-CN" altLang="en-US" dirty="0" smtClean="0"/>
          </a:p>
          <a:p>
            <a:pPr marL="0" lvl="0" indent="0" rtl="0">
              <a:spcBef>
                <a:spcPts val="0"/>
              </a:spcBef>
              <a:buFont typeface="Arial" charset="0"/>
              <a:buNone/>
            </a:pPr>
            <a:r>
              <a:rPr lang="zh-CN" altLang="en-US" baseline="0" dirty="0" smtClean="0"/>
              <a:t>      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relationships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suggest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activity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users.</a:t>
            </a:r>
            <a:endParaRPr lang="zh-CN" altLang="en-US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2052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47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680053"/>
            <a:ext cx="8222100" cy="193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How can we increase revenue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from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/>
              <a:t>Catch the Pink Flamingo?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solidFill>
            <a:srgbClr val="FFFF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73763"/>
                </a:solidFill>
              </a:rPr>
              <a:t>Bowen</a:t>
            </a:r>
            <a:r>
              <a:rPr lang="zh-CN" altLang="en-US" dirty="0" smtClean="0">
                <a:solidFill>
                  <a:srgbClr val="073763"/>
                </a:solidFill>
              </a:rPr>
              <a:t> </a:t>
            </a:r>
            <a:r>
              <a:rPr lang="en-US" altLang="zh-CN" dirty="0" smtClean="0">
                <a:solidFill>
                  <a:srgbClr val="073763"/>
                </a:solidFill>
              </a:rPr>
              <a:t>Liu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b="1" dirty="0" err="1" smtClean="0"/>
              <a:t>Eglence</a:t>
            </a:r>
            <a:r>
              <a:rPr lang="en-US" b="1" dirty="0" smtClean="0"/>
              <a:t> </a:t>
            </a:r>
            <a:r>
              <a:rPr lang="en-US" b="1" dirty="0"/>
              <a:t>Inc</a:t>
            </a:r>
            <a:r>
              <a:rPr lang="en-US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popular </a:t>
            </a:r>
            <a:r>
              <a:rPr lang="en-US" dirty="0"/>
              <a:t>mobile game called “</a:t>
            </a:r>
            <a:r>
              <a:rPr lang="en-US" b="1" dirty="0"/>
              <a:t>Catch The Pink Flamingo</a:t>
            </a:r>
            <a:r>
              <a:rPr lang="en-US" dirty="0"/>
              <a:t>”. 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growth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revenue</a:t>
            </a:r>
            <a:r>
              <a:rPr lang="zh-CN" altLang="en-US" dirty="0" smtClean="0"/>
              <a:t> </a:t>
            </a:r>
            <a:r>
              <a:rPr lang="en" dirty="0" smtClean="0"/>
              <a:t>from </a:t>
            </a:r>
            <a:r>
              <a:rPr lang="en" dirty="0"/>
              <a:t>game </a:t>
            </a:r>
            <a:r>
              <a:rPr lang="en" dirty="0" smtClean="0"/>
              <a:t>players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files.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soucre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activity</a:t>
            </a:r>
            <a:endParaRPr lang="zh-CN" altLang="en-US" dirty="0" smtClean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endParaRPr lang="en"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617859"/>
            <a:ext cx="3785287" cy="1158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5976"/>
            <a:ext cx="9144000" cy="2153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2587" y="1145976"/>
            <a:ext cx="277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</a:t>
            </a:r>
            <a:r>
              <a:rPr lang="zh-CN" altLang="en-US" dirty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699" y="3299677"/>
            <a:ext cx="378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Hit-Ration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have we learned from classification?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017800"/>
            <a:ext cx="81026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have we learned from clustering?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18631" y="1804500"/>
            <a:ext cx="3459294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Helvetica Neue" charset="0"/>
                <a:ea typeface="Times New Roman" charset="0"/>
                <a:cs typeface="Times New Roman" charset="0"/>
              </a:rPr>
              <a:t>totalAdClicks</a:t>
            </a:r>
            <a:r>
              <a:rPr lang="en-US" altLang="zh-CN" sz="1200" dirty="0" smtClean="0">
                <a:solidFill>
                  <a:srgbClr val="000000"/>
                </a:solidFill>
                <a:latin typeface="Helvetica Neue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1200" dirty="0" smtClean="0">
                <a:solidFill>
                  <a:srgbClr val="000000"/>
                </a:solidFill>
                <a:latin typeface="Helvetica Neue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宋体" charset="0"/>
              </a:rPr>
              <a:t>Ad clicks relate to the revenue that brings profit to the company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宋体" charset="0"/>
              </a:rPr>
              <a:t>total</a:t>
            </a:r>
            <a:r>
              <a:rPr lang="en-US" sz="1200" dirty="0" err="1" smtClean="0">
                <a:solidFill>
                  <a:srgbClr val="000000"/>
                </a:solidFill>
                <a:latin typeface="Helvetica Neue" charset="0"/>
                <a:ea typeface="Times New Roman" charset="0"/>
                <a:cs typeface="Times New Roman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Helvetica Neue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1200" dirty="0" smtClean="0">
                <a:solidFill>
                  <a:srgbClr val="000000"/>
                </a:solidFill>
                <a:latin typeface="Helvetica Neue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宋体" charset="0"/>
              </a:rPr>
              <a:t>Revenue show the purchase power of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宋体" charset="0"/>
              </a:rPr>
              <a:t>users</a:t>
            </a:r>
            <a:endParaRPr lang="zh-CN" altLang="en-US" sz="1200" dirty="0" smtClean="0">
              <a:solidFill>
                <a:srgbClr val="000000"/>
              </a:solidFill>
              <a:latin typeface="Helvetica Neue" charset="0"/>
              <a:ea typeface="Times New Roman" charset="0"/>
              <a:cs typeface="Times New Roman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宋体" charset="0"/>
              </a:rPr>
              <a:t>hitsPerHour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ea typeface="宋体" charset="0"/>
              </a:rPr>
              <a:t>:</a:t>
            </a:r>
            <a:r>
              <a:rPr lang="zh-CN" altLang="en-US" sz="1200" dirty="0" smtClean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宋体" charset="0"/>
              </a:rPr>
              <a:t>Hits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宋体" charset="0"/>
              </a:rPr>
              <a:t>reflect the performance of plays that might affect the purchase activities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>
              <a:solidFill>
                <a:srgbClr val="000000"/>
              </a:solidFill>
              <a:latin typeface="Arial" charset="0"/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200" dirty="0">
              <a:solidFill>
                <a:srgbClr val="000000"/>
              </a:solidFill>
              <a:latin typeface="Arial" charset="0"/>
              <a:ea typeface="宋体" charset="0"/>
            </a:endParaRPr>
          </a:p>
          <a:p>
            <a:pPr marL="171450" lvl="0" indent="-171450" rtl="0">
              <a:spcBef>
                <a:spcPts val="0"/>
              </a:spcBef>
              <a:buFont typeface="Arial" charset="0"/>
              <a:buChar char="•"/>
            </a:pPr>
            <a:endParaRPr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4" y="1218000"/>
            <a:ext cx="5061307" cy="333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From our chat graph analysis, what further exploration should we undertake?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460665"/>
            <a:ext cx="8520600" cy="3108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teams</a:t>
            </a:r>
            <a:endParaRPr lang="zh-CN" altLang="en-US" dirty="0" smtClean="0"/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teams</a:t>
            </a:r>
            <a:endParaRPr lang="zh-CN" altLang="en-US" dirty="0" smtClean="0"/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timestamp</a:t>
            </a:r>
            <a:endParaRPr lang="zh-CN" altLang="en-US" dirty="0" smtClean="0"/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Recommendation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operation: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Android </a:t>
            </a:r>
            <a:r>
              <a:rPr lang="en-US" dirty="0"/>
              <a:t>and Windows are two big user group to develop more </a:t>
            </a:r>
            <a:r>
              <a:rPr lang="en-US" dirty="0" err="1"/>
              <a:t>HighRollers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Considering </a:t>
            </a:r>
            <a:r>
              <a:rPr lang="en-US" dirty="0"/>
              <a:t>the potential </a:t>
            </a:r>
            <a:r>
              <a:rPr lang="en-US" dirty="0" err="1"/>
              <a:t>HighRoller</a:t>
            </a:r>
            <a:r>
              <a:rPr lang="en-US" dirty="0"/>
              <a:t> group in mac platform, it’s worth investing to attract more players from mac platform</a:t>
            </a:r>
            <a:r>
              <a:rPr lang="en-US" dirty="0"/>
              <a:t>.</a:t>
            </a:r>
            <a:endParaRPr lang="zh-CN" alt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network:</a:t>
            </a: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Limit easy level games to advanced players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Target ads to plyers with lower hit </a:t>
            </a:r>
            <a:r>
              <a:rPr lang="en-US" dirty="0"/>
              <a:t>rates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719</Words>
  <Application>Microsoft Macintosh PowerPoint</Application>
  <PresentationFormat>On-screen Show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 Neue</vt:lpstr>
      <vt:lpstr>Roboto</vt:lpstr>
      <vt:lpstr>Times New Roman</vt:lpstr>
      <vt:lpstr>宋体</vt:lpstr>
      <vt:lpstr>geometric</vt:lpstr>
      <vt:lpstr> How can we increase revenue  from Catch the Pink Flamingo?</vt:lpstr>
      <vt:lpstr>Problem Statement </vt:lpstr>
      <vt:lpstr>Data Exploration Overview</vt:lpstr>
      <vt:lpstr>What have we learned from classification?</vt:lpstr>
      <vt:lpstr>What have we learned from clustering? </vt:lpstr>
      <vt:lpstr>From our chat graph analysis, what further exploration should we undertake?</vt:lpstr>
      <vt:lpstr>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can we increase revenue  from Catch the Pink Flamingo?</dc:title>
  <cp:lastModifiedBy>BowenLiu</cp:lastModifiedBy>
  <cp:revision>33</cp:revision>
  <cp:lastPrinted>2016-07-11T01:54:44Z</cp:lastPrinted>
  <dcterms:modified xsi:type="dcterms:W3CDTF">2016-07-11T01:55:52Z</dcterms:modified>
</cp:coreProperties>
</file>