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701" r:id="rId2"/>
    <p:sldId id="977" r:id="rId3"/>
    <p:sldId id="978" r:id="rId4"/>
    <p:sldId id="1030" r:id="rId5"/>
    <p:sldId id="1048" r:id="rId6"/>
    <p:sldId id="1031" r:id="rId7"/>
    <p:sldId id="1034" r:id="rId8"/>
    <p:sldId id="1035" r:id="rId9"/>
    <p:sldId id="1036" r:id="rId10"/>
    <p:sldId id="1049" r:id="rId11"/>
    <p:sldId id="1038" r:id="rId12"/>
    <p:sldId id="1039" r:id="rId13"/>
    <p:sldId id="1040" r:id="rId14"/>
    <p:sldId id="1042" r:id="rId15"/>
    <p:sldId id="1043" r:id="rId16"/>
    <p:sldId id="1044" r:id="rId17"/>
    <p:sldId id="1050" r:id="rId18"/>
    <p:sldId id="979" r:id="rId19"/>
    <p:sldId id="980" r:id="rId20"/>
    <p:sldId id="981" r:id="rId21"/>
    <p:sldId id="982" r:id="rId22"/>
    <p:sldId id="983" r:id="rId23"/>
    <p:sldId id="984" r:id="rId24"/>
    <p:sldId id="985" r:id="rId25"/>
    <p:sldId id="986" r:id="rId26"/>
    <p:sldId id="987" r:id="rId27"/>
    <p:sldId id="988" r:id="rId28"/>
    <p:sldId id="989" r:id="rId29"/>
    <p:sldId id="990" r:id="rId30"/>
    <p:sldId id="991" r:id="rId31"/>
    <p:sldId id="992" r:id="rId32"/>
    <p:sldId id="995" r:id="rId33"/>
    <p:sldId id="993" r:id="rId34"/>
    <p:sldId id="996" r:id="rId35"/>
    <p:sldId id="997" r:id="rId36"/>
    <p:sldId id="998" r:id="rId37"/>
    <p:sldId id="999" r:id="rId38"/>
    <p:sldId id="1000" r:id="rId39"/>
    <p:sldId id="1062" r:id="rId40"/>
    <p:sldId id="1063" r:id="rId41"/>
    <p:sldId id="1064" r:id="rId42"/>
    <p:sldId id="1001" r:id="rId43"/>
    <p:sldId id="1045" r:id="rId44"/>
    <p:sldId id="1046" r:id="rId45"/>
    <p:sldId id="1047" r:id="rId46"/>
    <p:sldId id="1002" r:id="rId47"/>
    <p:sldId id="1003" r:id="rId48"/>
    <p:sldId id="1004" r:id="rId49"/>
    <p:sldId id="1005" r:id="rId50"/>
    <p:sldId id="1006" r:id="rId51"/>
    <p:sldId id="1065" r:id="rId52"/>
    <p:sldId id="1007" r:id="rId53"/>
    <p:sldId id="1008" r:id="rId54"/>
    <p:sldId id="1009" r:id="rId55"/>
    <p:sldId id="1010" r:id="rId56"/>
    <p:sldId id="1011" r:id="rId57"/>
    <p:sldId id="1012" r:id="rId58"/>
    <p:sldId id="1013" r:id="rId59"/>
    <p:sldId id="1014" r:id="rId60"/>
    <p:sldId id="1015" r:id="rId61"/>
    <p:sldId id="1016" r:id="rId62"/>
    <p:sldId id="1017" r:id="rId63"/>
    <p:sldId id="1018" r:id="rId64"/>
    <p:sldId id="1019" r:id="rId65"/>
    <p:sldId id="1020" r:id="rId66"/>
    <p:sldId id="1021" r:id="rId67"/>
    <p:sldId id="1022" r:id="rId68"/>
    <p:sldId id="1023" r:id="rId69"/>
    <p:sldId id="1024" r:id="rId70"/>
    <p:sldId id="1025" r:id="rId71"/>
    <p:sldId id="1026" r:id="rId72"/>
    <p:sldId id="1028" r:id="rId73"/>
    <p:sldId id="1029" r:id="rId74"/>
    <p:sldId id="1027" r:id="rId75"/>
    <p:sldId id="1051" r:id="rId76"/>
    <p:sldId id="1052" r:id="rId77"/>
    <p:sldId id="1053" r:id="rId78"/>
    <p:sldId id="1054" r:id="rId79"/>
    <p:sldId id="1055" r:id="rId80"/>
    <p:sldId id="1056" r:id="rId81"/>
    <p:sldId id="1057" r:id="rId82"/>
    <p:sldId id="1058" r:id="rId83"/>
    <p:sldId id="1059" r:id="rId84"/>
    <p:sldId id="1060" r:id="rId85"/>
    <p:sldId id="1061" r:id="rId8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00FFFF"/>
    <a:srgbClr val="FF9900"/>
    <a:srgbClr val="00FF00"/>
    <a:srgbClr val="A50021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7" autoAdjust="0"/>
    <p:restoredTop sz="87097" autoAdjust="0"/>
  </p:normalViewPr>
  <p:slideViewPr>
    <p:cSldViewPr snapToGrid="0">
      <p:cViewPr varScale="1">
        <p:scale>
          <a:sx n="98" d="100"/>
          <a:sy n="98" d="100"/>
        </p:scale>
        <p:origin x="7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5B10F2-3E70-4B7F-95CD-1121054455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880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DA7492-8E00-45CB-840B-EE8FB7A3EC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132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FB391-0293-462F-B098-4C338BA479BD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54247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C8ABA8-E276-45D9-8408-250E8CF018A2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1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7E770-0B15-4663-9DE6-7D96BEC4A247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349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311646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7E770-0B15-4663-9DE6-7D96BEC4A247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349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312706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7E770-0B15-4663-9DE6-7D96BEC4A247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349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10270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7E770-0B15-4663-9DE6-7D96BEC4A247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349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488346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7E770-0B15-4663-9DE6-7D96BEC4A247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349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676806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7E770-0B15-4663-9DE6-7D96BEC4A247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349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608754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C8ABA8-E276-45D9-8408-250E8CF018A2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90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5DCF8-BACC-4150-9F45-C41C52B78460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37791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FCB9D1-7E74-4D37-BB84-44085706A400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9732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E69C04-60C8-4542-835B-2B45DD8603A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51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7E770-0B15-4663-9DE6-7D96BEC4A247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349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388025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2022B-0F52-4937-92E4-0DC324EE9F53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451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643877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031A6-787B-4A45-9583-43EE5E5DDF30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55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010635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2CF0F-60F3-47D9-8E05-6E7FFE9553F8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656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72852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0C26B7-704A-4EB1-BEC3-29C7D101DD81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55380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04D8A9-665F-40C6-AC86-4B84D9EEF018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861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76007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6764A-A054-4711-8304-3B21FE145CF7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963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357779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7B6F5-82DE-4FE2-A7A2-E2C8A0C67297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066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610315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D0AA3-9A65-4B07-BB90-2F792FC14A8E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168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019300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570CA0-DAFA-4194-8477-4AD72455079B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270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84451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DC526-4931-4E58-90E6-00141E521DE4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61421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DEC7C-B4D5-4CF6-8D54-280CD4D3C579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373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073253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19638-7424-424B-9BD1-FC29037E1268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9750656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B1AE0-F1B2-48D9-A6E7-0A8A4068570C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578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14035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34514-94DE-4AC9-84AA-013CF0F25B8A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680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2195724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F1822C-9502-4A7F-93AE-167BD99CC774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782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5365810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05E1E4-1737-4F20-A59B-A9C9A0BEC413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885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1098958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04614-DC69-4EEE-855E-BD7F084C69A6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987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9871197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588A48-6D5A-4B3E-8D91-EB619F3AD573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090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76261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D166C-B823-4C73-A172-C654E23EC945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192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118965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D0AA3-9A65-4B07-BB90-2F792FC14A8E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168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949457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C8ABA8-E276-45D9-8408-250E8CF018A2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7052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D0AA3-9A65-4B07-BB90-2F792FC14A8E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168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5506614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D0AA3-9A65-4B07-BB90-2F792FC14A8E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168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0826384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999156-9D1C-4B18-958D-CA05F6C08844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294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2948572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D0AA3-9A65-4B07-BB90-2F792FC14A8E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168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3575082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D0AA3-9A65-4B07-BB90-2F792FC14A8E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168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9757079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D0AA3-9A65-4B07-BB90-2F792FC14A8E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168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254947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0C9CE-83CC-4871-AE4B-1056361129E7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77458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7A887C-9603-4C5A-8649-1BBAD2589271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499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4923130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06E73-207F-4498-B021-E7F0A1E41913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602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2556171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065E1-7725-4B4B-9926-31CCDAA929E0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704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49888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C8ABA8-E276-45D9-8408-250E8CF018A2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89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0CAB51-C635-46DB-A442-9CC99DDFCAB7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7986312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0CAB51-C635-46DB-A442-9CC99DDFCAB7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91563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D8FE9-0F39-4889-BC67-4A89C697CCCA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909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7204464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ED784-9033-40E1-BD19-6D539E8B8D16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011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7901709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773FC2-86F7-4369-950C-3F554243B6B3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11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3277299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15077-6B20-4746-A9D8-711CFBD963E1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700362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3B4284-5717-46D2-985C-B1E942286731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31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5811407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9DB88C-BC08-4220-A42D-81F0DAED3C8E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421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2992147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91F86F-296E-4034-B5E3-9F874C37B886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523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6199418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F5FB8-C51D-42D0-88FD-270207BA2138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626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448602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7E770-0B15-4663-9DE6-7D96BEC4A247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349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324744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F22094-1899-451B-990F-6B844B3A8710}" type="slidenum">
              <a:rPr lang="en-US" altLang="zh-CN" smtClean="0"/>
              <a:pPr/>
              <a:t>60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728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9755978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363FD-E905-4BDE-A0CB-ACC725F4302E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830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367275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819CCA-09CB-4E06-A25C-F85718284607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9933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4558708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2BC17-F7DE-4D71-862A-D2256EB4C485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03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5016961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667C35-08D5-44BB-B5CD-018219A153E3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138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3252370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171484-3499-4D2A-89F8-E16947FD1BFC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240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6388135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8C2F6-5906-46D9-84E6-908C9510F1A5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8128823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3D6F3-94F4-45F4-8165-9289A1EF5DCD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445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351157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3CD8F-FEED-41B0-9A49-4729E3419BA7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547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3321226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5FA15-B4A3-435A-B117-85D6702FEFC2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650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94647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7E770-0B15-4663-9DE6-7D96BEC4A247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349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97315870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BFF659-4C1C-45D7-8617-EC508E7CFF1B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752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38760833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9B7157-1366-4447-8256-6D37205BEE21}" type="slidenum">
              <a:rPr lang="en-US" altLang="zh-CN" smtClean="0"/>
              <a:pPr/>
              <a:t>71</a:t>
            </a:fld>
            <a:endParaRPr lang="en-US" altLang="zh-CN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854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79566493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B5CFC2-FB37-4C5F-AACE-548831D91B94}" type="slidenum">
              <a:rPr lang="en-US" altLang="zh-CN" smtClean="0"/>
              <a:pPr/>
              <a:t>72</a:t>
            </a:fld>
            <a:endParaRPr lang="en-US" altLang="zh-CN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957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6824599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4D44CE-9052-44D3-8444-C91F29FFC6D5}" type="slidenum">
              <a:rPr lang="en-US" altLang="zh-CN" smtClean="0"/>
              <a:pPr/>
              <a:t>73</a:t>
            </a:fld>
            <a:endParaRPr lang="en-US" altLang="zh-CN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1059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354762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156F2-D226-475B-BBDA-82EE5D6202A6}" type="slidenum">
              <a:rPr lang="en-US" altLang="zh-CN" smtClean="0"/>
              <a:pPr/>
              <a:t>74</a:t>
            </a:fld>
            <a:endParaRPr lang="en-US" altLang="zh-CN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0247851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C8ABA8-E276-45D9-8408-250E8CF018A2}" type="slidenum">
              <a:rPr lang="en-US" altLang="zh-CN"/>
              <a:pPr eaLnBrk="1" hangingPunct="1"/>
              <a:t>75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2967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1D6215-5DB0-4381-B97B-3DAADE9408A2}" type="slidenum">
              <a:rPr lang="en-US" altLang="zh-CN"/>
              <a:pPr eaLnBrk="1" hangingPunct="1"/>
              <a:t>76</a:t>
            </a:fld>
            <a:endParaRPr lang="en-US" altLang="zh-CN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135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BF4E6-4018-4D40-A138-0D930BF1FDB5}" type="slidenum">
              <a:rPr lang="en-US" altLang="zh-CN"/>
              <a:pPr eaLnBrk="1" hangingPunct="1"/>
              <a:t>83</a:t>
            </a:fld>
            <a:endParaRPr lang="en-US" altLang="zh-CN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5041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C8ABA8-E276-45D9-8408-250E8CF018A2}" type="slidenum">
              <a:rPr lang="en-US" altLang="zh-CN"/>
              <a:pPr eaLnBrk="1" hangingPunct="1"/>
              <a:t>85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317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7E770-0B15-4663-9DE6-7D96BEC4A247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349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285084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7E770-0B15-4663-9DE6-7D96BEC4A247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349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62788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26"/>
          <p:cNvSpPr>
            <a:spLocks/>
          </p:cNvSpPr>
          <p:nvPr/>
        </p:nvSpPr>
        <p:spPr bwMode="auto">
          <a:xfrm>
            <a:off x="4832350" y="33338"/>
            <a:ext cx="4306888" cy="4010025"/>
          </a:xfrm>
          <a:custGeom>
            <a:avLst/>
            <a:gdLst/>
            <a:ahLst/>
            <a:cxnLst>
              <a:cxn ang="0">
                <a:pos x="53" y="41"/>
              </a:cxn>
              <a:cxn ang="0">
                <a:pos x="4" y="163"/>
              </a:cxn>
              <a:cxn ang="0">
                <a:pos x="13" y="354"/>
              </a:cxn>
              <a:cxn ang="0">
                <a:pos x="27" y="432"/>
              </a:cxn>
              <a:cxn ang="0">
                <a:pos x="36" y="562"/>
              </a:cxn>
              <a:cxn ang="0">
                <a:pos x="49" y="802"/>
              </a:cxn>
              <a:cxn ang="0">
                <a:pos x="62" y="1234"/>
              </a:cxn>
              <a:cxn ang="0">
                <a:pos x="76" y="1653"/>
              </a:cxn>
              <a:cxn ang="0">
                <a:pos x="80" y="1820"/>
              </a:cxn>
              <a:cxn ang="0">
                <a:pos x="85" y="1938"/>
              </a:cxn>
              <a:cxn ang="0">
                <a:pos x="85" y="1999"/>
              </a:cxn>
              <a:cxn ang="0">
                <a:pos x="89" y="2016"/>
              </a:cxn>
              <a:cxn ang="0">
                <a:pos x="116" y="2101"/>
              </a:cxn>
              <a:cxn ang="0">
                <a:pos x="183" y="2268"/>
              </a:cxn>
              <a:cxn ang="0">
                <a:pos x="219" y="2321"/>
              </a:cxn>
              <a:cxn ang="0">
                <a:pos x="273" y="2342"/>
              </a:cxn>
              <a:cxn ang="0">
                <a:pos x="429" y="2382"/>
              </a:cxn>
              <a:cxn ang="0">
                <a:pos x="653" y="2435"/>
              </a:cxn>
              <a:cxn ang="0">
                <a:pos x="743" y="2456"/>
              </a:cxn>
              <a:cxn ang="0">
                <a:pos x="774" y="2464"/>
              </a:cxn>
              <a:cxn ang="0">
                <a:pos x="859" y="2496"/>
              </a:cxn>
              <a:cxn ang="0">
                <a:pos x="971" y="2525"/>
              </a:cxn>
              <a:cxn ang="0">
                <a:pos x="1029" y="2525"/>
              </a:cxn>
              <a:cxn ang="0">
                <a:pos x="1123" y="2521"/>
              </a:cxn>
              <a:cxn ang="0">
                <a:pos x="1271" y="2517"/>
              </a:cxn>
              <a:cxn ang="0">
                <a:pos x="1665" y="2500"/>
              </a:cxn>
              <a:cxn ang="0">
                <a:pos x="2090" y="2480"/>
              </a:cxn>
              <a:cxn ang="0">
                <a:pos x="2398" y="2460"/>
              </a:cxn>
              <a:cxn ang="0">
                <a:pos x="2533" y="2443"/>
              </a:cxn>
              <a:cxn ang="0">
                <a:pos x="2609" y="2427"/>
              </a:cxn>
              <a:cxn ang="0">
                <a:pos x="2631" y="2399"/>
              </a:cxn>
              <a:cxn ang="0">
                <a:pos x="2649" y="2317"/>
              </a:cxn>
              <a:cxn ang="0">
                <a:pos x="2667" y="2187"/>
              </a:cxn>
              <a:cxn ang="0">
                <a:pos x="2694" y="1841"/>
              </a:cxn>
              <a:cxn ang="0">
                <a:pos x="2712" y="1315"/>
              </a:cxn>
              <a:cxn ang="0">
                <a:pos x="2707" y="1034"/>
              </a:cxn>
              <a:cxn ang="0">
                <a:pos x="2694" y="908"/>
              </a:cxn>
              <a:cxn ang="0">
                <a:pos x="2667" y="794"/>
              </a:cxn>
              <a:cxn ang="0">
                <a:pos x="2551" y="615"/>
              </a:cxn>
              <a:cxn ang="0">
                <a:pos x="2304" y="363"/>
              </a:cxn>
              <a:cxn ang="0">
                <a:pos x="2103" y="200"/>
              </a:cxn>
              <a:cxn ang="0">
                <a:pos x="1929" y="94"/>
              </a:cxn>
              <a:cxn ang="0">
                <a:pos x="1808" y="73"/>
              </a:cxn>
              <a:cxn ang="0">
                <a:pos x="1575" y="98"/>
              </a:cxn>
              <a:cxn ang="0">
                <a:pos x="1338" y="126"/>
              </a:cxn>
              <a:cxn ang="0">
                <a:pos x="1248" y="135"/>
              </a:cxn>
              <a:cxn ang="0">
                <a:pos x="971" y="49"/>
              </a:cxn>
              <a:cxn ang="0">
                <a:pos x="711" y="0"/>
              </a:cxn>
              <a:cxn ang="0">
                <a:pos x="635" y="0"/>
              </a:cxn>
              <a:cxn ang="0">
                <a:pos x="510" y="0"/>
              </a:cxn>
              <a:cxn ang="0">
                <a:pos x="183" y="4"/>
              </a:cxn>
            </a:cxnLst>
            <a:rect l="0" t="0" r="r" b="b"/>
            <a:pathLst>
              <a:path w="2713" h="2526">
                <a:moveTo>
                  <a:pt x="71" y="12"/>
                </a:moveTo>
                <a:lnTo>
                  <a:pt x="67" y="21"/>
                </a:lnTo>
                <a:lnTo>
                  <a:pt x="53" y="41"/>
                </a:lnTo>
                <a:lnTo>
                  <a:pt x="36" y="69"/>
                </a:lnTo>
                <a:lnTo>
                  <a:pt x="22" y="114"/>
                </a:lnTo>
                <a:lnTo>
                  <a:pt x="4" y="163"/>
                </a:lnTo>
                <a:lnTo>
                  <a:pt x="0" y="224"/>
                </a:lnTo>
                <a:lnTo>
                  <a:pt x="0" y="285"/>
                </a:lnTo>
                <a:lnTo>
                  <a:pt x="13" y="354"/>
                </a:lnTo>
                <a:lnTo>
                  <a:pt x="18" y="371"/>
                </a:lnTo>
                <a:lnTo>
                  <a:pt x="22" y="399"/>
                </a:lnTo>
                <a:lnTo>
                  <a:pt x="27" y="432"/>
                </a:lnTo>
                <a:lnTo>
                  <a:pt x="27" y="468"/>
                </a:lnTo>
                <a:lnTo>
                  <a:pt x="31" y="513"/>
                </a:lnTo>
                <a:lnTo>
                  <a:pt x="36" y="562"/>
                </a:lnTo>
                <a:lnTo>
                  <a:pt x="40" y="619"/>
                </a:lnTo>
                <a:lnTo>
                  <a:pt x="40" y="676"/>
                </a:lnTo>
                <a:lnTo>
                  <a:pt x="49" y="802"/>
                </a:lnTo>
                <a:lnTo>
                  <a:pt x="53" y="941"/>
                </a:lnTo>
                <a:lnTo>
                  <a:pt x="58" y="1087"/>
                </a:lnTo>
                <a:lnTo>
                  <a:pt x="62" y="1234"/>
                </a:lnTo>
                <a:lnTo>
                  <a:pt x="67" y="1381"/>
                </a:lnTo>
                <a:lnTo>
                  <a:pt x="71" y="1523"/>
                </a:lnTo>
                <a:lnTo>
                  <a:pt x="76" y="1653"/>
                </a:lnTo>
                <a:lnTo>
                  <a:pt x="76" y="1710"/>
                </a:lnTo>
                <a:lnTo>
                  <a:pt x="80" y="1767"/>
                </a:lnTo>
                <a:lnTo>
                  <a:pt x="80" y="1820"/>
                </a:lnTo>
                <a:lnTo>
                  <a:pt x="80" y="1865"/>
                </a:lnTo>
                <a:lnTo>
                  <a:pt x="85" y="1906"/>
                </a:lnTo>
                <a:lnTo>
                  <a:pt x="85" y="1938"/>
                </a:lnTo>
                <a:lnTo>
                  <a:pt x="85" y="1967"/>
                </a:lnTo>
                <a:lnTo>
                  <a:pt x="85" y="1987"/>
                </a:lnTo>
                <a:lnTo>
                  <a:pt x="85" y="1999"/>
                </a:lnTo>
                <a:lnTo>
                  <a:pt x="85" y="2004"/>
                </a:lnTo>
                <a:lnTo>
                  <a:pt x="85" y="2008"/>
                </a:lnTo>
                <a:lnTo>
                  <a:pt x="89" y="2016"/>
                </a:lnTo>
                <a:lnTo>
                  <a:pt x="94" y="2032"/>
                </a:lnTo>
                <a:lnTo>
                  <a:pt x="98" y="2052"/>
                </a:lnTo>
                <a:lnTo>
                  <a:pt x="116" y="2101"/>
                </a:lnTo>
                <a:lnTo>
                  <a:pt x="134" y="2158"/>
                </a:lnTo>
                <a:lnTo>
                  <a:pt x="156" y="2215"/>
                </a:lnTo>
                <a:lnTo>
                  <a:pt x="183" y="2268"/>
                </a:lnTo>
                <a:lnTo>
                  <a:pt x="197" y="2289"/>
                </a:lnTo>
                <a:lnTo>
                  <a:pt x="210" y="2309"/>
                </a:lnTo>
                <a:lnTo>
                  <a:pt x="219" y="2321"/>
                </a:lnTo>
                <a:lnTo>
                  <a:pt x="232" y="2329"/>
                </a:lnTo>
                <a:lnTo>
                  <a:pt x="250" y="2337"/>
                </a:lnTo>
                <a:lnTo>
                  <a:pt x="273" y="2342"/>
                </a:lnTo>
                <a:lnTo>
                  <a:pt x="304" y="2354"/>
                </a:lnTo>
                <a:lnTo>
                  <a:pt x="344" y="2362"/>
                </a:lnTo>
                <a:lnTo>
                  <a:pt x="429" y="2382"/>
                </a:lnTo>
                <a:lnTo>
                  <a:pt x="523" y="2407"/>
                </a:lnTo>
                <a:lnTo>
                  <a:pt x="613" y="2427"/>
                </a:lnTo>
                <a:lnTo>
                  <a:pt x="653" y="2435"/>
                </a:lnTo>
                <a:lnTo>
                  <a:pt x="689" y="2443"/>
                </a:lnTo>
                <a:lnTo>
                  <a:pt x="720" y="2451"/>
                </a:lnTo>
                <a:lnTo>
                  <a:pt x="743" y="2456"/>
                </a:lnTo>
                <a:lnTo>
                  <a:pt x="761" y="2460"/>
                </a:lnTo>
                <a:lnTo>
                  <a:pt x="765" y="2460"/>
                </a:lnTo>
                <a:lnTo>
                  <a:pt x="774" y="2464"/>
                </a:lnTo>
                <a:lnTo>
                  <a:pt x="792" y="2472"/>
                </a:lnTo>
                <a:lnTo>
                  <a:pt x="823" y="2484"/>
                </a:lnTo>
                <a:lnTo>
                  <a:pt x="859" y="2496"/>
                </a:lnTo>
                <a:lnTo>
                  <a:pt x="899" y="2508"/>
                </a:lnTo>
                <a:lnTo>
                  <a:pt x="935" y="2521"/>
                </a:lnTo>
                <a:lnTo>
                  <a:pt x="971" y="2525"/>
                </a:lnTo>
                <a:lnTo>
                  <a:pt x="1002" y="2525"/>
                </a:lnTo>
                <a:lnTo>
                  <a:pt x="1011" y="2525"/>
                </a:lnTo>
                <a:lnTo>
                  <a:pt x="1029" y="2525"/>
                </a:lnTo>
                <a:lnTo>
                  <a:pt x="1056" y="2525"/>
                </a:lnTo>
                <a:lnTo>
                  <a:pt x="1087" y="2521"/>
                </a:lnTo>
                <a:lnTo>
                  <a:pt x="1123" y="2521"/>
                </a:lnTo>
                <a:lnTo>
                  <a:pt x="1168" y="2521"/>
                </a:lnTo>
                <a:lnTo>
                  <a:pt x="1217" y="2517"/>
                </a:lnTo>
                <a:lnTo>
                  <a:pt x="1271" y="2517"/>
                </a:lnTo>
                <a:lnTo>
                  <a:pt x="1392" y="2513"/>
                </a:lnTo>
                <a:lnTo>
                  <a:pt x="1521" y="2508"/>
                </a:lnTo>
                <a:lnTo>
                  <a:pt x="1665" y="2500"/>
                </a:lnTo>
                <a:lnTo>
                  <a:pt x="1808" y="2496"/>
                </a:lnTo>
                <a:lnTo>
                  <a:pt x="1951" y="2488"/>
                </a:lnTo>
                <a:lnTo>
                  <a:pt x="2090" y="2480"/>
                </a:lnTo>
                <a:lnTo>
                  <a:pt x="2224" y="2472"/>
                </a:lnTo>
                <a:lnTo>
                  <a:pt x="2345" y="2464"/>
                </a:lnTo>
                <a:lnTo>
                  <a:pt x="2398" y="2460"/>
                </a:lnTo>
                <a:lnTo>
                  <a:pt x="2448" y="2456"/>
                </a:lnTo>
                <a:lnTo>
                  <a:pt x="2492" y="2451"/>
                </a:lnTo>
                <a:lnTo>
                  <a:pt x="2533" y="2443"/>
                </a:lnTo>
                <a:lnTo>
                  <a:pt x="2564" y="2439"/>
                </a:lnTo>
                <a:lnTo>
                  <a:pt x="2586" y="2435"/>
                </a:lnTo>
                <a:lnTo>
                  <a:pt x="2609" y="2427"/>
                </a:lnTo>
                <a:lnTo>
                  <a:pt x="2618" y="2423"/>
                </a:lnTo>
                <a:lnTo>
                  <a:pt x="2622" y="2415"/>
                </a:lnTo>
                <a:lnTo>
                  <a:pt x="2631" y="2399"/>
                </a:lnTo>
                <a:lnTo>
                  <a:pt x="2636" y="2378"/>
                </a:lnTo>
                <a:lnTo>
                  <a:pt x="2645" y="2350"/>
                </a:lnTo>
                <a:lnTo>
                  <a:pt x="2649" y="2317"/>
                </a:lnTo>
                <a:lnTo>
                  <a:pt x="2654" y="2276"/>
                </a:lnTo>
                <a:lnTo>
                  <a:pt x="2662" y="2236"/>
                </a:lnTo>
                <a:lnTo>
                  <a:pt x="2667" y="2187"/>
                </a:lnTo>
                <a:lnTo>
                  <a:pt x="2676" y="2085"/>
                </a:lnTo>
                <a:lnTo>
                  <a:pt x="2685" y="1967"/>
                </a:lnTo>
                <a:lnTo>
                  <a:pt x="2694" y="1841"/>
                </a:lnTo>
                <a:lnTo>
                  <a:pt x="2703" y="1710"/>
                </a:lnTo>
                <a:lnTo>
                  <a:pt x="2712" y="1446"/>
                </a:lnTo>
                <a:lnTo>
                  <a:pt x="2712" y="1315"/>
                </a:lnTo>
                <a:lnTo>
                  <a:pt x="2712" y="1193"/>
                </a:lnTo>
                <a:lnTo>
                  <a:pt x="2712" y="1083"/>
                </a:lnTo>
                <a:lnTo>
                  <a:pt x="2707" y="1034"/>
                </a:lnTo>
                <a:lnTo>
                  <a:pt x="2703" y="986"/>
                </a:lnTo>
                <a:lnTo>
                  <a:pt x="2698" y="945"/>
                </a:lnTo>
                <a:lnTo>
                  <a:pt x="2694" y="908"/>
                </a:lnTo>
                <a:lnTo>
                  <a:pt x="2689" y="876"/>
                </a:lnTo>
                <a:lnTo>
                  <a:pt x="2685" y="847"/>
                </a:lnTo>
                <a:lnTo>
                  <a:pt x="2667" y="794"/>
                </a:lnTo>
                <a:lnTo>
                  <a:pt x="2636" y="741"/>
                </a:lnTo>
                <a:lnTo>
                  <a:pt x="2600" y="680"/>
                </a:lnTo>
                <a:lnTo>
                  <a:pt x="2551" y="615"/>
                </a:lnTo>
                <a:lnTo>
                  <a:pt x="2497" y="554"/>
                </a:lnTo>
                <a:lnTo>
                  <a:pt x="2439" y="489"/>
                </a:lnTo>
                <a:lnTo>
                  <a:pt x="2304" y="363"/>
                </a:lnTo>
                <a:lnTo>
                  <a:pt x="2237" y="301"/>
                </a:lnTo>
                <a:lnTo>
                  <a:pt x="2170" y="249"/>
                </a:lnTo>
                <a:lnTo>
                  <a:pt x="2103" y="200"/>
                </a:lnTo>
                <a:lnTo>
                  <a:pt x="2040" y="155"/>
                </a:lnTo>
                <a:lnTo>
                  <a:pt x="1982" y="118"/>
                </a:lnTo>
                <a:lnTo>
                  <a:pt x="1929" y="94"/>
                </a:lnTo>
                <a:lnTo>
                  <a:pt x="1884" y="78"/>
                </a:lnTo>
                <a:lnTo>
                  <a:pt x="1844" y="73"/>
                </a:lnTo>
                <a:lnTo>
                  <a:pt x="1808" y="73"/>
                </a:lnTo>
                <a:lnTo>
                  <a:pt x="1767" y="78"/>
                </a:lnTo>
                <a:lnTo>
                  <a:pt x="1673" y="86"/>
                </a:lnTo>
                <a:lnTo>
                  <a:pt x="1575" y="98"/>
                </a:lnTo>
                <a:lnTo>
                  <a:pt x="1472" y="106"/>
                </a:lnTo>
                <a:lnTo>
                  <a:pt x="1378" y="118"/>
                </a:lnTo>
                <a:lnTo>
                  <a:pt x="1338" y="126"/>
                </a:lnTo>
                <a:lnTo>
                  <a:pt x="1302" y="130"/>
                </a:lnTo>
                <a:lnTo>
                  <a:pt x="1271" y="135"/>
                </a:lnTo>
                <a:lnTo>
                  <a:pt x="1248" y="135"/>
                </a:lnTo>
                <a:lnTo>
                  <a:pt x="1235" y="139"/>
                </a:lnTo>
                <a:lnTo>
                  <a:pt x="1230" y="139"/>
                </a:lnTo>
                <a:lnTo>
                  <a:pt x="971" y="49"/>
                </a:lnTo>
                <a:lnTo>
                  <a:pt x="729" y="0"/>
                </a:lnTo>
                <a:lnTo>
                  <a:pt x="725" y="0"/>
                </a:lnTo>
                <a:lnTo>
                  <a:pt x="711" y="0"/>
                </a:lnTo>
                <a:lnTo>
                  <a:pt x="693" y="0"/>
                </a:lnTo>
                <a:lnTo>
                  <a:pt x="667" y="0"/>
                </a:lnTo>
                <a:lnTo>
                  <a:pt x="635" y="0"/>
                </a:lnTo>
                <a:lnTo>
                  <a:pt x="595" y="0"/>
                </a:lnTo>
                <a:lnTo>
                  <a:pt x="555" y="0"/>
                </a:lnTo>
                <a:lnTo>
                  <a:pt x="510" y="0"/>
                </a:lnTo>
                <a:lnTo>
                  <a:pt x="407" y="0"/>
                </a:lnTo>
                <a:lnTo>
                  <a:pt x="295" y="0"/>
                </a:lnTo>
                <a:lnTo>
                  <a:pt x="183" y="4"/>
                </a:lnTo>
                <a:lnTo>
                  <a:pt x="71" y="12"/>
                </a:lnTo>
              </a:path>
            </a:pathLst>
          </a:custGeom>
          <a:solidFill>
            <a:schemeClr val="accent2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1040"/>
          <p:cNvGrpSpPr>
            <a:grpSpLocks/>
          </p:cNvGrpSpPr>
          <p:nvPr/>
        </p:nvGrpSpPr>
        <p:grpSpPr bwMode="auto">
          <a:xfrm>
            <a:off x="4770438" y="28575"/>
            <a:ext cx="4356100" cy="4043363"/>
            <a:chOff x="3005" y="18"/>
            <a:chExt cx="2744" cy="2547"/>
          </a:xfrm>
        </p:grpSpPr>
        <p:sp>
          <p:nvSpPr>
            <p:cNvPr id="6" name="Freeform 1027"/>
            <p:cNvSpPr>
              <a:spLocks/>
            </p:cNvSpPr>
            <p:nvPr/>
          </p:nvSpPr>
          <p:spPr bwMode="auto">
            <a:xfrm>
              <a:off x="3055" y="18"/>
              <a:ext cx="454" cy="152"/>
            </a:xfrm>
            <a:custGeom>
              <a:avLst/>
              <a:gdLst/>
              <a:ahLst/>
              <a:cxnLst>
                <a:cxn ang="0">
                  <a:pos x="350" y="123"/>
                </a:cxn>
                <a:cxn ang="0">
                  <a:pos x="382" y="114"/>
                </a:cxn>
                <a:cxn ang="0">
                  <a:pos x="406" y="108"/>
                </a:cxn>
                <a:cxn ang="0">
                  <a:pos x="426" y="104"/>
                </a:cxn>
                <a:cxn ang="0">
                  <a:pos x="434" y="100"/>
                </a:cxn>
                <a:cxn ang="0">
                  <a:pos x="435" y="96"/>
                </a:cxn>
                <a:cxn ang="0">
                  <a:pos x="437" y="93"/>
                </a:cxn>
                <a:cxn ang="0">
                  <a:pos x="439" y="87"/>
                </a:cxn>
                <a:cxn ang="0">
                  <a:pos x="447" y="75"/>
                </a:cxn>
                <a:cxn ang="0">
                  <a:pos x="452" y="63"/>
                </a:cxn>
                <a:cxn ang="0">
                  <a:pos x="452" y="40"/>
                </a:cxn>
                <a:cxn ang="0">
                  <a:pos x="441" y="18"/>
                </a:cxn>
                <a:cxn ang="0">
                  <a:pos x="431" y="8"/>
                </a:cxn>
                <a:cxn ang="0">
                  <a:pos x="419" y="0"/>
                </a:cxn>
                <a:cxn ang="0">
                  <a:pos x="83" y="3"/>
                </a:cxn>
                <a:cxn ang="0">
                  <a:pos x="57" y="11"/>
                </a:cxn>
                <a:cxn ang="0">
                  <a:pos x="35" y="20"/>
                </a:cxn>
                <a:cxn ang="0">
                  <a:pos x="18" y="32"/>
                </a:cxn>
                <a:cxn ang="0">
                  <a:pos x="6" y="46"/>
                </a:cxn>
                <a:cxn ang="0">
                  <a:pos x="0" y="62"/>
                </a:cxn>
                <a:cxn ang="0">
                  <a:pos x="2" y="80"/>
                </a:cxn>
                <a:cxn ang="0">
                  <a:pos x="12" y="101"/>
                </a:cxn>
                <a:cxn ang="0">
                  <a:pos x="21" y="113"/>
                </a:cxn>
                <a:cxn ang="0">
                  <a:pos x="25" y="115"/>
                </a:cxn>
                <a:cxn ang="0">
                  <a:pos x="37" y="123"/>
                </a:cxn>
                <a:cxn ang="0">
                  <a:pos x="60" y="133"/>
                </a:cxn>
                <a:cxn ang="0">
                  <a:pos x="94" y="143"/>
                </a:cxn>
                <a:cxn ang="0">
                  <a:pos x="125" y="148"/>
                </a:cxn>
                <a:cxn ang="0">
                  <a:pos x="149" y="151"/>
                </a:cxn>
                <a:cxn ang="0">
                  <a:pos x="176" y="151"/>
                </a:cxn>
                <a:cxn ang="0">
                  <a:pos x="205" y="150"/>
                </a:cxn>
                <a:cxn ang="0">
                  <a:pos x="238" y="147"/>
                </a:cxn>
                <a:cxn ang="0">
                  <a:pos x="274" y="142"/>
                </a:cxn>
                <a:cxn ang="0">
                  <a:pos x="312" y="133"/>
                </a:cxn>
              </a:cxnLst>
              <a:rect l="0" t="0" r="r" b="b"/>
              <a:pathLst>
                <a:path w="454" h="152">
                  <a:moveTo>
                    <a:pt x="332" y="128"/>
                  </a:moveTo>
                  <a:lnTo>
                    <a:pt x="350" y="123"/>
                  </a:lnTo>
                  <a:lnTo>
                    <a:pt x="367" y="118"/>
                  </a:lnTo>
                  <a:lnTo>
                    <a:pt x="382" y="114"/>
                  </a:lnTo>
                  <a:lnTo>
                    <a:pt x="395" y="111"/>
                  </a:lnTo>
                  <a:lnTo>
                    <a:pt x="406" y="108"/>
                  </a:lnTo>
                  <a:lnTo>
                    <a:pt x="417" y="106"/>
                  </a:lnTo>
                  <a:lnTo>
                    <a:pt x="426" y="104"/>
                  </a:lnTo>
                  <a:lnTo>
                    <a:pt x="434" y="102"/>
                  </a:lnTo>
                  <a:lnTo>
                    <a:pt x="434" y="100"/>
                  </a:lnTo>
                  <a:lnTo>
                    <a:pt x="434" y="99"/>
                  </a:lnTo>
                  <a:lnTo>
                    <a:pt x="435" y="96"/>
                  </a:lnTo>
                  <a:lnTo>
                    <a:pt x="435" y="95"/>
                  </a:lnTo>
                  <a:lnTo>
                    <a:pt x="437" y="93"/>
                  </a:lnTo>
                  <a:lnTo>
                    <a:pt x="437" y="90"/>
                  </a:lnTo>
                  <a:lnTo>
                    <a:pt x="439" y="87"/>
                  </a:lnTo>
                  <a:lnTo>
                    <a:pt x="444" y="81"/>
                  </a:lnTo>
                  <a:lnTo>
                    <a:pt x="447" y="75"/>
                  </a:lnTo>
                  <a:lnTo>
                    <a:pt x="450" y="69"/>
                  </a:lnTo>
                  <a:lnTo>
                    <a:pt x="452" y="63"/>
                  </a:lnTo>
                  <a:lnTo>
                    <a:pt x="453" y="51"/>
                  </a:lnTo>
                  <a:lnTo>
                    <a:pt x="452" y="40"/>
                  </a:lnTo>
                  <a:lnTo>
                    <a:pt x="448" y="28"/>
                  </a:lnTo>
                  <a:lnTo>
                    <a:pt x="441" y="18"/>
                  </a:lnTo>
                  <a:lnTo>
                    <a:pt x="437" y="13"/>
                  </a:lnTo>
                  <a:lnTo>
                    <a:pt x="431" y="8"/>
                  </a:lnTo>
                  <a:lnTo>
                    <a:pt x="425" y="4"/>
                  </a:lnTo>
                  <a:lnTo>
                    <a:pt x="419" y="0"/>
                  </a:lnTo>
                  <a:lnTo>
                    <a:pt x="97" y="0"/>
                  </a:lnTo>
                  <a:lnTo>
                    <a:pt x="83" y="3"/>
                  </a:lnTo>
                  <a:lnTo>
                    <a:pt x="69" y="7"/>
                  </a:lnTo>
                  <a:lnTo>
                    <a:pt x="57" y="11"/>
                  </a:lnTo>
                  <a:lnTo>
                    <a:pt x="45" y="15"/>
                  </a:lnTo>
                  <a:lnTo>
                    <a:pt x="35" y="20"/>
                  </a:lnTo>
                  <a:lnTo>
                    <a:pt x="25" y="26"/>
                  </a:lnTo>
                  <a:lnTo>
                    <a:pt x="18" y="32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2" y="54"/>
                  </a:lnTo>
                  <a:lnTo>
                    <a:pt x="0" y="62"/>
                  </a:lnTo>
                  <a:lnTo>
                    <a:pt x="0" y="71"/>
                  </a:lnTo>
                  <a:lnTo>
                    <a:pt x="2" y="80"/>
                  </a:lnTo>
                  <a:lnTo>
                    <a:pt x="6" y="90"/>
                  </a:lnTo>
                  <a:lnTo>
                    <a:pt x="12" y="101"/>
                  </a:lnTo>
                  <a:lnTo>
                    <a:pt x="20" y="112"/>
                  </a:lnTo>
                  <a:lnTo>
                    <a:pt x="21" y="113"/>
                  </a:lnTo>
                  <a:lnTo>
                    <a:pt x="22" y="114"/>
                  </a:lnTo>
                  <a:lnTo>
                    <a:pt x="25" y="115"/>
                  </a:lnTo>
                  <a:lnTo>
                    <a:pt x="30" y="119"/>
                  </a:lnTo>
                  <a:lnTo>
                    <a:pt x="37" y="123"/>
                  </a:lnTo>
                  <a:lnTo>
                    <a:pt x="48" y="128"/>
                  </a:lnTo>
                  <a:lnTo>
                    <a:pt x="60" y="133"/>
                  </a:lnTo>
                  <a:lnTo>
                    <a:pt x="76" y="138"/>
                  </a:lnTo>
                  <a:lnTo>
                    <a:pt x="94" y="143"/>
                  </a:lnTo>
                  <a:lnTo>
                    <a:pt x="114" y="147"/>
                  </a:lnTo>
                  <a:lnTo>
                    <a:pt x="125" y="148"/>
                  </a:lnTo>
                  <a:lnTo>
                    <a:pt x="137" y="150"/>
                  </a:lnTo>
                  <a:lnTo>
                    <a:pt x="149" y="151"/>
                  </a:lnTo>
                  <a:lnTo>
                    <a:pt x="162" y="151"/>
                  </a:lnTo>
                  <a:lnTo>
                    <a:pt x="176" y="151"/>
                  </a:lnTo>
                  <a:lnTo>
                    <a:pt x="190" y="151"/>
                  </a:lnTo>
                  <a:lnTo>
                    <a:pt x="205" y="150"/>
                  </a:lnTo>
                  <a:lnTo>
                    <a:pt x="221" y="149"/>
                  </a:lnTo>
                  <a:lnTo>
                    <a:pt x="238" y="147"/>
                  </a:lnTo>
                  <a:lnTo>
                    <a:pt x="255" y="145"/>
                  </a:lnTo>
                  <a:lnTo>
                    <a:pt x="274" y="142"/>
                  </a:lnTo>
                  <a:lnTo>
                    <a:pt x="292" y="138"/>
                  </a:lnTo>
                  <a:lnTo>
                    <a:pt x="312" y="133"/>
                  </a:lnTo>
                  <a:lnTo>
                    <a:pt x="332" y="128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28"/>
            <p:cNvSpPr>
              <a:spLocks/>
            </p:cNvSpPr>
            <p:nvPr/>
          </p:nvSpPr>
          <p:spPr bwMode="auto">
            <a:xfrm>
              <a:off x="3005" y="18"/>
              <a:ext cx="2734" cy="2547"/>
            </a:xfrm>
            <a:custGeom>
              <a:avLst/>
              <a:gdLst/>
              <a:ahLst/>
              <a:cxnLst>
                <a:cxn ang="0">
                  <a:pos x="2392" y="0"/>
                </a:cxn>
                <a:cxn ang="0">
                  <a:pos x="877" y="96"/>
                </a:cxn>
                <a:cxn ang="0">
                  <a:pos x="1107" y="127"/>
                </a:cxn>
                <a:cxn ang="0">
                  <a:pos x="676" y="201"/>
                </a:cxn>
                <a:cxn ang="0">
                  <a:pos x="892" y="297"/>
                </a:cxn>
                <a:cxn ang="0">
                  <a:pos x="738" y="385"/>
                </a:cxn>
                <a:cxn ang="0">
                  <a:pos x="196" y="420"/>
                </a:cxn>
                <a:cxn ang="0">
                  <a:pos x="359" y="302"/>
                </a:cxn>
                <a:cxn ang="0">
                  <a:pos x="422" y="214"/>
                </a:cxn>
                <a:cxn ang="0">
                  <a:pos x="9" y="324"/>
                </a:cxn>
                <a:cxn ang="0">
                  <a:pos x="57" y="1369"/>
                </a:cxn>
                <a:cxn ang="0">
                  <a:pos x="67" y="2117"/>
                </a:cxn>
                <a:cxn ang="0">
                  <a:pos x="585" y="2511"/>
                </a:cxn>
                <a:cxn ang="0">
                  <a:pos x="800" y="2397"/>
                </a:cxn>
                <a:cxn ang="0">
                  <a:pos x="724" y="1925"/>
                </a:cxn>
                <a:cxn ang="0">
                  <a:pos x="527" y="1802"/>
                </a:cxn>
                <a:cxn ang="0">
                  <a:pos x="513" y="2003"/>
                </a:cxn>
                <a:cxn ang="0">
                  <a:pos x="412" y="2100"/>
                </a:cxn>
                <a:cxn ang="0">
                  <a:pos x="374" y="2248"/>
                </a:cxn>
                <a:cxn ang="0">
                  <a:pos x="326" y="1802"/>
                </a:cxn>
                <a:cxn ang="0">
                  <a:pos x="527" y="1325"/>
                </a:cxn>
                <a:cxn ang="0">
                  <a:pos x="594" y="1085"/>
                </a:cxn>
                <a:cxn ang="0">
                  <a:pos x="685" y="1290"/>
                </a:cxn>
                <a:cxn ang="0">
                  <a:pos x="935" y="1076"/>
                </a:cxn>
                <a:cxn ang="0">
                  <a:pos x="901" y="1330"/>
                </a:cxn>
                <a:cxn ang="0">
                  <a:pos x="772" y="1619"/>
                </a:cxn>
                <a:cxn ang="0">
                  <a:pos x="863" y="2108"/>
                </a:cxn>
                <a:cxn ang="0">
                  <a:pos x="1088" y="2537"/>
                </a:cxn>
                <a:cxn ang="0">
                  <a:pos x="1961" y="2507"/>
                </a:cxn>
                <a:cxn ang="0">
                  <a:pos x="2704" y="2419"/>
                </a:cxn>
                <a:cxn ang="0">
                  <a:pos x="2268" y="2266"/>
                </a:cxn>
                <a:cxn ang="0">
                  <a:pos x="2119" y="2060"/>
                </a:cxn>
                <a:cxn ang="0">
                  <a:pos x="1985" y="1815"/>
                </a:cxn>
                <a:cxn ang="0">
                  <a:pos x="1961" y="1632"/>
                </a:cxn>
                <a:cxn ang="0">
                  <a:pos x="1956" y="1269"/>
                </a:cxn>
                <a:cxn ang="0">
                  <a:pos x="2201" y="1317"/>
                </a:cxn>
                <a:cxn ang="0">
                  <a:pos x="2181" y="1255"/>
                </a:cxn>
                <a:cxn ang="0">
                  <a:pos x="1994" y="1076"/>
                </a:cxn>
                <a:cxn ang="0">
                  <a:pos x="2201" y="1185"/>
                </a:cxn>
                <a:cxn ang="0">
                  <a:pos x="2119" y="1072"/>
                </a:cxn>
                <a:cxn ang="0">
                  <a:pos x="1803" y="1072"/>
                </a:cxn>
                <a:cxn ang="0">
                  <a:pos x="1769" y="1531"/>
                </a:cxn>
                <a:cxn ang="0">
                  <a:pos x="1692" y="1719"/>
                </a:cxn>
                <a:cxn ang="0">
                  <a:pos x="1649" y="1308"/>
                </a:cxn>
                <a:cxn ang="0">
                  <a:pos x="1587" y="1028"/>
                </a:cxn>
                <a:cxn ang="0">
                  <a:pos x="1649" y="945"/>
                </a:cxn>
                <a:cxn ang="0">
                  <a:pos x="1587" y="665"/>
                </a:cxn>
                <a:cxn ang="0">
                  <a:pos x="1649" y="512"/>
                </a:cxn>
                <a:cxn ang="0">
                  <a:pos x="1539" y="411"/>
                </a:cxn>
                <a:cxn ang="0">
                  <a:pos x="1644" y="223"/>
                </a:cxn>
                <a:cxn ang="0">
                  <a:pos x="1760" y="529"/>
                </a:cxn>
                <a:cxn ang="0">
                  <a:pos x="1961" y="171"/>
                </a:cxn>
                <a:cxn ang="0">
                  <a:pos x="2018" y="446"/>
                </a:cxn>
                <a:cxn ang="0">
                  <a:pos x="1889" y="507"/>
                </a:cxn>
                <a:cxn ang="0">
                  <a:pos x="1999" y="652"/>
                </a:cxn>
                <a:cxn ang="0">
                  <a:pos x="1812" y="879"/>
                </a:cxn>
                <a:cxn ang="0">
                  <a:pos x="2354" y="971"/>
                </a:cxn>
                <a:cxn ang="0">
                  <a:pos x="2733" y="927"/>
                </a:cxn>
              </a:cxnLst>
              <a:rect l="0" t="0" r="r" b="b"/>
              <a:pathLst>
                <a:path w="2734" h="2547">
                  <a:moveTo>
                    <a:pt x="2714" y="389"/>
                  </a:moveTo>
                  <a:lnTo>
                    <a:pt x="2709" y="311"/>
                  </a:lnTo>
                  <a:lnTo>
                    <a:pt x="2695" y="241"/>
                  </a:lnTo>
                  <a:lnTo>
                    <a:pt x="2680" y="179"/>
                  </a:lnTo>
                  <a:lnTo>
                    <a:pt x="2656" y="127"/>
                  </a:lnTo>
                  <a:lnTo>
                    <a:pt x="2623" y="87"/>
                  </a:lnTo>
                  <a:lnTo>
                    <a:pt x="2579" y="52"/>
                  </a:lnTo>
                  <a:lnTo>
                    <a:pt x="2522" y="26"/>
                  </a:lnTo>
                  <a:lnTo>
                    <a:pt x="2455" y="4"/>
                  </a:lnTo>
                  <a:lnTo>
                    <a:pt x="2416" y="4"/>
                  </a:lnTo>
                  <a:lnTo>
                    <a:pt x="2392" y="0"/>
                  </a:lnTo>
                  <a:lnTo>
                    <a:pt x="2364" y="0"/>
                  </a:lnTo>
                  <a:lnTo>
                    <a:pt x="681" y="0"/>
                  </a:lnTo>
                  <a:lnTo>
                    <a:pt x="676" y="26"/>
                  </a:lnTo>
                  <a:lnTo>
                    <a:pt x="671" y="52"/>
                  </a:lnTo>
                  <a:lnTo>
                    <a:pt x="671" y="79"/>
                  </a:lnTo>
                  <a:lnTo>
                    <a:pt x="676" y="83"/>
                  </a:lnTo>
                  <a:lnTo>
                    <a:pt x="685" y="87"/>
                  </a:lnTo>
                  <a:lnTo>
                    <a:pt x="719" y="87"/>
                  </a:lnTo>
                  <a:lnTo>
                    <a:pt x="767" y="92"/>
                  </a:lnTo>
                  <a:lnTo>
                    <a:pt x="820" y="92"/>
                  </a:lnTo>
                  <a:lnTo>
                    <a:pt x="877" y="96"/>
                  </a:lnTo>
                  <a:lnTo>
                    <a:pt x="930" y="101"/>
                  </a:lnTo>
                  <a:lnTo>
                    <a:pt x="978" y="101"/>
                  </a:lnTo>
                  <a:lnTo>
                    <a:pt x="1011" y="105"/>
                  </a:lnTo>
                  <a:lnTo>
                    <a:pt x="1021" y="105"/>
                  </a:lnTo>
                  <a:lnTo>
                    <a:pt x="1026" y="105"/>
                  </a:lnTo>
                  <a:lnTo>
                    <a:pt x="1031" y="105"/>
                  </a:lnTo>
                  <a:lnTo>
                    <a:pt x="1045" y="101"/>
                  </a:lnTo>
                  <a:lnTo>
                    <a:pt x="1083" y="101"/>
                  </a:lnTo>
                  <a:lnTo>
                    <a:pt x="1098" y="105"/>
                  </a:lnTo>
                  <a:lnTo>
                    <a:pt x="1107" y="114"/>
                  </a:lnTo>
                  <a:lnTo>
                    <a:pt x="1107" y="127"/>
                  </a:lnTo>
                  <a:lnTo>
                    <a:pt x="1088" y="144"/>
                  </a:lnTo>
                  <a:lnTo>
                    <a:pt x="1059" y="166"/>
                  </a:lnTo>
                  <a:lnTo>
                    <a:pt x="1021" y="184"/>
                  </a:lnTo>
                  <a:lnTo>
                    <a:pt x="978" y="192"/>
                  </a:lnTo>
                  <a:lnTo>
                    <a:pt x="935" y="201"/>
                  </a:lnTo>
                  <a:lnTo>
                    <a:pt x="844" y="206"/>
                  </a:lnTo>
                  <a:lnTo>
                    <a:pt x="805" y="206"/>
                  </a:lnTo>
                  <a:lnTo>
                    <a:pt x="767" y="201"/>
                  </a:lnTo>
                  <a:lnTo>
                    <a:pt x="729" y="201"/>
                  </a:lnTo>
                  <a:lnTo>
                    <a:pt x="700" y="201"/>
                  </a:lnTo>
                  <a:lnTo>
                    <a:pt x="676" y="201"/>
                  </a:lnTo>
                  <a:lnTo>
                    <a:pt x="657" y="206"/>
                  </a:lnTo>
                  <a:lnTo>
                    <a:pt x="647" y="214"/>
                  </a:lnTo>
                  <a:lnTo>
                    <a:pt x="637" y="223"/>
                  </a:lnTo>
                  <a:lnTo>
                    <a:pt x="637" y="241"/>
                  </a:lnTo>
                  <a:lnTo>
                    <a:pt x="652" y="258"/>
                  </a:lnTo>
                  <a:lnTo>
                    <a:pt x="671" y="271"/>
                  </a:lnTo>
                  <a:lnTo>
                    <a:pt x="705" y="284"/>
                  </a:lnTo>
                  <a:lnTo>
                    <a:pt x="733" y="289"/>
                  </a:lnTo>
                  <a:lnTo>
                    <a:pt x="781" y="289"/>
                  </a:lnTo>
                  <a:lnTo>
                    <a:pt x="820" y="293"/>
                  </a:lnTo>
                  <a:lnTo>
                    <a:pt x="892" y="297"/>
                  </a:lnTo>
                  <a:lnTo>
                    <a:pt x="940" y="311"/>
                  </a:lnTo>
                  <a:lnTo>
                    <a:pt x="973" y="319"/>
                  </a:lnTo>
                  <a:lnTo>
                    <a:pt x="987" y="332"/>
                  </a:lnTo>
                  <a:lnTo>
                    <a:pt x="987" y="346"/>
                  </a:lnTo>
                  <a:lnTo>
                    <a:pt x="968" y="354"/>
                  </a:lnTo>
                  <a:lnTo>
                    <a:pt x="935" y="363"/>
                  </a:lnTo>
                  <a:lnTo>
                    <a:pt x="901" y="367"/>
                  </a:lnTo>
                  <a:lnTo>
                    <a:pt x="868" y="372"/>
                  </a:lnTo>
                  <a:lnTo>
                    <a:pt x="820" y="376"/>
                  </a:lnTo>
                  <a:lnTo>
                    <a:pt x="767" y="381"/>
                  </a:lnTo>
                  <a:lnTo>
                    <a:pt x="738" y="385"/>
                  </a:lnTo>
                  <a:lnTo>
                    <a:pt x="705" y="389"/>
                  </a:lnTo>
                  <a:lnTo>
                    <a:pt x="633" y="402"/>
                  </a:lnTo>
                  <a:lnTo>
                    <a:pt x="570" y="411"/>
                  </a:lnTo>
                  <a:lnTo>
                    <a:pt x="508" y="416"/>
                  </a:lnTo>
                  <a:lnTo>
                    <a:pt x="455" y="424"/>
                  </a:lnTo>
                  <a:lnTo>
                    <a:pt x="407" y="424"/>
                  </a:lnTo>
                  <a:lnTo>
                    <a:pt x="364" y="429"/>
                  </a:lnTo>
                  <a:lnTo>
                    <a:pt x="326" y="429"/>
                  </a:lnTo>
                  <a:lnTo>
                    <a:pt x="287" y="429"/>
                  </a:lnTo>
                  <a:lnTo>
                    <a:pt x="235" y="424"/>
                  </a:lnTo>
                  <a:lnTo>
                    <a:pt x="196" y="420"/>
                  </a:lnTo>
                  <a:lnTo>
                    <a:pt x="168" y="407"/>
                  </a:lnTo>
                  <a:lnTo>
                    <a:pt x="153" y="394"/>
                  </a:lnTo>
                  <a:lnTo>
                    <a:pt x="148" y="381"/>
                  </a:lnTo>
                  <a:lnTo>
                    <a:pt x="153" y="367"/>
                  </a:lnTo>
                  <a:lnTo>
                    <a:pt x="168" y="350"/>
                  </a:lnTo>
                  <a:lnTo>
                    <a:pt x="182" y="337"/>
                  </a:lnTo>
                  <a:lnTo>
                    <a:pt x="220" y="315"/>
                  </a:lnTo>
                  <a:lnTo>
                    <a:pt x="239" y="311"/>
                  </a:lnTo>
                  <a:lnTo>
                    <a:pt x="254" y="306"/>
                  </a:lnTo>
                  <a:lnTo>
                    <a:pt x="311" y="306"/>
                  </a:lnTo>
                  <a:lnTo>
                    <a:pt x="359" y="302"/>
                  </a:lnTo>
                  <a:lnTo>
                    <a:pt x="398" y="293"/>
                  </a:lnTo>
                  <a:lnTo>
                    <a:pt x="431" y="284"/>
                  </a:lnTo>
                  <a:lnTo>
                    <a:pt x="455" y="280"/>
                  </a:lnTo>
                  <a:lnTo>
                    <a:pt x="474" y="267"/>
                  </a:lnTo>
                  <a:lnTo>
                    <a:pt x="484" y="258"/>
                  </a:lnTo>
                  <a:lnTo>
                    <a:pt x="494" y="249"/>
                  </a:lnTo>
                  <a:lnTo>
                    <a:pt x="494" y="241"/>
                  </a:lnTo>
                  <a:lnTo>
                    <a:pt x="494" y="232"/>
                  </a:lnTo>
                  <a:lnTo>
                    <a:pt x="474" y="219"/>
                  </a:lnTo>
                  <a:lnTo>
                    <a:pt x="450" y="210"/>
                  </a:lnTo>
                  <a:lnTo>
                    <a:pt x="422" y="214"/>
                  </a:lnTo>
                  <a:lnTo>
                    <a:pt x="402" y="219"/>
                  </a:lnTo>
                  <a:lnTo>
                    <a:pt x="383" y="219"/>
                  </a:lnTo>
                  <a:lnTo>
                    <a:pt x="331" y="214"/>
                  </a:lnTo>
                  <a:lnTo>
                    <a:pt x="263" y="210"/>
                  </a:lnTo>
                  <a:lnTo>
                    <a:pt x="201" y="210"/>
                  </a:lnTo>
                  <a:lnTo>
                    <a:pt x="134" y="214"/>
                  </a:lnTo>
                  <a:lnTo>
                    <a:pt x="76" y="232"/>
                  </a:lnTo>
                  <a:lnTo>
                    <a:pt x="52" y="249"/>
                  </a:lnTo>
                  <a:lnTo>
                    <a:pt x="33" y="267"/>
                  </a:lnTo>
                  <a:lnTo>
                    <a:pt x="19" y="293"/>
                  </a:lnTo>
                  <a:lnTo>
                    <a:pt x="9" y="324"/>
                  </a:lnTo>
                  <a:lnTo>
                    <a:pt x="4" y="367"/>
                  </a:lnTo>
                  <a:lnTo>
                    <a:pt x="0" y="424"/>
                  </a:lnTo>
                  <a:lnTo>
                    <a:pt x="4" y="499"/>
                  </a:lnTo>
                  <a:lnTo>
                    <a:pt x="4" y="582"/>
                  </a:lnTo>
                  <a:lnTo>
                    <a:pt x="9" y="674"/>
                  </a:lnTo>
                  <a:lnTo>
                    <a:pt x="19" y="770"/>
                  </a:lnTo>
                  <a:lnTo>
                    <a:pt x="33" y="975"/>
                  </a:lnTo>
                  <a:lnTo>
                    <a:pt x="38" y="1080"/>
                  </a:lnTo>
                  <a:lnTo>
                    <a:pt x="48" y="1181"/>
                  </a:lnTo>
                  <a:lnTo>
                    <a:pt x="52" y="1282"/>
                  </a:lnTo>
                  <a:lnTo>
                    <a:pt x="57" y="1369"/>
                  </a:lnTo>
                  <a:lnTo>
                    <a:pt x="62" y="1452"/>
                  </a:lnTo>
                  <a:lnTo>
                    <a:pt x="62" y="1522"/>
                  </a:lnTo>
                  <a:lnTo>
                    <a:pt x="62" y="1579"/>
                  </a:lnTo>
                  <a:lnTo>
                    <a:pt x="62" y="1605"/>
                  </a:lnTo>
                  <a:lnTo>
                    <a:pt x="57" y="1623"/>
                  </a:lnTo>
                  <a:lnTo>
                    <a:pt x="43" y="1724"/>
                  </a:lnTo>
                  <a:lnTo>
                    <a:pt x="38" y="1815"/>
                  </a:lnTo>
                  <a:lnTo>
                    <a:pt x="38" y="1903"/>
                  </a:lnTo>
                  <a:lnTo>
                    <a:pt x="43" y="1982"/>
                  </a:lnTo>
                  <a:lnTo>
                    <a:pt x="52" y="2052"/>
                  </a:lnTo>
                  <a:lnTo>
                    <a:pt x="67" y="2117"/>
                  </a:lnTo>
                  <a:lnTo>
                    <a:pt x="86" y="2174"/>
                  </a:lnTo>
                  <a:lnTo>
                    <a:pt x="110" y="2227"/>
                  </a:lnTo>
                  <a:lnTo>
                    <a:pt x="139" y="2275"/>
                  </a:lnTo>
                  <a:lnTo>
                    <a:pt x="172" y="2318"/>
                  </a:lnTo>
                  <a:lnTo>
                    <a:pt x="206" y="2353"/>
                  </a:lnTo>
                  <a:lnTo>
                    <a:pt x="244" y="2388"/>
                  </a:lnTo>
                  <a:lnTo>
                    <a:pt x="283" y="2415"/>
                  </a:lnTo>
                  <a:lnTo>
                    <a:pt x="321" y="2437"/>
                  </a:lnTo>
                  <a:lnTo>
                    <a:pt x="407" y="2476"/>
                  </a:lnTo>
                  <a:lnTo>
                    <a:pt x="498" y="2498"/>
                  </a:lnTo>
                  <a:lnTo>
                    <a:pt x="585" y="2511"/>
                  </a:lnTo>
                  <a:lnTo>
                    <a:pt x="666" y="2515"/>
                  </a:lnTo>
                  <a:lnTo>
                    <a:pt x="738" y="2515"/>
                  </a:lnTo>
                  <a:lnTo>
                    <a:pt x="805" y="2507"/>
                  </a:lnTo>
                  <a:lnTo>
                    <a:pt x="853" y="2502"/>
                  </a:lnTo>
                  <a:lnTo>
                    <a:pt x="872" y="2498"/>
                  </a:lnTo>
                  <a:lnTo>
                    <a:pt x="887" y="2498"/>
                  </a:lnTo>
                  <a:lnTo>
                    <a:pt x="892" y="2493"/>
                  </a:lnTo>
                  <a:lnTo>
                    <a:pt x="896" y="2493"/>
                  </a:lnTo>
                  <a:lnTo>
                    <a:pt x="858" y="2463"/>
                  </a:lnTo>
                  <a:lnTo>
                    <a:pt x="829" y="2428"/>
                  </a:lnTo>
                  <a:lnTo>
                    <a:pt x="800" y="2397"/>
                  </a:lnTo>
                  <a:lnTo>
                    <a:pt x="781" y="2367"/>
                  </a:lnTo>
                  <a:lnTo>
                    <a:pt x="767" y="2336"/>
                  </a:lnTo>
                  <a:lnTo>
                    <a:pt x="757" y="2305"/>
                  </a:lnTo>
                  <a:lnTo>
                    <a:pt x="748" y="2248"/>
                  </a:lnTo>
                  <a:lnTo>
                    <a:pt x="748" y="2196"/>
                  </a:lnTo>
                  <a:lnTo>
                    <a:pt x="753" y="2148"/>
                  </a:lnTo>
                  <a:lnTo>
                    <a:pt x="753" y="2104"/>
                  </a:lnTo>
                  <a:lnTo>
                    <a:pt x="753" y="2065"/>
                  </a:lnTo>
                  <a:lnTo>
                    <a:pt x="743" y="2012"/>
                  </a:lnTo>
                  <a:lnTo>
                    <a:pt x="733" y="1964"/>
                  </a:lnTo>
                  <a:lnTo>
                    <a:pt x="724" y="1925"/>
                  </a:lnTo>
                  <a:lnTo>
                    <a:pt x="714" y="1885"/>
                  </a:lnTo>
                  <a:lnTo>
                    <a:pt x="709" y="1855"/>
                  </a:lnTo>
                  <a:lnTo>
                    <a:pt x="700" y="1828"/>
                  </a:lnTo>
                  <a:lnTo>
                    <a:pt x="685" y="1785"/>
                  </a:lnTo>
                  <a:lnTo>
                    <a:pt x="666" y="1759"/>
                  </a:lnTo>
                  <a:lnTo>
                    <a:pt x="652" y="1745"/>
                  </a:lnTo>
                  <a:lnTo>
                    <a:pt x="633" y="1741"/>
                  </a:lnTo>
                  <a:lnTo>
                    <a:pt x="613" y="1745"/>
                  </a:lnTo>
                  <a:lnTo>
                    <a:pt x="575" y="1767"/>
                  </a:lnTo>
                  <a:lnTo>
                    <a:pt x="546" y="1785"/>
                  </a:lnTo>
                  <a:lnTo>
                    <a:pt x="527" y="1802"/>
                  </a:lnTo>
                  <a:lnTo>
                    <a:pt x="518" y="1815"/>
                  </a:lnTo>
                  <a:lnTo>
                    <a:pt x="513" y="1833"/>
                  </a:lnTo>
                  <a:lnTo>
                    <a:pt x="513" y="1846"/>
                  </a:lnTo>
                  <a:lnTo>
                    <a:pt x="522" y="1877"/>
                  </a:lnTo>
                  <a:lnTo>
                    <a:pt x="537" y="1920"/>
                  </a:lnTo>
                  <a:lnTo>
                    <a:pt x="542" y="1951"/>
                  </a:lnTo>
                  <a:lnTo>
                    <a:pt x="542" y="1977"/>
                  </a:lnTo>
                  <a:lnTo>
                    <a:pt x="542" y="1990"/>
                  </a:lnTo>
                  <a:lnTo>
                    <a:pt x="532" y="1999"/>
                  </a:lnTo>
                  <a:lnTo>
                    <a:pt x="522" y="2003"/>
                  </a:lnTo>
                  <a:lnTo>
                    <a:pt x="513" y="2003"/>
                  </a:lnTo>
                  <a:lnTo>
                    <a:pt x="498" y="1995"/>
                  </a:lnTo>
                  <a:lnTo>
                    <a:pt x="470" y="1977"/>
                  </a:lnTo>
                  <a:lnTo>
                    <a:pt x="441" y="1951"/>
                  </a:lnTo>
                  <a:lnTo>
                    <a:pt x="422" y="1933"/>
                  </a:lnTo>
                  <a:lnTo>
                    <a:pt x="412" y="1929"/>
                  </a:lnTo>
                  <a:lnTo>
                    <a:pt x="412" y="1925"/>
                  </a:lnTo>
                  <a:lnTo>
                    <a:pt x="393" y="1947"/>
                  </a:lnTo>
                  <a:lnTo>
                    <a:pt x="378" y="1973"/>
                  </a:lnTo>
                  <a:lnTo>
                    <a:pt x="374" y="2008"/>
                  </a:lnTo>
                  <a:lnTo>
                    <a:pt x="383" y="2043"/>
                  </a:lnTo>
                  <a:lnTo>
                    <a:pt x="412" y="2100"/>
                  </a:lnTo>
                  <a:lnTo>
                    <a:pt x="431" y="2148"/>
                  </a:lnTo>
                  <a:lnTo>
                    <a:pt x="446" y="2187"/>
                  </a:lnTo>
                  <a:lnTo>
                    <a:pt x="455" y="2218"/>
                  </a:lnTo>
                  <a:lnTo>
                    <a:pt x="455" y="2244"/>
                  </a:lnTo>
                  <a:lnTo>
                    <a:pt x="455" y="2262"/>
                  </a:lnTo>
                  <a:lnTo>
                    <a:pt x="450" y="2270"/>
                  </a:lnTo>
                  <a:lnTo>
                    <a:pt x="446" y="2279"/>
                  </a:lnTo>
                  <a:lnTo>
                    <a:pt x="436" y="2283"/>
                  </a:lnTo>
                  <a:lnTo>
                    <a:pt x="422" y="2279"/>
                  </a:lnTo>
                  <a:lnTo>
                    <a:pt x="398" y="2270"/>
                  </a:lnTo>
                  <a:lnTo>
                    <a:pt x="374" y="2248"/>
                  </a:lnTo>
                  <a:lnTo>
                    <a:pt x="355" y="2227"/>
                  </a:lnTo>
                  <a:lnTo>
                    <a:pt x="326" y="2183"/>
                  </a:lnTo>
                  <a:lnTo>
                    <a:pt x="307" y="2143"/>
                  </a:lnTo>
                  <a:lnTo>
                    <a:pt x="292" y="2108"/>
                  </a:lnTo>
                  <a:lnTo>
                    <a:pt x="283" y="2073"/>
                  </a:lnTo>
                  <a:lnTo>
                    <a:pt x="278" y="2008"/>
                  </a:lnTo>
                  <a:lnTo>
                    <a:pt x="283" y="1955"/>
                  </a:lnTo>
                  <a:lnTo>
                    <a:pt x="297" y="1907"/>
                  </a:lnTo>
                  <a:lnTo>
                    <a:pt x="316" y="1863"/>
                  </a:lnTo>
                  <a:lnTo>
                    <a:pt x="326" y="1833"/>
                  </a:lnTo>
                  <a:lnTo>
                    <a:pt x="326" y="1802"/>
                  </a:lnTo>
                  <a:lnTo>
                    <a:pt x="316" y="1750"/>
                  </a:lnTo>
                  <a:lnTo>
                    <a:pt x="311" y="1702"/>
                  </a:lnTo>
                  <a:lnTo>
                    <a:pt x="316" y="1658"/>
                  </a:lnTo>
                  <a:lnTo>
                    <a:pt x="321" y="1614"/>
                  </a:lnTo>
                  <a:lnTo>
                    <a:pt x="345" y="1544"/>
                  </a:lnTo>
                  <a:lnTo>
                    <a:pt x="383" y="1487"/>
                  </a:lnTo>
                  <a:lnTo>
                    <a:pt x="422" y="1439"/>
                  </a:lnTo>
                  <a:lnTo>
                    <a:pt x="460" y="1404"/>
                  </a:lnTo>
                  <a:lnTo>
                    <a:pt x="489" y="1378"/>
                  </a:lnTo>
                  <a:lnTo>
                    <a:pt x="508" y="1356"/>
                  </a:lnTo>
                  <a:lnTo>
                    <a:pt x="527" y="1325"/>
                  </a:lnTo>
                  <a:lnTo>
                    <a:pt x="532" y="1295"/>
                  </a:lnTo>
                  <a:lnTo>
                    <a:pt x="532" y="1277"/>
                  </a:lnTo>
                  <a:lnTo>
                    <a:pt x="532" y="1255"/>
                  </a:lnTo>
                  <a:lnTo>
                    <a:pt x="532" y="1229"/>
                  </a:lnTo>
                  <a:lnTo>
                    <a:pt x="537" y="1199"/>
                  </a:lnTo>
                  <a:lnTo>
                    <a:pt x="542" y="1164"/>
                  </a:lnTo>
                  <a:lnTo>
                    <a:pt x="551" y="1137"/>
                  </a:lnTo>
                  <a:lnTo>
                    <a:pt x="561" y="1115"/>
                  </a:lnTo>
                  <a:lnTo>
                    <a:pt x="570" y="1102"/>
                  </a:lnTo>
                  <a:lnTo>
                    <a:pt x="585" y="1089"/>
                  </a:lnTo>
                  <a:lnTo>
                    <a:pt x="594" y="1085"/>
                  </a:lnTo>
                  <a:lnTo>
                    <a:pt x="613" y="1085"/>
                  </a:lnTo>
                  <a:lnTo>
                    <a:pt x="633" y="1098"/>
                  </a:lnTo>
                  <a:lnTo>
                    <a:pt x="647" y="1120"/>
                  </a:lnTo>
                  <a:lnTo>
                    <a:pt x="657" y="1142"/>
                  </a:lnTo>
                  <a:lnTo>
                    <a:pt x="657" y="1168"/>
                  </a:lnTo>
                  <a:lnTo>
                    <a:pt x="652" y="1207"/>
                  </a:lnTo>
                  <a:lnTo>
                    <a:pt x="657" y="1238"/>
                  </a:lnTo>
                  <a:lnTo>
                    <a:pt x="661" y="1260"/>
                  </a:lnTo>
                  <a:lnTo>
                    <a:pt x="666" y="1277"/>
                  </a:lnTo>
                  <a:lnTo>
                    <a:pt x="676" y="1286"/>
                  </a:lnTo>
                  <a:lnTo>
                    <a:pt x="685" y="1290"/>
                  </a:lnTo>
                  <a:lnTo>
                    <a:pt x="700" y="1290"/>
                  </a:lnTo>
                  <a:lnTo>
                    <a:pt x="714" y="1282"/>
                  </a:lnTo>
                  <a:lnTo>
                    <a:pt x="743" y="1260"/>
                  </a:lnTo>
                  <a:lnTo>
                    <a:pt x="776" y="1229"/>
                  </a:lnTo>
                  <a:lnTo>
                    <a:pt x="805" y="1199"/>
                  </a:lnTo>
                  <a:lnTo>
                    <a:pt x="829" y="1168"/>
                  </a:lnTo>
                  <a:lnTo>
                    <a:pt x="858" y="1133"/>
                  </a:lnTo>
                  <a:lnTo>
                    <a:pt x="882" y="1107"/>
                  </a:lnTo>
                  <a:lnTo>
                    <a:pt x="901" y="1089"/>
                  </a:lnTo>
                  <a:lnTo>
                    <a:pt x="920" y="1080"/>
                  </a:lnTo>
                  <a:lnTo>
                    <a:pt x="935" y="1076"/>
                  </a:lnTo>
                  <a:lnTo>
                    <a:pt x="944" y="1076"/>
                  </a:lnTo>
                  <a:lnTo>
                    <a:pt x="954" y="1085"/>
                  </a:lnTo>
                  <a:lnTo>
                    <a:pt x="959" y="1094"/>
                  </a:lnTo>
                  <a:lnTo>
                    <a:pt x="964" y="1124"/>
                  </a:lnTo>
                  <a:lnTo>
                    <a:pt x="964" y="1159"/>
                  </a:lnTo>
                  <a:lnTo>
                    <a:pt x="954" y="1190"/>
                  </a:lnTo>
                  <a:lnTo>
                    <a:pt x="944" y="1212"/>
                  </a:lnTo>
                  <a:lnTo>
                    <a:pt x="925" y="1242"/>
                  </a:lnTo>
                  <a:lnTo>
                    <a:pt x="906" y="1277"/>
                  </a:lnTo>
                  <a:lnTo>
                    <a:pt x="896" y="1308"/>
                  </a:lnTo>
                  <a:lnTo>
                    <a:pt x="901" y="1330"/>
                  </a:lnTo>
                  <a:lnTo>
                    <a:pt x="911" y="1374"/>
                  </a:lnTo>
                  <a:lnTo>
                    <a:pt x="911" y="1417"/>
                  </a:lnTo>
                  <a:lnTo>
                    <a:pt x="906" y="1457"/>
                  </a:lnTo>
                  <a:lnTo>
                    <a:pt x="892" y="1492"/>
                  </a:lnTo>
                  <a:lnTo>
                    <a:pt x="877" y="1522"/>
                  </a:lnTo>
                  <a:lnTo>
                    <a:pt x="863" y="1544"/>
                  </a:lnTo>
                  <a:lnTo>
                    <a:pt x="848" y="1562"/>
                  </a:lnTo>
                  <a:lnTo>
                    <a:pt x="839" y="1566"/>
                  </a:lnTo>
                  <a:lnTo>
                    <a:pt x="815" y="1579"/>
                  </a:lnTo>
                  <a:lnTo>
                    <a:pt x="786" y="1601"/>
                  </a:lnTo>
                  <a:lnTo>
                    <a:pt x="772" y="1619"/>
                  </a:lnTo>
                  <a:lnTo>
                    <a:pt x="757" y="1640"/>
                  </a:lnTo>
                  <a:lnTo>
                    <a:pt x="753" y="1667"/>
                  </a:lnTo>
                  <a:lnTo>
                    <a:pt x="748" y="1697"/>
                  </a:lnTo>
                  <a:lnTo>
                    <a:pt x="753" y="1737"/>
                  </a:lnTo>
                  <a:lnTo>
                    <a:pt x="767" y="1776"/>
                  </a:lnTo>
                  <a:lnTo>
                    <a:pt x="805" y="1868"/>
                  </a:lnTo>
                  <a:lnTo>
                    <a:pt x="824" y="1916"/>
                  </a:lnTo>
                  <a:lnTo>
                    <a:pt x="844" y="1955"/>
                  </a:lnTo>
                  <a:lnTo>
                    <a:pt x="853" y="1990"/>
                  </a:lnTo>
                  <a:lnTo>
                    <a:pt x="858" y="2021"/>
                  </a:lnTo>
                  <a:lnTo>
                    <a:pt x="863" y="2108"/>
                  </a:lnTo>
                  <a:lnTo>
                    <a:pt x="868" y="2187"/>
                  </a:lnTo>
                  <a:lnTo>
                    <a:pt x="882" y="2257"/>
                  </a:lnTo>
                  <a:lnTo>
                    <a:pt x="896" y="2314"/>
                  </a:lnTo>
                  <a:lnTo>
                    <a:pt x="916" y="2367"/>
                  </a:lnTo>
                  <a:lnTo>
                    <a:pt x="935" y="2410"/>
                  </a:lnTo>
                  <a:lnTo>
                    <a:pt x="959" y="2445"/>
                  </a:lnTo>
                  <a:lnTo>
                    <a:pt x="983" y="2476"/>
                  </a:lnTo>
                  <a:lnTo>
                    <a:pt x="1011" y="2498"/>
                  </a:lnTo>
                  <a:lnTo>
                    <a:pt x="1035" y="2515"/>
                  </a:lnTo>
                  <a:lnTo>
                    <a:pt x="1064" y="2528"/>
                  </a:lnTo>
                  <a:lnTo>
                    <a:pt x="1088" y="2537"/>
                  </a:lnTo>
                  <a:lnTo>
                    <a:pt x="1136" y="2546"/>
                  </a:lnTo>
                  <a:lnTo>
                    <a:pt x="1179" y="2546"/>
                  </a:lnTo>
                  <a:lnTo>
                    <a:pt x="1208" y="2546"/>
                  </a:lnTo>
                  <a:lnTo>
                    <a:pt x="1251" y="2542"/>
                  </a:lnTo>
                  <a:lnTo>
                    <a:pt x="1309" y="2537"/>
                  </a:lnTo>
                  <a:lnTo>
                    <a:pt x="1381" y="2537"/>
                  </a:lnTo>
                  <a:lnTo>
                    <a:pt x="1462" y="2533"/>
                  </a:lnTo>
                  <a:lnTo>
                    <a:pt x="1553" y="2528"/>
                  </a:lnTo>
                  <a:lnTo>
                    <a:pt x="1649" y="2524"/>
                  </a:lnTo>
                  <a:lnTo>
                    <a:pt x="1750" y="2520"/>
                  </a:lnTo>
                  <a:lnTo>
                    <a:pt x="1961" y="2507"/>
                  </a:lnTo>
                  <a:lnTo>
                    <a:pt x="2167" y="2498"/>
                  </a:lnTo>
                  <a:lnTo>
                    <a:pt x="2263" y="2489"/>
                  </a:lnTo>
                  <a:lnTo>
                    <a:pt x="2354" y="2485"/>
                  </a:lnTo>
                  <a:lnTo>
                    <a:pt x="2440" y="2480"/>
                  </a:lnTo>
                  <a:lnTo>
                    <a:pt x="2512" y="2472"/>
                  </a:lnTo>
                  <a:lnTo>
                    <a:pt x="2575" y="2467"/>
                  </a:lnTo>
                  <a:lnTo>
                    <a:pt x="2623" y="2458"/>
                  </a:lnTo>
                  <a:lnTo>
                    <a:pt x="2656" y="2450"/>
                  </a:lnTo>
                  <a:lnTo>
                    <a:pt x="2680" y="2441"/>
                  </a:lnTo>
                  <a:lnTo>
                    <a:pt x="2695" y="2428"/>
                  </a:lnTo>
                  <a:lnTo>
                    <a:pt x="2704" y="2419"/>
                  </a:lnTo>
                  <a:lnTo>
                    <a:pt x="2704" y="2406"/>
                  </a:lnTo>
                  <a:lnTo>
                    <a:pt x="2695" y="2397"/>
                  </a:lnTo>
                  <a:lnTo>
                    <a:pt x="2680" y="2388"/>
                  </a:lnTo>
                  <a:lnTo>
                    <a:pt x="2666" y="2375"/>
                  </a:lnTo>
                  <a:lnTo>
                    <a:pt x="2618" y="2362"/>
                  </a:lnTo>
                  <a:lnTo>
                    <a:pt x="2570" y="2349"/>
                  </a:lnTo>
                  <a:lnTo>
                    <a:pt x="2527" y="2345"/>
                  </a:lnTo>
                  <a:lnTo>
                    <a:pt x="2440" y="2336"/>
                  </a:lnTo>
                  <a:lnTo>
                    <a:pt x="2369" y="2318"/>
                  </a:lnTo>
                  <a:lnTo>
                    <a:pt x="2311" y="2292"/>
                  </a:lnTo>
                  <a:lnTo>
                    <a:pt x="2268" y="2266"/>
                  </a:lnTo>
                  <a:lnTo>
                    <a:pt x="2234" y="2235"/>
                  </a:lnTo>
                  <a:lnTo>
                    <a:pt x="2215" y="2209"/>
                  </a:lnTo>
                  <a:lnTo>
                    <a:pt x="2205" y="2192"/>
                  </a:lnTo>
                  <a:lnTo>
                    <a:pt x="2201" y="2183"/>
                  </a:lnTo>
                  <a:lnTo>
                    <a:pt x="2201" y="2178"/>
                  </a:lnTo>
                  <a:lnTo>
                    <a:pt x="2201" y="2165"/>
                  </a:lnTo>
                  <a:lnTo>
                    <a:pt x="2191" y="2148"/>
                  </a:lnTo>
                  <a:lnTo>
                    <a:pt x="2186" y="2126"/>
                  </a:lnTo>
                  <a:lnTo>
                    <a:pt x="2167" y="2100"/>
                  </a:lnTo>
                  <a:lnTo>
                    <a:pt x="2148" y="2078"/>
                  </a:lnTo>
                  <a:lnTo>
                    <a:pt x="2119" y="2060"/>
                  </a:lnTo>
                  <a:lnTo>
                    <a:pt x="2081" y="2047"/>
                  </a:lnTo>
                  <a:lnTo>
                    <a:pt x="2033" y="2030"/>
                  </a:lnTo>
                  <a:lnTo>
                    <a:pt x="1999" y="2012"/>
                  </a:lnTo>
                  <a:lnTo>
                    <a:pt x="1971" y="1995"/>
                  </a:lnTo>
                  <a:lnTo>
                    <a:pt x="1951" y="1977"/>
                  </a:lnTo>
                  <a:lnTo>
                    <a:pt x="1937" y="1955"/>
                  </a:lnTo>
                  <a:lnTo>
                    <a:pt x="1932" y="1933"/>
                  </a:lnTo>
                  <a:lnTo>
                    <a:pt x="1932" y="1912"/>
                  </a:lnTo>
                  <a:lnTo>
                    <a:pt x="1937" y="1894"/>
                  </a:lnTo>
                  <a:lnTo>
                    <a:pt x="1956" y="1850"/>
                  </a:lnTo>
                  <a:lnTo>
                    <a:pt x="1985" y="1815"/>
                  </a:lnTo>
                  <a:lnTo>
                    <a:pt x="2023" y="1789"/>
                  </a:lnTo>
                  <a:lnTo>
                    <a:pt x="2052" y="1767"/>
                  </a:lnTo>
                  <a:lnTo>
                    <a:pt x="2071" y="1754"/>
                  </a:lnTo>
                  <a:lnTo>
                    <a:pt x="2086" y="1741"/>
                  </a:lnTo>
                  <a:lnTo>
                    <a:pt x="2086" y="1732"/>
                  </a:lnTo>
                  <a:lnTo>
                    <a:pt x="2086" y="1724"/>
                  </a:lnTo>
                  <a:lnTo>
                    <a:pt x="2076" y="1715"/>
                  </a:lnTo>
                  <a:lnTo>
                    <a:pt x="2062" y="1706"/>
                  </a:lnTo>
                  <a:lnTo>
                    <a:pt x="2028" y="1684"/>
                  </a:lnTo>
                  <a:lnTo>
                    <a:pt x="1990" y="1658"/>
                  </a:lnTo>
                  <a:lnTo>
                    <a:pt x="1961" y="1632"/>
                  </a:lnTo>
                  <a:lnTo>
                    <a:pt x="1937" y="1601"/>
                  </a:lnTo>
                  <a:lnTo>
                    <a:pt x="1918" y="1566"/>
                  </a:lnTo>
                  <a:lnTo>
                    <a:pt x="1908" y="1527"/>
                  </a:lnTo>
                  <a:lnTo>
                    <a:pt x="1903" y="1483"/>
                  </a:lnTo>
                  <a:lnTo>
                    <a:pt x="1903" y="1435"/>
                  </a:lnTo>
                  <a:lnTo>
                    <a:pt x="1903" y="1382"/>
                  </a:lnTo>
                  <a:lnTo>
                    <a:pt x="1903" y="1356"/>
                  </a:lnTo>
                  <a:lnTo>
                    <a:pt x="1908" y="1334"/>
                  </a:lnTo>
                  <a:lnTo>
                    <a:pt x="1923" y="1299"/>
                  </a:lnTo>
                  <a:lnTo>
                    <a:pt x="1937" y="1282"/>
                  </a:lnTo>
                  <a:lnTo>
                    <a:pt x="1956" y="1269"/>
                  </a:lnTo>
                  <a:lnTo>
                    <a:pt x="1975" y="1269"/>
                  </a:lnTo>
                  <a:lnTo>
                    <a:pt x="1990" y="1269"/>
                  </a:lnTo>
                  <a:lnTo>
                    <a:pt x="1999" y="1273"/>
                  </a:lnTo>
                  <a:lnTo>
                    <a:pt x="2004" y="1273"/>
                  </a:lnTo>
                  <a:lnTo>
                    <a:pt x="2014" y="1277"/>
                  </a:lnTo>
                  <a:lnTo>
                    <a:pt x="2033" y="1282"/>
                  </a:lnTo>
                  <a:lnTo>
                    <a:pt x="2057" y="1295"/>
                  </a:lnTo>
                  <a:lnTo>
                    <a:pt x="2095" y="1304"/>
                  </a:lnTo>
                  <a:lnTo>
                    <a:pt x="2129" y="1312"/>
                  </a:lnTo>
                  <a:lnTo>
                    <a:pt x="2167" y="1317"/>
                  </a:lnTo>
                  <a:lnTo>
                    <a:pt x="2201" y="1317"/>
                  </a:lnTo>
                  <a:lnTo>
                    <a:pt x="2229" y="1308"/>
                  </a:lnTo>
                  <a:lnTo>
                    <a:pt x="2249" y="1295"/>
                  </a:lnTo>
                  <a:lnTo>
                    <a:pt x="2263" y="1282"/>
                  </a:lnTo>
                  <a:lnTo>
                    <a:pt x="2268" y="1269"/>
                  </a:lnTo>
                  <a:lnTo>
                    <a:pt x="2268" y="1260"/>
                  </a:lnTo>
                  <a:lnTo>
                    <a:pt x="2263" y="1251"/>
                  </a:lnTo>
                  <a:lnTo>
                    <a:pt x="2258" y="1247"/>
                  </a:lnTo>
                  <a:lnTo>
                    <a:pt x="2249" y="1247"/>
                  </a:lnTo>
                  <a:lnTo>
                    <a:pt x="2234" y="1251"/>
                  </a:lnTo>
                  <a:lnTo>
                    <a:pt x="2215" y="1255"/>
                  </a:lnTo>
                  <a:lnTo>
                    <a:pt x="2181" y="1255"/>
                  </a:lnTo>
                  <a:lnTo>
                    <a:pt x="2143" y="1251"/>
                  </a:lnTo>
                  <a:lnTo>
                    <a:pt x="2095" y="1242"/>
                  </a:lnTo>
                  <a:lnTo>
                    <a:pt x="2052" y="1229"/>
                  </a:lnTo>
                  <a:lnTo>
                    <a:pt x="2009" y="1207"/>
                  </a:lnTo>
                  <a:lnTo>
                    <a:pt x="1980" y="1177"/>
                  </a:lnTo>
                  <a:lnTo>
                    <a:pt x="1961" y="1142"/>
                  </a:lnTo>
                  <a:lnTo>
                    <a:pt x="1956" y="1107"/>
                  </a:lnTo>
                  <a:lnTo>
                    <a:pt x="1961" y="1089"/>
                  </a:lnTo>
                  <a:lnTo>
                    <a:pt x="1971" y="1076"/>
                  </a:lnTo>
                  <a:lnTo>
                    <a:pt x="1980" y="1076"/>
                  </a:lnTo>
                  <a:lnTo>
                    <a:pt x="1994" y="1076"/>
                  </a:lnTo>
                  <a:lnTo>
                    <a:pt x="2014" y="1085"/>
                  </a:lnTo>
                  <a:lnTo>
                    <a:pt x="2028" y="1089"/>
                  </a:lnTo>
                  <a:lnTo>
                    <a:pt x="2038" y="1094"/>
                  </a:lnTo>
                  <a:lnTo>
                    <a:pt x="2052" y="1107"/>
                  </a:lnTo>
                  <a:lnTo>
                    <a:pt x="2066" y="1120"/>
                  </a:lnTo>
                  <a:lnTo>
                    <a:pt x="2086" y="1133"/>
                  </a:lnTo>
                  <a:lnTo>
                    <a:pt x="2105" y="1146"/>
                  </a:lnTo>
                  <a:lnTo>
                    <a:pt x="2124" y="1155"/>
                  </a:lnTo>
                  <a:lnTo>
                    <a:pt x="2148" y="1168"/>
                  </a:lnTo>
                  <a:lnTo>
                    <a:pt x="2172" y="1177"/>
                  </a:lnTo>
                  <a:lnTo>
                    <a:pt x="2201" y="1185"/>
                  </a:lnTo>
                  <a:lnTo>
                    <a:pt x="2215" y="1185"/>
                  </a:lnTo>
                  <a:lnTo>
                    <a:pt x="2220" y="1181"/>
                  </a:lnTo>
                  <a:lnTo>
                    <a:pt x="2215" y="1168"/>
                  </a:lnTo>
                  <a:lnTo>
                    <a:pt x="2210" y="1159"/>
                  </a:lnTo>
                  <a:lnTo>
                    <a:pt x="2205" y="1150"/>
                  </a:lnTo>
                  <a:lnTo>
                    <a:pt x="2201" y="1146"/>
                  </a:lnTo>
                  <a:lnTo>
                    <a:pt x="2191" y="1137"/>
                  </a:lnTo>
                  <a:lnTo>
                    <a:pt x="2181" y="1129"/>
                  </a:lnTo>
                  <a:lnTo>
                    <a:pt x="2167" y="1115"/>
                  </a:lnTo>
                  <a:lnTo>
                    <a:pt x="2148" y="1098"/>
                  </a:lnTo>
                  <a:lnTo>
                    <a:pt x="2119" y="1072"/>
                  </a:lnTo>
                  <a:lnTo>
                    <a:pt x="2090" y="1045"/>
                  </a:lnTo>
                  <a:lnTo>
                    <a:pt x="2062" y="1032"/>
                  </a:lnTo>
                  <a:lnTo>
                    <a:pt x="2028" y="1019"/>
                  </a:lnTo>
                  <a:lnTo>
                    <a:pt x="1999" y="1015"/>
                  </a:lnTo>
                  <a:lnTo>
                    <a:pt x="1932" y="1015"/>
                  </a:lnTo>
                  <a:lnTo>
                    <a:pt x="1865" y="1019"/>
                  </a:lnTo>
                  <a:lnTo>
                    <a:pt x="1841" y="1024"/>
                  </a:lnTo>
                  <a:lnTo>
                    <a:pt x="1822" y="1028"/>
                  </a:lnTo>
                  <a:lnTo>
                    <a:pt x="1807" y="1037"/>
                  </a:lnTo>
                  <a:lnTo>
                    <a:pt x="1803" y="1050"/>
                  </a:lnTo>
                  <a:lnTo>
                    <a:pt x="1803" y="1072"/>
                  </a:lnTo>
                  <a:lnTo>
                    <a:pt x="1803" y="1076"/>
                  </a:lnTo>
                  <a:lnTo>
                    <a:pt x="1803" y="1080"/>
                  </a:lnTo>
                  <a:lnTo>
                    <a:pt x="1803" y="1089"/>
                  </a:lnTo>
                  <a:lnTo>
                    <a:pt x="1798" y="1111"/>
                  </a:lnTo>
                  <a:lnTo>
                    <a:pt x="1798" y="1142"/>
                  </a:lnTo>
                  <a:lnTo>
                    <a:pt x="1793" y="1190"/>
                  </a:lnTo>
                  <a:lnTo>
                    <a:pt x="1788" y="1251"/>
                  </a:lnTo>
                  <a:lnTo>
                    <a:pt x="1779" y="1317"/>
                  </a:lnTo>
                  <a:lnTo>
                    <a:pt x="1774" y="1400"/>
                  </a:lnTo>
                  <a:lnTo>
                    <a:pt x="1769" y="1487"/>
                  </a:lnTo>
                  <a:lnTo>
                    <a:pt x="1769" y="1531"/>
                  </a:lnTo>
                  <a:lnTo>
                    <a:pt x="1764" y="1575"/>
                  </a:lnTo>
                  <a:lnTo>
                    <a:pt x="1760" y="1610"/>
                  </a:lnTo>
                  <a:lnTo>
                    <a:pt x="1760" y="1640"/>
                  </a:lnTo>
                  <a:lnTo>
                    <a:pt x="1750" y="1693"/>
                  </a:lnTo>
                  <a:lnTo>
                    <a:pt x="1740" y="1728"/>
                  </a:lnTo>
                  <a:lnTo>
                    <a:pt x="1731" y="1745"/>
                  </a:lnTo>
                  <a:lnTo>
                    <a:pt x="1721" y="1759"/>
                  </a:lnTo>
                  <a:lnTo>
                    <a:pt x="1712" y="1759"/>
                  </a:lnTo>
                  <a:lnTo>
                    <a:pt x="1702" y="1754"/>
                  </a:lnTo>
                  <a:lnTo>
                    <a:pt x="1697" y="1741"/>
                  </a:lnTo>
                  <a:lnTo>
                    <a:pt x="1692" y="1719"/>
                  </a:lnTo>
                  <a:lnTo>
                    <a:pt x="1683" y="1693"/>
                  </a:lnTo>
                  <a:lnTo>
                    <a:pt x="1678" y="1662"/>
                  </a:lnTo>
                  <a:lnTo>
                    <a:pt x="1673" y="1605"/>
                  </a:lnTo>
                  <a:lnTo>
                    <a:pt x="1668" y="1579"/>
                  </a:lnTo>
                  <a:lnTo>
                    <a:pt x="1668" y="1562"/>
                  </a:lnTo>
                  <a:lnTo>
                    <a:pt x="1668" y="1544"/>
                  </a:lnTo>
                  <a:lnTo>
                    <a:pt x="1664" y="1514"/>
                  </a:lnTo>
                  <a:lnTo>
                    <a:pt x="1659" y="1470"/>
                  </a:lnTo>
                  <a:lnTo>
                    <a:pt x="1654" y="1422"/>
                  </a:lnTo>
                  <a:lnTo>
                    <a:pt x="1654" y="1365"/>
                  </a:lnTo>
                  <a:lnTo>
                    <a:pt x="1649" y="1308"/>
                  </a:lnTo>
                  <a:lnTo>
                    <a:pt x="1654" y="1177"/>
                  </a:lnTo>
                  <a:lnTo>
                    <a:pt x="1659" y="1146"/>
                  </a:lnTo>
                  <a:lnTo>
                    <a:pt x="1659" y="1120"/>
                  </a:lnTo>
                  <a:lnTo>
                    <a:pt x="1664" y="1102"/>
                  </a:lnTo>
                  <a:lnTo>
                    <a:pt x="1664" y="1085"/>
                  </a:lnTo>
                  <a:lnTo>
                    <a:pt x="1668" y="1063"/>
                  </a:lnTo>
                  <a:lnTo>
                    <a:pt x="1668" y="1054"/>
                  </a:lnTo>
                  <a:lnTo>
                    <a:pt x="1659" y="1050"/>
                  </a:lnTo>
                  <a:lnTo>
                    <a:pt x="1644" y="1045"/>
                  </a:lnTo>
                  <a:lnTo>
                    <a:pt x="1620" y="1041"/>
                  </a:lnTo>
                  <a:lnTo>
                    <a:pt x="1587" y="1028"/>
                  </a:lnTo>
                  <a:lnTo>
                    <a:pt x="1549" y="1010"/>
                  </a:lnTo>
                  <a:lnTo>
                    <a:pt x="1529" y="993"/>
                  </a:lnTo>
                  <a:lnTo>
                    <a:pt x="1520" y="980"/>
                  </a:lnTo>
                  <a:lnTo>
                    <a:pt x="1520" y="962"/>
                  </a:lnTo>
                  <a:lnTo>
                    <a:pt x="1525" y="949"/>
                  </a:lnTo>
                  <a:lnTo>
                    <a:pt x="1539" y="940"/>
                  </a:lnTo>
                  <a:lnTo>
                    <a:pt x="1553" y="936"/>
                  </a:lnTo>
                  <a:lnTo>
                    <a:pt x="1568" y="932"/>
                  </a:lnTo>
                  <a:lnTo>
                    <a:pt x="1601" y="936"/>
                  </a:lnTo>
                  <a:lnTo>
                    <a:pt x="1635" y="945"/>
                  </a:lnTo>
                  <a:lnTo>
                    <a:pt x="1649" y="945"/>
                  </a:lnTo>
                  <a:lnTo>
                    <a:pt x="1664" y="945"/>
                  </a:lnTo>
                  <a:lnTo>
                    <a:pt x="1673" y="940"/>
                  </a:lnTo>
                  <a:lnTo>
                    <a:pt x="1678" y="927"/>
                  </a:lnTo>
                  <a:lnTo>
                    <a:pt x="1692" y="849"/>
                  </a:lnTo>
                  <a:lnTo>
                    <a:pt x="1697" y="779"/>
                  </a:lnTo>
                  <a:lnTo>
                    <a:pt x="1692" y="752"/>
                  </a:lnTo>
                  <a:lnTo>
                    <a:pt x="1688" y="726"/>
                  </a:lnTo>
                  <a:lnTo>
                    <a:pt x="1673" y="709"/>
                  </a:lnTo>
                  <a:lnTo>
                    <a:pt x="1654" y="696"/>
                  </a:lnTo>
                  <a:lnTo>
                    <a:pt x="1616" y="678"/>
                  </a:lnTo>
                  <a:lnTo>
                    <a:pt x="1587" y="665"/>
                  </a:lnTo>
                  <a:lnTo>
                    <a:pt x="1577" y="652"/>
                  </a:lnTo>
                  <a:lnTo>
                    <a:pt x="1573" y="639"/>
                  </a:lnTo>
                  <a:lnTo>
                    <a:pt x="1577" y="630"/>
                  </a:lnTo>
                  <a:lnTo>
                    <a:pt x="1592" y="621"/>
                  </a:lnTo>
                  <a:lnTo>
                    <a:pt x="1620" y="604"/>
                  </a:lnTo>
                  <a:lnTo>
                    <a:pt x="1635" y="595"/>
                  </a:lnTo>
                  <a:lnTo>
                    <a:pt x="1649" y="577"/>
                  </a:lnTo>
                  <a:lnTo>
                    <a:pt x="1654" y="560"/>
                  </a:lnTo>
                  <a:lnTo>
                    <a:pt x="1659" y="542"/>
                  </a:lnTo>
                  <a:lnTo>
                    <a:pt x="1654" y="525"/>
                  </a:lnTo>
                  <a:lnTo>
                    <a:pt x="1649" y="512"/>
                  </a:lnTo>
                  <a:lnTo>
                    <a:pt x="1635" y="503"/>
                  </a:lnTo>
                  <a:lnTo>
                    <a:pt x="1611" y="507"/>
                  </a:lnTo>
                  <a:lnTo>
                    <a:pt x="1568" y="516"/>
                  </a:lnTo>
                  <a:lnTo>
                    <a:pt x="1534" y="512"/>
                  </a:lnTo>
                  <a:lnTo>
                    <a:pt x="1515" y="499"/>
                  </a:lnTo>
                  <a:lnTo>
                    <a:pt x="1505" y="486"/>
                  </a:lnTo>
                  <a:lnTo>
                    <a:pt x="1501" y="464"/>
                  </a:lnTo>
                  <a:lnTo>
                    <a:pt x="1505" y="446"/>
                  </a:lnTo>
                  <a:lnTo>
                    <a:pt x="1510" y="429"/>
                  </a:lnTo>
                  <a:lnTo>
                    <a:pt x="1520" y="420"/>
                  </a:lnTo>
                  <a:lnTo>
                    <a:pt x="1539" y="411"/>
                  </a:lnTo>
                  <a:lnTo>
                    <a:pt x="1558" y="402"/>
                  </a:lnTo>
                  <a:lnTo>
                    <a:pt x="1568" y="394"/>
                  </a:lnTo>
                  <a:lnTo>
                    <a:pt x="1573" y="376"/>
                  </a:lnTo>
                  <a:lnTo>
                    <a:pt x="1573" y="350"/>
                  </a:lnTo>
                  <a:lnTo>
                    <a:pt x="1568" y="315"/>
                  </a:lnTo>
                  <a:lnTo>
                    <a:pt x="1568" y="280"/>
                  </a:lnTo>
                  <a:lnTo>
                    <a:pt x="1577" y="249"/>
                  </a:lnTo>
                  <a:lnTo>
                    <a:pt x="1592" y="232"/>
                  </a:lnTo>
                  <a:lnTo>
                    <a:pt x="1606" y="219"/>
                  </a:lnTo>
                  <a:lnTo>
                    <a:pt x="1630" y="214"/>
                  </a:lnTo>
                  <a:lnTo>
                    <a:pt x="1644" y="223"/>
                  </a:lnTo>
                  <a:lnTo>
                    <a:pt x="1664" y="241"/>
                  </a:lnTo>
                  <a:lnTo>
                    <a:pt x="1673" y="271"/>
                  </a:lnTo>
                  <a:lnTo>
                    <a:pt x="1678" y="315"/>
                  </a:lnTo>
                  <a:lnTo>
                    <a:pt x="1688" y="359"/>
                  </a:lnTo>
                  <a:lnTo>
                    <a:pt x="1702" y="407"/>
                  </a:lnTo>
                  <a:lnTo>
                    <a:pt x="1712" y="455"/>
                  </a:lnTo>
                  <a:lnTo>
                    <a:pt x="1726" y="494"/>
                  </a:lnTo>
                  <a:lnTo>
                    <a:pt x="1740" y="521"/>
                  </a:lnTo>
                  <a:lnTo>
                    <a:pt x="1745" y="529"/>
                  </a:lnTo>
                  <a:lnTo>
                    <a:pt x="1755" y="534"/>
                  </a:lnTo>
                  <a:lnTo>
                    <a:pt x="1760" y="529"/>
                  </a:lnTo>
                  <a:lnTo>
                    <a:pt x="1764" y="525"/>
                  </a:lnTo>
                  <a:lnTo>
                    <a:pt x="1779" y="503"/>
                  </a:lnTo>
                  <a:lnTo>
                    <a:pt x="1793" y="468"/>
                  </a:lnTo>
                  <a:lnTo>
                    <a:pt x="1807" y="429"/>
                  </a:lnTo>
                  <a:lnTo>
                    <a:pt x="1827" y="381"/>
                  </a:lnTo>
                  <a:lnTo>
                    <a:pt x="1860" y="289"/>
                  </a:lnTo>
                  <a:lnTo>
                    <a:pt x="1879" y="245"/>
                  </a:lnTo>
                  <a:lnTo>
                    <a:pt x="1899" y="210"/>
                  </a:lnTo>
                  <a:lnTo>
                    <a:pt x="1923" y="184"/>
                  </a:lnTo>
                  <a:lnTo>
                    <a:pt x="1942" y="171"/>
                  </a:lnTo>
                  <a:lnTo>
                    <a:pt x="1961" y="171"/>
                  </a:lnTo>
                  <a:lnTo>
                    <a:pt x="1975" y="175"/>
                  </a:lnTo>
                  <a:lnTo>
                    <a:pt x="1990" y="188"/>
                  </a:lnTo>
                  <a:lnTo>
                    <a:pt x="1999" y="201"/>
                  </a:lnTo>
                  <a:lnTo>
                    <a:pt x="1999" y="223"/>
                  </a:lnTo>
                  <a:lnTo>
                    <a:pt x="1999" y="241"/>
                  </a:lnTo>
                  <a:lnTo>
                    <a:pt x="1990" y="280"/>
                  </a:lnTo>
                  <a:lnTo>
                    <a:pt x="1980" y="311"/>
                  </a:lnTo>
                  <a:lnTo>
                    <a:pt x="1980" y="363"/>
                  </a:lnTo>
                  <a:lnTo>
                    <a:pt x="1985" y="402"/>
                  </a:lnTo>
                  <a:lnTo>
                    <a:pt x="1999" y="429"/>
                  </a:lnTo>
                  <a:lnTo>
                    <a:pt x="2018" y="446"/>
                  </a:lnTo>
                  <a:lnTo>
                    <a:pt x="2038" y="455"/>
                  </a:lnTo>
                  <a:lnTo>
                    <a:pt x="2052" y="459"/>
                  </a:lnTo>
                  <a:lnTo>
                    <a:pt x="2057" y="459"/>
                  </a:lnTo>
                  <a:lnTo>
                    <a:pt x="2052" y="464"/>
                  </a:lnTo>
                  <a:lnTo>
                    <a:pt x="2042" y="472"/>
                  </a:lnTo>
                  <a:lnTo>
                    <a:pt x="2014" y="486"/>
                  </a:lnTo>
                  <a:lnTo>
                    <a:pt x="1994" y="486"/>
                  </a:lnTo>
                  <a:lnTo>
                    <a:pt x="1971" y="486"/>
                  </a:lnTo>
                  <a:lnTo>
                    <a:pt x="1927" y="486"/>
                  </a:lnTo>
                  <a:lnTo>
                    <a:pt x="1899" y="494"/>
                  </a:lnTo>
                  <a:lnTo>
                    <a:pt x="1889" y="507"/>
                  </a:lnTo>
                  <a:lnTo>
                    <a:pt x="1884" y="525"/>
                  </a:lnTo>
                  <a:lnTo>
                    <a:pt x="1894" y="542"/>
                  </a:lnTo>
                  <a:lnTo>
                    <a:pt x="1908" y="560"/>
                  </a:lnTo>
                  <a:lnTo>
                    <a:pt x="1927" y="577"/>
                  </a:lnTo>
                  <a:lnTo>
                    <a:pt x="1951" y="591"/>
                  </a:lnTo>
                  <a:lnTo>
                    <a:pt x="1975" y="599"/>
                  </a:lnTo>
                  <a:lnTo>
                    <a:pt x="1990" y="608"/>
                  </a:lnTo>
                  <a:lnTo>
                    <a:pt x="2014" y="621"/>
                  </a:lnTo>
                  <a:lnTo>
                    <a:pt x="2018" y="634"/>
                  </a:lnTo>
                  <a:lnTo>
                    <a:pt x="2014" y="643"/>
                  </a:lnTo>
                  <a:lnTo>
                    <a:pt x="1999" y="652"/>
                  </a:lnTo>
                  <a:lnTo>
                    <a:pt x="1980" y="661"/>
                  </a:lnTo>
                  <a:lnTo>
                    <a:pt x="1927" y="665"/>
                  </a:lnTo>
                  <a:lnTo>
                    <a:pt x="1879" y="669"/>
                  </a:lnTo>
                  <a:lnTo>
                    <a:pt x="1851" y="687"/>
                  </a:lnTo>
                  <a:lnTo>
                    <a:pt x="1827" y="713"/>
                  </a:lnTo>
                  <a:lnTo>
                    <a:pt x="1817" y="735"/>
                  </a:lnTo>
                  <a:lnTo>
                    <a:pt x="1812" y="757"/>
                  </a:lnTo>
                  <a:lnTo>
                    <a:pt x="1807" y="796"/>
                  </a:lnTo>
                  <a:lnTo>
                    <a:pt x="1803" y="827"/>
                  </a:lnTo>
                  <a:lnTo>
                    <a:pt x="1807" y="857"/>
                  </a:lnTo>
                  <a:lnTo>
                    <a:pt x="1812" y="879"/>
                  </a:lnTo>
                  <a:lnTo>
                    <a:pt x="1817" y="897"/>
                  </a:lnTo>
                  <a:lnTo>
                    <a:pt x="1827" y="910"/>
                  </a:lnTo>
                  <a:lnTo>
                    <a:pt x="1851" y="927"/>
                  </a:lnTo>
                  <a:lnTo>
                    <a:pt x="1879" y="932"/>
                  </a:lnTo>
                  <a:lnTo>
                    <a:pt x="1903" y="932"/>
                  </a:lnTo>
                  <a:lnTo>
                    <a:pt x="1923" y="927"/>
                  </a:lnTo>
                  <a:lnTo>
                    <a:pt x="1927" y="927"/>
                  </a:lnTo>
                  <a:lnTo>
                    <a:pt x="2033" y="949"/>
                  </a:lnTo>
                  <a:lnTo>
                    <a:pt x="2138" y="962"/>
                  </a:lnTo>
                  <a:lnTo>
                    <a:pt x="2249" y="971"/>
                  </a:lnTo>
                  <a:lnTo>
                    <a:pt x="2354" y="971"/>
                  </a:lnTo>
                  <a:lnTo>
                    <a:pt x="2445" y="971"/>
                  </a:lnTo>
                  <a:lnTo>
                    <a:pt x="2484" y="967"/>
                  </a:lnTo>
                  <a:lnTo>
                    <a:pt x="2517" y="967"/>
                  </a:lnTo>
                  <a:lnTo>
                    <a:pt x="2541" y="967"/>
                  </a:lnTo>
                  <a:lnTo>
                    <a:pt x="2560" y="962"/>
                  </a:lnTo>
                  <a:lnTo>
                    <a:pt x="2575" y="962"/>
                  </a:lnTo>
                  <a:lnTo>
                    <a:pt x="2579" y="962"/>
                  </a:lnTo>
                  <a:lnTo>
                    <a:pt x="2632" y="971"/>
                  </a:lnTo>
                  <a:lnTo>
                    <a:pt x="2675" y="967"/>
                  </a:lnTo>
                  <a:lnTo>
                    <a:pt x="2709" y="954"/>
                  </a:lnTo>
                  <a:lnTo>
                    <a:pt x="2733" y="927"/>
                  </a:lnTo>
                  <a:lnTo>
                    <a:pt x="2733" y="525"/>
                  </a:lnTo>
                  <a:lnTo>
                    <a:pt x="2723" y="455"/>
                  </a:lnTo>
                  <a:lnTo>
                    <a:pt x="2714" y="389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029"/>
            <p:cNvSpPr>
              <a:spLocks/>
            </p:cNvSpPr>
            <p:nvPr/>
          </p:nvSpPr>
          <p:spPr bwMode="auto">
            <a:xfrm>
              <a:off x="3680" y="1356"/>
              <a:ext cx="126" cy="235"/>
            </a:xfrm>
            <a:custGeom>
              <a:avLst/>
              <a:gdLst/>
              <a:ahLst/>
              <a:cxnLst>
                <a:cxn ang="0">
                  <a:pos x="115" y="18"/>
                </a:cxn>
                <a:cxn ang="0">
                  <a:pos x="108" y="7"/>
                </a:cxn>
                <a:cxn ang="0">
                  <a:pos x="99" y="2"/>
                </a:cxn>
                <a:cxn ang="0">
                  <a:pos x="87" y="0"/>
                </a:cxn>
                <a:cxn ang="0">
                  <a:pos x="74" y="2"/>
                </a:cxn>
                <a:cxn ang="0">
                  <a:pos x="60" y="8"/>
                </a:cxn>
                <a:cxn ang="0">
                  <a:pos x="46" y="17"/>
                </a:cxn>
                <a:cxn ang="0">
                  <a:pos x="32" y="29"/>
                </a:cxn>
                <a:cxn ang="0">
                  <a:pos x="20" y="45"/>
                </a:cxn>
                <a:cxn ang="0">
                  <a:pos x="10" y="63"/>
                </a:cxn>
                <a:cxn ang="0">
                  <a:pos x="3" y="84"/>
                </a:cxn>
                <a:cxn ang="0">
                  <a:pos x="0" y="107"/>
                </a:cxn>
                <a:cxn ang="0">
                  <a:pos x="1" y="132"/>
                </a:cxn>
                <a:cxn ang="0">
                  <a:pos x="7" y="159"/>
                </a:cxn>
                <a:cxn ang="0">
                  <a:pos x="13" y="173"/>
                </a:cxn>
                <a:cxn ang="0">
                  <a:pos x="19" y="188"/>
                </a:cxn>
                <a:cxn ang="0">
                  <a:pos x="28" y="203"/>
                </a:cxn>
                <a:cxn ang="0">
                  <a:pos x="38" y="218"/>
                </a:cxn>
                <a:cxn ang="0">
                  <a:pos x="50" y="234"/>
                </a:cxn>
                <a:cxn ang="0">
                  <a:pos x="53" y="233"/>
                </a:cxn>
                <a:cxn ang="0">
                  <a:pos x="56" y="231"/>
                </a:cxn>
                <a:cxn ang="0">
                  <a:pos x="65" y="226"/>
                </a:cxn>
                <a:cxn ang="0">
                  <a:pos x="80" y="213"/>
                </a:cxn>
                <a:cxn ang="0">
                  <a:pos x="89" y="205"/>
                </a:cxn>
                <a:cxn ang="0">
                  <a:pos x="97" y="194"/>
                </a:cxn>
                <a:cxn ang="0">
                  <a:pos x="104" y="182"/>
                </a:cxn>
                <a:cxn ang="0">
                  <a:pos x="111" y="167"/>
                </a:cxn>
                <a:cxn ang="0">
                  <a:pos x="117" y="150"/>
                </a:cxn>
                <a:cxn ang="0">
                  <a:pos x="121" y="130"/>
                </a:cxn>
                <a:cxn ang="0">
                  <a:pos x="124" y="108"/>
                </a:cxn>
                <a:cxn ang="0">
                  <a:pos x="124" y="83"/>
                </a:cxn>
                <a:cxn ang="0">
                  <a:pos x="122" y="55"/>
                </a:cxn>
                <a:cxn ang="0">
                  <a:pos x="117" y="24"/>
                </a:cxn>
              </a:cxnLst>
              <a:rect l="0" t="0" r="r" b="b"/>
              <a:pathLst>
                <a:path w="126" h="235">
                  <a:moveTo>
                    <a:pt x="117" y="24"/>
                  </a:moveTo>
                  <a:lnTo>
                    <a:pt x="115" y="18"/>
                  </a:lnTo>
                  <a:lnTo>
                    <a:pt x="112" y="12"/>
                  </a:lnTo>
                  <a:lnTo>
                    <a:pt x="108" y="7"/>
                  </a:lnTo>
                  <a:lnTo>
                    <a:pt x="104" y="4"/>
                  </a:lnTo>
                  <a:lnTo>
                    <a:pt x="99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4" y="2"/>
                  </a:lnTo>
                  <a:lnTo>
                    <a:pt x="67" y="5"/>
                  </a:lnTo>
                  <a:lnTo>
                    <a:pt x="60" y="8"/>
                  </a:lnTo>
                  <a:lnTo>
                    <a:pt x="53" y="12"/>
                  </a:lnTo>
                  <a:lnTo>
                    <a:pt x="46" y="17"/>
                  </a:lnTo>
                  <a:lnTo>
                    <a:pt x="39" y="23"/>
                  </a:lnTo>
                  <a:lnTo>
                    <a:pt x="32" y="29"/>
                  </a:lnTo>
                  <a:lnTo>
                    <a:pt x="26" y="37"/>
                  </a:lnTo>
                  <a:lnTo>
                    <a:pt x="20" y="45"/>
                  </a:lnTo>
                  <a:lnTo>
                    <a:pt x="15" y="53"/>
                  </a:lnTo>
                  <a:lnTo>
                    <a:pt x="10" y="63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1" y="95"/>
                  </a:lnTo>
                  <a:lnTo>
                    <a:pt x="0" y="107"/>
                  </a:lnTo>
                  <a:lnTo>
                    <a:pt x="0" y="119"/>
                  </a:lnTo>
                  <a:lnTo>
                    <a:pt x="1" y="132"/>
                  </a:lnTo>
                  <a:lnTo>
                    <a:pt x="4" y="145"/>
                  </a:lnTo>
                  <a:lnTo>
                    <a:pt x="7" y="159"/>
                  </a:lnTo>
                  <a:lnTo>
                    <a:pt x="10" y="166"/>
                  </a:lnTo>
                  <a:lnTo>
                    <a:pt x="13" y="173"/>
                  </a:lnTo>
                  <a:lnTo>
                    <a:pt x="16" y="181"/>
                  </a:lnTo>
                  <a:lnTo>
                    <a:pt x="19" y="188"/>
                  </a:lnTo>
                  <a:lnTo>
                    <a:pt x="23" y="195"/>
                  </a:lnTo>
                  <a:lnTo>
                    <a:pt x="28" y="203"/>
                  </a:lnTo>
                  <a:lnTo>
                    <a:pt x="32" y="211"/>
                  </a:lnTo>
                  <a:lnTo>
                    <a:pt x="38" y="218"/>
                  </a:lnTo>
                  <a:lnTo>
                    <a:pt x="44" y="226"/>
                  </a:lnTo>
                  <a:lnTo>
                    <a:pt x="50" y="234"/>
                  </a:lnTo>
                  <a:lnTo>
                    <a:pt x="51" y="234"/>
                  </a:lnTo>
                  <a:lnTo>
                    <a:pt x="53" y="233"/>
                  </a:lnTo>
                  <a:lnTo>
                    <a:pt x="54" y="232"/>
                  </a:lnTo>
                  <a:lnTo>
                    <a:pt x="56" y="231"/>
                  </a:lnTo>
                  <a:lnTo>
                    <a:pt x="59" y="229"/>
                  </a:lnTo>
                  <a:lnTo>
                    <a:pt x="65" y="226"/>
                  </a:lnTo>
                  <a:lnTo>
                    <a:pt x="73" y="220"/>
                  </a:lnTo>
                  <a:lnTo>
                    <a:pt x="80" y="213"/>
                  </a:lnTo>
                  <a:lnTo>
                    <a:pt x="85" y="210"/>
                  </a:lnTo>
                  <a:lnTo>
                    <a:pt x="89" y="205"/>
                  </a:lnTo>
                  <a:lnTo>
                    <a:pt x="93" y="200"/>
                  </a:lnTo>
                  <a:lnTo>
                    <a:pt x="97" y="194"/>
                  </a:lnTo>
                  <a:lnTo>
                    <a:pt x="101" y="188"/>
                  </a:lnTo>
                  <a:lnTo>
                    <a:pt x="104" y="182"/>
                  </a:lnTo>
                  <a:lnTo>
                    <a:pt x="108" y="175"/>
                  </a:lnTo>
                  <a:lnTo>
                    <a:pt x="111" y="167"/>
                  </a:lnTo>
                  <a:lnTo>
                    <a:pt x="115" y="159"/>
                  </a:lnTo>
                  <a:lnTo>
                    <a:pt x="117" y="150"/>
                  </a:lnTo>
                  <a:lnTo>
                    <a:pt x="120" y="141"/>
                  </a:lnTo>
                  <a:lnTo>
                    <a:pt x="121" y="130"/>
                  </a:lnTo>
                  <a:lnTo>
                    <a:pt x="123" y="119"/>
                  </a:lnTo>
                  <a:lnTo>
                    <a:pt x="124" y="108"/>
                  </a:lnTo>
                  <a:lnTo>
                    <a:pt x="125" y="96"/>
                  </a:lnTo>
                  <a:lnTo>
                    <a:pt x="124" y="83"/>
                  </a:lnTo>
                  <a:lnTo>
                    <a:pt x="123" y="70"/>
                  </a:lnTo>
                  <a:lnTo>
                    <a:pt x="122" y="55"/>
                  </a:lnTo>
                  <a:lnTo>
                    <a:pt x="120" y="40"/>
                  </a:lnTo>
                  <a:lnTo>
                    <a:pt x="117" y="24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1030"/>
            <p:cNvSpPr>
              <a:spLocks/>
            </p:cNvSpPr>
            <p:nvPr/>
          </p:nvSpPr>
          <p:spPr bwMode="auto">
            <a:xfrm>
              <a:off x="3403" y="1481"/>
              <a:ext cx="175" cy="308"/>
            </a:xfrm>
            <a:custGeom>
              <a:avLst/>
              <a:gdLst/>
              <a:ahLst/>
              <a:cxnLst>
                <a:cxn ang="0">
                  <a:pos x="57" y="90"/>
                </a:cxn>
                <a:cxn ang="0">
                  <a:pos x="42" y="113"/>
                </a:cxn>
                <a:cxn ang="0">
                  <a:pos x="29" y="136"/>
                </a:cxn>
                <a:cxn ang="0">
                  <a:pos x="19" y="155"/>
                </a:cxn>
                <a:cxn ang="0">
                  <a:pos x="11" y="174"/>
                </a:cxn>
                <a:cxn ang="0">
                  <a:pos x="5" y="190"/>
                </a:cxn>
                <a:cxn ang="0">
                  <a:pos x="2" y="205"/>
                </a:cxn>
                <a:cxn ang="0">
                  <a:pos x="0" y="219"/>
                </a:cxn>
                <a:cxn ang="0">
                  <a:pos x="0" y="231"/>
                </a:cxn>
                <a:cxn ang="0">
                  <a:pos x="2" y="247"/>
                </a:cxn>
                <a:cxn ang="0">
                  <a:pos x="9" y="265"/>
                </a:cxn>
                <a:cxn ang="0">
                  <a:pos x="19" y="280"/>
                </a:cxn>
                <a:cxn ang="0">
                  <a:pos x="30" y="292"/>
                </a:cxn>
                <a:cxn ang="0">
                  <a:pos x="43" y="302"/>
                </a:cxn>
                <a:cxn ang="0">
                  <a:pos x="58" y="307"/>
                </a:cxn>
                <a:cxn ang="0">
                  <a:pos x="76" y="306"/>
                </a:cxn>
                <a:cxn ang="0">
                  <a:pos x="94" y="298"/>
                </a:cxn>
                <a:cxn ang="0">
                  <a:pos x="114" y="281"/>
                </a:cxn>
                <a:cxn ang="0">
                  <a:pos x="124" y="270"/>
                </a:cxn>
                <a:cxn ang="0">
                  <a:pos x="134" y="255"/>
                </a:cxn>
                <a:cxn ang="0">
                  <a:pos x="144" y="238"/>
                </a:cxn>
                <a:cxn ang="0">
                  <a:pos x="154" y="218"/>
                </a:cxn>
                <a:cxn ang="0">
                  <a:pos x="164" y="195"/>
                </a:cxn>
                <a:cxn ang="0">
                  <a:pos x="174" y="169"/>
                </a:cxn>
                <a:cxn ang="0">
                  <a:pos x="172" y="166"/>
                </a:cxn>
                <a:cxn ang="0">
                  <a:pos x="168" y="157"/>
                </a:cxn>
                <a:cxn ang="0">
                  <a:pos x="162" y="145"/>
                </a:cxn>
                <a:cxn ang="0">
                  <a:pos x="157" y="129"/>
                </a:cxn>
                <a:cxn ang="0">
                  <a:pos x="152" y="111"/>
                </a:cxn>
                <a:cxn ang="0">
                  <a:pos x="150" y="94"/>
                </a:cxn>
                <a:cxn ang="0">
                  <a:pos x="152" y="77"/>
                </a:cxn>
                <a:cxn ang="0">
                  <a:pos x="154" y="70"/>
                </a:cxn>
                <a:cxn ang="0">
                  <a:pos x="158" y="62"/>
                </a:cxn>
                <a:cxn ang="0">
                  <a:pos x="164" y="46"/>
                </a:cxn>
                <a:cxn ang="0">
                  <a:pos x="166" y="28"/>
                </a:cxn>
                <a:cxn ang="0">
                  <a:pos x="164" y="12"/>
                </a:cxn>
                <a:cxn ang="0">
                  <a:pos x="159" y="4"/>
                </a:cxn>
                <a:cxn ang="0">
                  <a:pos x="154" y="1"/>
                </a:cxn>
                <a:cxn ang="0">
                  <a:pos x="147" y="0"/>
                </a:cxn>
                <a:cxn ang="0">
                  <a:pos x="140" y="2"/>
                </a:cxn>
                <a:cxn ang="0">
                  <a:pos x="130" y="7"/>
                </a:cxn>
                <a:cxn ang="0">
                  <a:pos x="119" y="15"/>
                </a:cxn>
                <a:cxn ang="0">
                  <a:pos x="106" y="28"/>
                </a:cxn>
                <a:cxn ang="0">
                  <a:pos x="91" y="44"/>
                </a:cxn>
                <a:cxn ang="0">
                  <a:pos x="75" y="65"/>
                </a:cxn>
              </a:cxnLst>
              <a:rect l="0" t="0" r="r" b="b"/>
              <a:pathLst>
                <a:path w="175" h="308">
                  <a:moveTo>
                    <a:pt x="66" y="77"/>
                  </a:moveTo>
                  <a:lnTo>
                    <a:pt x="57" y="90"/>
                  </a:lnTo>
                  <a:lnTo>
                    <a:pt x="49" y="102"/>
                  </a:lnTo>
                  <a:lnTo>
                    <a:pt x="42" y="113"/>
                  </a:lnTo>
                  <a:lnTo>
                    <a:pt x="35" y="124"/>
                  </a:lnTo>
                  <a:lnTo>
                    <a:pt x="29" y="136"/>
                  </a:lnTo>
                  <a:lnTo>
                    <a:pt x="24" y="145"/>
                  </a:lnTo>
                  <a:lnTo>
                    <a:pt x="19" y="155"/>
                  </a:lnTo>
                  <a:lnTo>
                    <a:pt x="15" y="164"/>
                  </a:lnTo>
                  <a:lnTo>
                    <a:pt x="11" y="174"/>
                  </a:lnTo>
                  <a:lnTo>
                    <a:pt x="8" y="182"/>
                  </a:lnTo>
                  <a:lnTo>
                    <a:pt x="5" y="190"/>
                  </a:lnTo>
                  <a:lnTo>
                    <a:pt x="3" y="198"/>
                  </a:lnTo>
                  <a:lnTo>
                    <a:pt x="2" y="205"/>
                  </a:lnTo>
                  <a:lnTo>
                    <a:pt x="1" y="212"/>
                  </a:lnTo>
                  <a:lnTo>
                    <a:pt x="0" y="219"/>
                  </a:lnTo>
                  <a:lnTo>
                    <a:pt x="0" y="225"/>
                  </a:lnTo>
                  <a:lnTo>
                    <a:pt x="0" y="231"/>
                  </a:lnTo>
                  <a:lnTo>
                    <a:pt x="0" y="237"/>
                  </a:lnTo>
                  <a:lnTo>
                    <a:pt x="2" y="247"/>
                  </a:lnTo>
                  <a:lnTo>
                    <a:pt x="5" y="256"/>
                  </a:lnTo>
                  <a:lnTo>
                    <a:pt x="9" y="265"/>
                  </a:lnTo>
                  <a:lnTo>
                    <a:pt x="13" y="273"/>
                  </a:lnTo>
                  <a:lnTo>
                    <a:pt x="19" y="280"/>
                  </a:lnTo>
                  <a:lnTo>
                    <a:pt x="24" y="286"/>
                  </a:lnTo>
                  <a:lnTo>
                    <a:pt x="30" y="292"/>
                  </a:lnTo>
                  <a:lnTo>
                    <a:pt x="36" y="298"/>
                  </a:lnTo>
                  <a:lnTo>
                    <a:pt x="43" y="302"/>
                  </a:lnTo>
                  <a:lnTo>
                    <a:pt x="50" y="305"/>
                  </a:lnTo>
                  <a:lnTo>
                    <a:pt x="58" y="307"/>
                  </a:lnTo>
                  <a:lnTo>
                    <a:pt x="67" y="307"/>
                  </a:lnTo>
                  <a:lnTo>
                    <a:pt x="76" y="306"/>
                  </a:lnTo>
                  <a:lnTo>
                    <a:pt x="85" y="303"/>
                  </a:lnTo>
                  <a:lnTo>
                    <a:pt x="94" y="298"/>
                  </a:lnTo>
                  <a:lnTo>
                    <a:pt x="104" y="291"/>
                  </a:lnTo>
                  <a:lnTo>
                    <a:pt x="114" y="281"/>
                  </a:lnTo>
                  <a:lnTo>
                    <a:pt x="119" y="276"/>
                  </a:lnTo>
                  <a:lnTo>
                    <a:pt x="124" y="270"/>
                  </a:lnTo>
                  <a:lnTo>
                    <a:pt x="129" y="263"/>
                  </a:lnTo>
                  <a:lnTo>
                    <a:pt x="134" y="255"/>
                  </a:lnTo>
                  <a:lnTo>
                    <a:pt x="139" y="247"/>
                  </a:lnTo>
                  <a:lnTo>
                    <a:pt x="144" y="238"/>
                  </a:lnTo>
                  <a:lnTo>
                    <a:pt x="149" y="229"/>
                  </a:lnTo>
                  <a:lnTo>
                    <a:pt x="154" y="218"/>
                  </a:lnTo>
                  <a:lnTo>
                    <a:pt x="159" y="207"/>
                  </a:lnTo>
                  <a:lnTo>
                    <a:pt x="164" y="195"/>
                  </a:lnTo>
                  <a:lnTo>
                    <a:pt x="169" y="182"/>
                  </a:lnTo>
                  <a:lnTo>
                    <a:pt x="174" y="169"/>
                  </a:lnTo>
                  <a:lnTo>
                    <a:pt x="174" y="168"/>
                  </a:lnTo>
                  <a:lnTo>
                    <a:pt x="172" y="166"/>
                  </a:lnTo>
                  <a:lnTo>
                    <a:pt x="170" y="162"/>
                  </a:lnTo>
                  <a:lnTo>
                    <a:pt x="168" y="157"/>
                  </a:lnTo>
                  <a:lnTo>
                    <a:pt x="165" y="152"/>
                  </a:lnTo>
                  <a:lnTo>
                    <a:pt x="162" y="145"/>
                  </a:lnTo>
                  <a:lnTo>
                    <a:pt x="159" y="137"/>
                  </a:lnTo>
                  <a:lnTo>
                    <a:pt x="157" y="129"/>
                  </a:lnTo>
                  <a:lnTo>
                    <a:pt x="154" y="120"/>
                  </a:lnTo>
                  <a:lnTo>
                    <a:pt x="152" y="111"/>
                  </a:lnTo>
                  <a:lnTo>
                    <a:pt x="150" y="103"/>
                  </a:lnTo>
                  <a:lnTo>
                    <a:pt x="150" y="94"/>
                  </a:lnTo>
                  <a:lnTo>
                    <a:pt x="150" y="86"/>
                  </a:lnTo>
                  <a:lnTo>
                    <a:pt x="152" y="77"/>
                  </a:lnTo>
                  <a:lnTo>
                    <a:pt x="153" y="73"/>
                  </a:lnTo>
                  <a:lnTo>
                    <a:pt x="154" y="70"/>
                  </a:lnTo>
                  <a:lnTo>
                    <a:pt x="156" y="66"/>
                  </a:lnTo>
                  <a:lnTo>
                    <a:pt x="158" y="62"/>
                  </a:lnTo>
                  <a:lnTo>
                    <a:pt x="161" y="54"/>
                  </a:lnTo>
                  <a:lnTo>
                    <a:pt x="164" y="46"/>
                  </a:lnTo>
                  <a:lnTo>
                    <a:pt x="166" y="36"/>
                  </a:lnTo>
                  <a:lnTo>
                    <a:pt x="166" y="28"/>
                  </a:lnTo>
                  <a:lnTo>
                    <a:pt x="166" y="20"/>
                  </a:lnTo>
                  <a:lnTo>
                    <a:pt x="164" y="12"/>
                  </a:lnTo>
                  <a:lnTo>
                    <a:pt x="161" y="7"/>
                  </a:lnTo>
                  <a:lnTo>
                    <a:pt x="159" y="4"/>
                  </a:lnTo>
                  <a:lnTo>
                    <a:pt x="157" y="2"/>
                  </a:lnTo>
                  <a:lnTo>
                    <a:pt x="154" y="1"/>
                  </a:lnTo>
                  <a:lnTo>
                    <a:pt x="151" y="1"/>
                  </a:lnTo>
                  <a:lnTo>
                    <a:pt x="147" y="0"/>
                  </a:lnTo>
                  <a:lnTo>
                    <a:pt x="144" y="1"/>
                  </a:lnTo>
                  <a:lnTo>
                    <a:pt x="140" y="2"/>
                  </a:lnTo>
                  <a:lnTo>
                    <a:pt x="135" y="4"/>
                  </a:lnTo>
                  <a:lnTo>
                    <a:pt x="130" y="7"/>
                  </a:lnTo>
                  <a:lnTo>
                    <a:pt x="125" y="10"/>
                  </a:lnTo>
                  <a:lnTo>
                    <a:pt x="119" y="15"/>
                  </a:lnTo>
                  <a:lnTo>
                    <a:pt x="113" y="21"/>
                  </a:lnTo>
                  <a:lnTo>
                    <a:pt x="106" y="28"/>
                  </a:lnTo>
                  <a:lnTo>
                    <a:pt x="99" y="35"/>
                  </a:lnTo>
                  <a:lnTo>
                    <a:pt x="91" y="44"/>
                  </a:lnTo>
                  <a:lnTo>
                    <a:pt x="83" y="54"/>
                  </a:lnTo>
                  <a:lnTo>
                    <a:pt x="75" y="65"/>
                  </a:lnTo>
                  <a:lnTo>
                    <a:pt x="66" y="7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31"/>
            <p:cNvSpPr>
              <a:spLocks/>
            </p:cNvSpPr>
            <p:nvPr/>
          </p:nvSpPr>
          <p:spPr bwMode="auto">
            <a:xfrm>
              <a:off x="3249" y="670"/>
              <a:ext cx="628" cy="281"/>
            </a:xfrm>
            <a:custGeom>
              <a:avLst/>
              <a:gdLst/>
              <a:ahLst/>
              <a:cxnLst>
                <a:cxn ang="0">
                  <a:pos x="552" y="7"/>
                </a:cxn>
                <a:cxn ang="0">
                  <a:pos x="521" y="12"/>
                </a:cxn>
                <a:cxn ang="0">
                  <a:pos x="478" y="14"/>
                </a:cxn>
                <a:cxn ang="0">
                  <a:pos x="365" y="14"/>
                </a:cxn>
                <a:cxn ang="0">
                  <a:pos x="246" y="10"/>
                </a:cxn>
                <a:cxn ang="0">
                  <a:pos x="178" y="7"/>
                </a:cxn>
                <a:cxn ang="0">
                  <a:pos x="141" y="5"/>
                </a:cxn>
                <a:cxn ang="0">
                  <a:pos x="117" y="4"/>
                </a:cxn>
                <a:cxn ang="0">
                  <a:pos x="95" y="3"/>
                </a:cxn>
                <a:cxn ang="0">
                  <a:pos x="68" y="4"/>
                </a:cxn>
                <a:cxn ang="0">
                  <a:pos x="42" y="11"/>
                </a:cxn>
                <a:cxn ang="0">
                  <a:pos x="23" y="27"/>
                </a:cxn>
                <a:cxn ang="0">
                  <a:pos x="13" y="42"/>
                </a:cxn>
                <a:cxn ang="0">
                  <a:pos x="7" y="63"/>
                </a:cxn>
                <a:cxn ang="0">
                  <a:pos x="2" y="89"/>
                </a:cxn>
                <a:cxn ang="0">
                  <a:pos x="0" y="129"/>
                </a:cxn>
                <a:cxn ang="0">
                  <a:pos x="8" y="174"/>
                </a:cxn>
                <a:cxn ang="0">
                  <a:pos x="25" y="209"/>
                </a:cxn>
                <a:cxn ang="0">
                  <a:pos x="52" y="236"/>
                </a:cxn>
                <a:cxn ang="0">
                  <a:pos x="85" y="255"/>
                </a:cxn>
                <a:cxn ang="0">
                  <a:pos x="122" y="268"/>
                </a:cxn>
                <a:cxn ang="0">
                  <a:pos x="174" y="277"/>
                </a:cxn>
                <a:cxn ang="0">
                  <a:pos x="246" y="280"/>
                </a:cxn>
                <a:cxn ang="0">
                  <a:pos x="297" y="279"/>
                </a:cxn>
                <a:cxn ang="0">
                  <a:pos x="331" y="274"/>
                </a:cxn>
                <a:cxn ang="0">
                  <a:pos x="389" y="257"/>
                </a:cxn>
                <a:cxn ang="0">
                  <a:pos x="423" y="250"/>
                </a:cxn>
                <a:cxn ang="0">
                  <a:pos x="457" y="251"/>
                </a:cxn>
                <a:cxn ang="0">
                  <a:pos x="482" y="259"/>
                </a:cxn>
                <a:cxn ang="0">
                  <a:pos x="490" y="265"/>
                </a:cxn>
                <a:cxn ang="0">
                  <a:pos x="513" y="276"/>
                </a:cxn>
                <a:cxn ang="0">
                  <a:pos x="535" y="278"/>
                </a:cxn>
                <a:cxn ang="0">
                  <a:pos x="556" y="269"/>
                </a:cxn>
                <a:cxn ang="0">
                  <a:pos x="565" y="258"/>
                </a:cxn>
                <a:cxn ang="0">
                  <a:pos x="587" y="217"/>
                </a:cxn>
                <a:cxn ang="0">
                  <a:pos x="608" y="168"/>
                </a:cxn>
                <a:cxn ang="0">
                  <a:pos x="621" y="126"/>
                </a:cxn>
                <a:cxn ang="0">
                  <a:pos x="627" y="90"/>
                </a:cxn>
                <a:cxn ang="0">
                  <a:pos x="627" y="61"/>
                </a:cxn>
                <a:cxn ang="0">
                  <a:pos x="621" y="37"/>
                </a:cxn>
                <a:cxn ang="0">
                  <a:pos x="612" y="20"/>
                </a:cxn>
                <a:cxn ang="0">
                  <a:pos x="601" y="8"/>
                </a:cxn>
                <a:cxn ang="0">
                  <a:pos x="589" y="1"/>
                </a:cxn>
                <a:cxn ang="0">
                  <a:pos x="576" y="0"/>
                </a:cxn>
                <a:cxn ang="0">
                  <a:pos x="564" y="3"/>
                </a:cxn>
              </a:cxnLst>
              <a:rect l="0" t="0" r="r" b="b"/>
              <a:pathLst>
                <a:path w="628" h="281">
                  <a:moveTo>
                    <a:pt x="564" y="3"/>
                  </a:moveTo>
                  <a:lnTo>
                    <a:pt x="559" y="5"/>
                  </a:lnTo>
                  <a:lnTo>
                    <a:pt x="552" y="7"/>
                  </a:lnTo>
                  <a:lnTo>
                    <a:pt x="544" y="9"/>
                  </a:lnTo>
                  <a:lnTo>
                    <a:pt x="534" y="10"/>
                  </a:lnTo>
                  <a:lnTo>
                    <a:pt x="521" y="12"/>
                  </a:lnTo>
                  <a:lnTo>
                    <a:pt x="508" y="13"/>
                  </a:lnTo>
                  <a:lnTo>
                    <a:pt x="494" y="13"/>
                  </a:lnTo>
                  <a:lnTo>
                    <a:pt x="478" y="14"/>
                  </a:lnTo>
                  <a:lnTo>
                    <a:pt x="443" y="15"/>
                  </a:lnTo>
                  <a:lnTo>
                    <a:pt x="405" y="15"/>
                  </a:lnTo>
                  <a:lnTo>
                    <a:pt x="365" y="14"/>
                  </a:lnTo>
                  <a:lnTo>
                    <a:pt x="324" y="13"/>
                  </a:lnTo>
                  <a:lnTo>
                    <a:pt x="285" y="11"/>
                  </a:lnTo>
                  <a:lnTo>
                    <a:pt x="246" y="10"/>
                  </a:lnTo>
                  <a:lnTo>
                    <a:pt x="210" y="8"/>
                  </a:lnTo>
                  <a:lnTo>
                    <a:pt x="194" y="8"/>
                  </a:lnTo>
                  <a:lnTo>
                    <a:pt x="178" y="7"/>
                  </a:lnTo>
                  <a:lnTo>
                    <a:pt x="164" y="6"/>
                  </a:lnTo>
                  <a:lnTo>
                    <a:pt x="152" y="5"/>
                  </a:lnTo>
                  <a:lnTo>
                    <a:pt x="141" y="5"/>
                  </a:lnTo>
                  <a:lnTo>
                    <a:pt x="131" y="4"/>
                  </a:lnTo>
                  <a:lnTo>
                    <a:pt x="123" y="4"/>
                  </a:lnTo>
                  <a:lnTo>
                    <a:pt x="117" y="4"/>
                  </a:lnTo>
                  <a:lnTo>
                    <a:pt x="114" y="3"/>
                  </a:lnTo>
                  <a:lnTo>
                    <a:pt x="113" y="3"/>
                  </a:lnTo>
                  <a:lnTo>
                    <a:pt x="95" y="3"/>
                  </a:lnTo>
                  <a:lnTo>
                    <a:pt x="86" y="3"/>
                  </a:lnTo>
                  <a:lnTo>
                    <a:pt x="77" y="3"/>
                  </a:lnTo>
                  <a:lnTo>
                    <a:pt x="68" y="4"/>
                  </a:lnTo>
                  <a:lnTo>
                    <a:pt x="59" y="5"/>
                  </a:lnTo>
                  <a:lnTo>
                    <a:pt x="50" y="7"/>
                  </a:lnTo>
                  <a:lnTo>
                    <a:pt x="42" y="11"/>
                  </a:lnTo>
                  <a:lnTo>
                    <a:pt x="33" y="16"/>
                  </a:lnTo>
                  <a:lnTo>
                    <a:pt x="27" y="23"/>
                  </a:lnTo>
                  <a:lnTo>
                    <a:pt x="23" y="27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3" y="42"/>
                  </a:lnTo>
                  <a:lnTo>
                    <a:pt x="11" y="49"/>
                  </a:lnTo>
                  <a:lnTo>
                    <a:pt x="9" y="55"/>
                  </a:lnTo>
                  <a:lnTo>
                    <a:pt x="7" y="63"/>
                  </a:lnTo>
                  <a:lnTo>
                    <a:pt x="4" y="71"/>
                  </a:lnTo>
                  <a:lnTo>
                    <a:pt x="3" y="80"/>
                  </a:lnTo>
                  <a:lnTo>
                    <a:pt x="2" y="89"/>
                  </a:lnTo>
                  <a:lnTo>
                    <a:pt x="1" y="100"/>
                  </a:lnTo>
                  <a:lnTo>
                    <a:pt x="0" y="111"/>
                  </a:lnTo>
                  <a:lnTo>
                    <a:pt x="0" y="129"/>
                  </a:lnTo>
                  <a:lnTo>
                    <a:pt x="1" y="145"/>
                  </a:lnTo>
                  <a:lnTo>
                    <a:pt x="3" y="160"/>
                  </a:lnTo>
                  <a:lnTo>
                    <a:pt x="8" y="174"/>
                  </a:lnTo>
                  <a:lnTo>
                    <a:pt x="12" y="187"/>
                  </a:lnTo>
                  <a:lnTo>
                    <a:pt x="19" y="199"/>
                  </a:lnTo>
                  <a:lnTo>
                    <a:pt x="25" y="209"/>
                  </a:lnTo>
                  <a:lnTo>
                    <a:pt x="33" y="219"/>
                  </a:lnTo>
                  <a:lnTo>
                    <a:pt x="42" y="228"/>
                  </a:lnTo>
                  <a:lnTo>
                    <a:pt x="52" y="236"/>
                  </a:lnTo>
                  <a:lnTo>
                    <a:pt x="62" y="243"/>
                  </a:lnTo>
                  <a:lnTo>
                    <a:pt x="73" y="250"/>
                  </a:lnTo>
                  <a:lnTo>
                    <a:pt x="85" y="255"/>
                  </a:lnTo>
                  <a:lnTo>
                    <a:pt x="97" y="260"/>
                  </a:lnTo>
                  <a:lnTo>
                    <a:pt x="110" y="264"/>
                  </a:lnTo>
                  <a:lnTo>
                    <a:pt x="122" y="268"/>
                  </a:lnTo>
                  <a:lnTo>
                    <a:pt x="135" y="271"/>
                  </a:lnTo>
                  <a:lnTo>
                    <a:pt x="147" y="273"/>
                  </a:lnTo>
                  <a:lnTo>
                    <a:pt x="174" y="277"/>
                  </a:lnTo>
                  <a:lnTo>
                    <a:pt x="199" y="279"/>
                  </a:lnTo>
                  <a:lnTo>
                    <a:pt x="224" y="280"/>
                  </a:lnTo>
                  <a:lnTo>
                    <a:pt x="246" y="280"/>
                  </a:lnTo>
                  <a:lnTo>
                    <a:pt x="266" y="280"/>
                  </a:lnTo>
                  <a:lnTo>
                    <a:pt x="283" y="280"/>
                  </a:lnTo>
                  <a:lnTo>
                    <a:pt x="297" y="279"/>
                  </a:lnTo>
                  <a:lnTo>
                    <a:pt x="309" y="279"/>
                  </a:lnTo>
                  <a:lnTo>
                    <a:pt x="320" y="277"/>
                  </a:lnTo>
                  <a:lnTo>
                    <a:pt x="331" y="274"/>
                  </a:lnTo>
                  <a:lnTo>
                    <a:pt x="343" y="272"/>
                  </a:lnTo>
                  <a:lnTo>
                    <a:pt x="366" y="265"/>
                  </a:lnTo>
                  <a:lnTo>
                    <a:pt x="389" y="257"/>
                  </a:lnTo>
                  <a:lnTo>
                    <a:pt x="401" y="254"/>
                  </a:lnTo>
                  <a:lnTo>
                    <a:pt x="412" y="252"/>
                  </a:lnTo>
                  <a:lnTo>
                    <a:pt x="423" y="250"/>
                  </a:lnTo>
                  <a:lnTo>
                    <a:pt x="435" y="249"/>
                  </a:lnTo>
                  <a:lnTo>
                    <a:pt x="446" y="249"/>
                  </a:lnTo>
                  <a:lnTo>
                    <a:pt x="457" y="251"/>
                  </a:lnTo>
                  <a:lnTo>
                    <a:pt x="469" y="254"/>
                  </a:lnTo>
                  <a:lnTo>
                    <a:pt x="480" y="259"/>
                  </a:lnTo>
                  <a:lnTo>
                    <a:pt x="482" y="259"/>
                  </a:lnTo>
                  <a:lnTo>
                    <a:pt x="483" y="261"/>
                  </a:lnTo>
                  <a:lnTo>
                    <a:pt x="486" y="263"/>
                  </a:lnTo>
                  <a:lnTo>
                    <a:pt x="490" y="265"/>
                  </a:lnTo>
                  <a:lnTo>
                    <a:pt x="500" y="271"/>
                  </a:lnTo>
                  <a:lnTo>
                    <a:pt x="506" y="273"/>
                  </a:lnTo>
                  <a:lnTo>
                    <a:pt x="513" y="276"/>
                  </a:lnTo>
                  <a:lnTo>
                    <a:pt x="520" y="277"/>
                  </a:lnTo>
                  <a:lnTo>
                    <a:pt x="527" y="278"/>
                  </a:lnTo>
                  <a:lnTo>
                    <a:pt x="535" y="278"/>
                  </a:lnTo>
                  <a:lnTo>
                    <a:pt x="541" y="276"/>
                  </a:lnTo>
                  <a:lnTo>
                    <a:pt x="549" y="273"/>
                  </a:lnTo>
                  <a:lnTo>
                    <a:pt x="556" y="269"/>
                  </a:lnTo>
                  <a:lnTo>
                    <a:pt x="559" y="266"/>
                  </a:lnTo>
                  <a:lnTo>
                    <a:pt x="562" y="262"/>
                  </a:lnTo>
                  <a:lnTo>
                    <a:pt x="565" y="258"/>
                  </a:lnTo>
                  <a:lnTo>
                    <a:pt x="568" y="254"/>
                  </a:lnTo>
                  <a:lnTo>
                    <a:pt x="578" y="235"/>
                  </a:lnTo>
                  <a:lnTo>
                    <a:pt x="587" y="217"/>
                  </a:lnTo>
                  <a:lnTo>
                    <a:pt x="595" y="200"/>
                  </a:lnTo>
                  <a:lnTo>
                    <a:pt x="602" y="184"/>
                  </a:lnTo>
                  <a:lnTo>
                    <a:pt x="608" y="168"/>
                  </a:lnTo>
                  <a:lnTo>
                    <a:pt x="613" y="153"/>
                  </a:lnTo>
                  <a:lnTo>
                    <a:pt x="618" y="139"/>
                  </a:lnTo>
                  <a:lnTo>
                    <a:pt x="621" y="126"/>
                  </a:lnTo>
                  <a:lnTo>
                    <a:pt x="623" y="113"/>
                  </a:lnTo>
                  <a:lnTo>
                    <a:pt x="626" y="101"/>
                  </a:lnTo>
                  <a:lnTo>
                    <a:pt x="627" y="90"/>
                  </a:lnTo>
                  <a:lnTo>
                    <a:pt x="627" y="79"/>
                  </a:lnTo>
                  <a:lnTo>
                    <a:pt x="627" y="69"/>
                  </a:lnTo>
                  <a:lnTo>
                    <a:pt x="627" y="61"/>
                  </a:lnTo>
                  <a:lnTo>
                    <a:pt x="626" y="52"/>
                  </a:lnTo>
                  <a:lnTo>
                    <a:pt x="623" y="44"/>
                  </a:lnTo>
                  <a:lnTo>
                    <a:pt x="621" y="37"/>
                  </a:lnTo>
                  <a:lnTo>
                    <a:pt x="619" y="31"/>
                  </a:lnTo>
                  <a:lnTo>
                    <a:pt x="616" y="25"/>
                  </a:lnTo>
                  <a:lnTo>
                    <a:pt x="612" y="20"/>
                  </a:lnTo>
                  <a:lnTo>
                    <a:pt x="609" y="15"/>
                  </a:lnTo>
                  <a:lnTo>
                    <a:pt x="606" y="11"/>
                  </a:lnTo>
                  <a:lnTo>
                    <a:pt x="601" y="8"/>
                  </a:lnTo>
                  <a:lnTo>
                    <a:pt x="598" y="5"/>
                  </a:lnTo>
                  <a:lnTo>
                    <a:pt x="593" y="3"/>
                  </a:lnTo>
                  <a:lnTo>
                    <a:pt x="589" y="1"/>
                  </a:lnTo>
                  <a:lnTo>
                    <a:pt x="585" y="0"/>
                  </a:lnTo>
                  <a:lnTo>
                    <a:pt x="580" y="0"/>
                  </a:lnTo>
                  <a:lnTo>
                    <a:pt x="576" y="0"/>
                  </a:lnTo>
                  <a:lnTo>
                    <a:pt x="571" y="1"/>
                  </a:lnTo>
                  <a:lnTo>
                    <a:pt x="568" y="2"/>
                  </a:lnTo>
                  <a:lnTo>
                    <a:pt x="564" y="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032"/>
            <p:cNvSpPr>
              <a:spLocks/>
            </p:cNvSpPr>
            <p:nvPr/>
          </p:nvSpPr>
          <p:spPr bwMode="auto">
            <a:xfrm>
              <a:off x="4080" y="1587"/>
              <a:ext cx="387" cy="403"/>
            </a:xfrm>
            <a:custGeom>
              <a:avLst/>
              <a:gdLst/>
              <a:ahLst/>
              <a:cxnLst>
                <a:cxn ang="0">
                  <a:pos x="273" y="7"/>
                </a:cxn>
                <a:cxn ang="0">
                  <a:pos x="246" y="12"/>
                </a:cxn>
                <a:cxn ang="0">
                  <a:pos x="200" y="14"/>
                </a:cxn>
                <a:cxn ang="0">
                  <a:pos x="156" y="11"/>
                </a:cxn>
                <a:cxn ang="0">
                  <a:pos x="132" y="8"/>
                </a:cxn>
                <a:cxn ang="0">
                  <a:pos x="113" y="5"/>
                </a:cxn>
                <a:cxn ang="0">
                  <a:pos x="103" y="3"/>
                </a:cxn>
                <a:cxn ang="0">
                  <a:pos x="87" y="4"/>
                </a:cxn>
                <a:cxn ang="0">
                  <a:pos x="62" y="9"/>
                </a:cxn>
                <a:cxn ang="0">
                  <a:pos x="43" y="16"/>
                </a:cxn>
                <a:cxn ang="0">
                  <a:pos x="28" y="27"/>
                </a:cxn>
                <a:cxn ang="0">
                  <a:pos x="17" y="41"/>
                </a:cxn>
                <a:cxn ang="0">
                  <a:pos x="6" y="65"/>
                </a:cxn>
                <a:cxn ang="0">
                  <a:pos x="0" y="103"/>
                </a:cxn>
                <a:cxn ang="0">
                  <a:pos x="2" y="146"/>
                </a:cxn>
                <a:cxn ang="0">
                  <a:pos x="7" y="210"/>
                </a:cxn>
                <a:cxn ang="0">
                  <a:pos x="7" y="251"/>
                </a:cxn>
                <a:cxn ang="0">
                  <a:pos x="3" y="278"/>
                </a:cxn>
                <a:cxn ang="0">
                  <a:pos x="5" y="297"/>
                </a:cxn>
                <a:cxn ang="0">
                  <a:pos x="14" y="316"/>
                </a:cxn>
                <a:cxn ang="0">
                  <a:pos x="28" y="334"/>
                </a:cxn>
                <a:cxn ang="0">
                  <a:pos x="46" y="351"/>
                </a:cxn>
                <a:cxn ang="0">
                  <a:pos x="69" y="367"/>
                </a:cxn>
                <a:cxn ang="0">
                  <a:pos x="108" y="386"/>
                </a:cxn>
                <a:cxn ang="0">
                  <a:pos x="136" y="395"/>
                </a:cxn>
                <a:cxn ang="0">
                  <a:pos x="167" y="400"/>
                </a:cxn>
                <a:cxn ang="0">
                  <a:pos x="197" y="402"/>
                </a:cxn>
                <a:cxn ang="0">
                  <a:pos x="226" y="399"/>
                </a:cxn>
                <a:cxn ang="0">
                  <a:pos x="256" y="390"/>
                </a:cxn>
                <a:cxn ang="0">
                  <a:pos x="283" y="376"/>
                </a:cxn>
                <a:cxn ang="0">
                  <a:pos x="308" y="356"/>
                </a:cxn>
                <a:cxn ang="0">
                  <a:pos x="329" y="328"/>
                </a:cxn>
                <a:cxn ang="0">
                  <a:pos x="347" y="294"/>
                </a:cxn>
                <a:cxn ang="0">
                  <a:pos x="362" y="255"/>
                </a:cxn>
                <a:cxn ang="0">
                  <a:pos x="373" y="219"/>
                </a:cxn>
                <a:cxn ang="0">
                  <a:pos x="381" y="185"/>
                </a:cxn>
                <a:cxn ang="0">
                  <a:pos x="385" y="154"/>
                </a:cxn>
                <a:cxn ang="0">
                  <a:pos x="384" y="101"/>
                </a:cxn>
                <a:cxn ang="0">
                  <a:pos x="374" y="58"/>
                </a:cxn>
                <a:cxn ang="0">
                  <a:pos x="356" y="27"/>
                </a:cxn>
                <a:cxn ang="0">
                  <a:pos x="333" y="7"/>
                </a:cxn>
                <a:cxn ang="0">
                  <a:pos x="309" y="0"/>
                </a:cxn>
                <a:cxn ang="0">
                  <a:pos x="285" y="3"/>
                </a:cxn>
              </a:cxnLst>
              <a:rect l="0" t="0" r="r" b="b"/>
              <a:pathLst>
                <a:path w="387" h="403">
                  <a:moveTo>
                    <a:pt x="285" y="3"/>
                  </a:moveTo>
                  <a:lnTo>
                    <a:pt x="273" y="7"/>
                  </a:lnTo>
                  <a:lnTo>
                    <a:pt x="259" y="10"/>
                  </a:lnTo>
                  <a:lnTo>
                    <a:pt x="246" y="12"/>
                  </a:lnTo>
                  <a:lnTo>
                    <a:pt x="230" y="14"/>
                  </a:lnTo>
                  <a:lnTo>
                    <a:pt x="200" y="14"/>
                  </a:lnTo>
                  <a:lnTo>
                    <a:pt x="171" y="12"/>
                  </a:lnTo>
                  <a:lnTo>
                    <a:pt x="156" y="11"/>
                  </a:lnTo>
                  <a:lnTo>
                    <a:pt x="144" y="10"/>
                  </a:lnTo>
                  <a:lnTo>
                    <a:pt x="132" y="8"/>
                  </a:lnTo>
                  <a:lnTo>
                    <a:pt x="121" y="6"/>
                  </a:lnTo>
                  <a:lnTo>
                    <a:pt x="113" y="5"/>
                  </a:lnTo>
                  <a:lnTo>
                    <a:pt x="107" y="4"/>
                  </a:lnTo>
                  <a:lnTo>
                    <a:pt x="103" y="3"/>
                  </a:lnTo>
                  <a:lnTo>
                    <a:pt x="101" y="3"/>
                  </a:lnTo>
                  <a:lnTo>
                    <a:pt x="87" y="4"/>
                  </a:lnTo>
                  <a:lnTo>
                    <a:pt x="74" y="5"/>
                  </a:lnTo>
                  <a:lnTo>
                    <a:pt x="62" y="9"/>
                  </a:lnTo>
                  <a:lnTo>
                    <a:pt x="52" y="12"/>
                  </a:lnTo>
                  <a:lnTo>
                    <a:pt x="43" y="16"/>
                  </a:lnTo>
                  <a:lnTo>
                    <a:pt x="35" y="21"/>
                  </a:lnTo>
                  <a:lnTo>
                    <a:pt x="28" y="27"/>
                  </a:lnTo>
                  <a:lnTo>
                    <a:pt x="22" y="34"/>
                  </a:lnTo>
                  <a:lnTo>
                    <a:pt x="17" y="41"/>
                  </a:lnTo>
                  <a:lnTo>
                    <a:pt x="12" y="48"/>
                  </a:lnTo>
                  <a:lnTo>
                    <a:pt x="6" y="65"/>
                  </a:lnTo>
                  <a:lnTo>
                    <a:pt x="2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2" y="146"/>
                  </a:lnTo>
                  <a:lnTo>
                    <a:pt x="5" y="190"/>
                  </a:lnTo>
                  <a:lnTo>
                    <a:pt x="7" y="210"/>
                  </a:lnTo>
                  <a:lnTo>
                    <a:pt x="7" y="231"/>
                  </a:lnTo>
                  <a:lnTo>
                    <a:pt x="7" y="251"/>
                  </a:lnTo>
                  <a:lnTo>
                    <a:pt x="3" y="269"/>
                  </a:lnTo>
                  <a:lnTo>
                    <a:pt x="3" y="278"/>
                  </a:lnTo>
                  <a:lnTo>
                    <a:pt x="3" y="287"/>
                  </a:lnTo>
                  <a:lnTo>
                    <a:pt x="5" y="297"/>
                  </a:lnTo>
                  <a:lnTo>
                    <a:pt x="9" y="307"/>
                  </a:lnTo>
                  <a:lnTo>
                    <a:pt x="14" y="316"/>
                  </a:lnTo>
                  <a:lnTo>
                    <a:pt x="20" y="325"/>
                  </a:lnTo>
                  <a:lnTo>
                    <a:pt x="28" y="334"/>
                  </a:lnTo>
                  <a:lnTo>
                    <a:pt x="37" y="343"/>
                  </a:lnTo>
                  <a:lnTo>
                    <a:pt x="46" y="351"/>
                  </a:lnTo>
                  <a:lnTo>
                    <a:pt x="58" y="359"/>
                  </a:lnTo>
                  <a:lnTo>
                    <a:pt x="69" y="367"/>
                  </a:lnTo>
                  <a:lnTo>
                    <a:pt x="81" y="374"/>
                  </a:lnTo>
                  <a:lnTo>
                    <a:pt x="108" y="386"/>
                  </a:lnTo>
                  <a:lnTo>
                    <a:pt x="122" y="390"/>
                  </a:lnTo>
                  <a:lnTo>
                    <a:pt x="136" y="395"/>
                  </a:lnTo>
                  <a:lnTo>
                    <a:pt x="152" y="398"/>
                  </a:lnTo>
                  <a:lnTo>
                    <a:pt x="167" y="400"/>
                  </a:lnTo>
                  <a:lnTo>
                    <a:pt x="182" y="402"/>
                  </a:lnTo>
                  <a:lnTo>
                    <a:pt x="197" y="402"/>
                  </a:lnTo>
                  <a:lnTo>
                    <a:pt x="211" y="401"/>
                  </a:lnTo>
                  <a:lnTo>
                    <a:pt x="226" y="399"/>
                  </a:lnTo>
                  <a:lnTo>
                    <a:pt x="242" y="395"/>
                  </a:lnTo>
                  <a:lnTo>
                    <a:pt x="256" y="390"/>
                  </a:lnTo>
                  <a:lnTo>
                    <a:pt x="269" y="384"/>
                  </a:lnTo>
                  <a:lnTo>
                    <a:pt x="283" y="376"/>
                  </a:lnTo>
                  <a:lnTo>
                    <a:pt x="296" y="367"/>
                  </a:lnTo>
                  <a:lnTo>
                    <a:pt x="308" y="356"/>
                  </a:lnTo>
                  <a:lnTo>
                    <a:pt x="319" y="344"/>
                  </a:lnTo>
                  <a:lnTo>
                    <a:pt x="329" y="328"/>
                  </a:lnTo>
                  <a:lnTo>
                    <a:pt x="339" y="313"/>
                  </a:lnTo>
                  <a:lnTo>
                    <a:pt x="347" y="294"/>
                  </a:lnTo>
                  <a:lnTo>
                    <a:pt x="355" y="274"/>
                  </a:lnTo>
                  <a:lnTo>
                    <a:pt x="362" y="255"/>
                  </a:lnTo>
                  <a:lnTo>
                    <a:pt x="368" y="236"/>
                  </a:lnTo>
                  <a:lnTo>
                    <a:pt x="373" y="219"/>
                  </a:lnTo>
                  <a:lnTo>
                    <a:pt x="377" y="202"/>
                  </a:lnTo>
                  <a:lnTo>
                    <a:pt x="381" y="185"/>
                  </a:lnTo>
                  <a:lnTo>
                    <a:pt x="383" y="169"/>
                  </a:lnTo>
                  <a:lnTo>
                    <a:pt x="385" y="154"/>
                  </a:lnTo>
                  <a:lnTo>
                    <a:pt x="386" y="126"/>
                  </a:lnTo>
                  <a:lnTo>
                    <a:pt x="384" y="101"/>
                  </a:lnTo>
                  <a:lnTo>
                    <a:pt x="380" y="78"/>
                  </a:lnTo>
                  <a:lnTo>
                    <a:pt x="374" y="58"/>
                  </a:lnTo>
                  <a:lnTo>
                    <a:pt x="366" y="41"/>
                  </a:lnTo>
                  <a:lnTo>
                    <a:pt x="356" y="27"/>
                  </a:lnTo>
                  <a:lnTo>
                    <a:pt x="345" y="15"/>
                  </a:lnTo>
                  <a:lnTo>
                    <a:pt x="333" y="7"/>
                  </a:lnTo>
                  <a:lnTo>
                    <a:pt x="321" y="2"/>
                  </a:lnTo>
                  <a:lnTo>
                    <a:pt x="309" y="0"/>
                  </a:lnTo>
                  <a:lnTo>
                    <a:pt x="297" y="0"/>
                  </a:lnTo>
                  <a:lnTo>
                    <a:pt x="285" y="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33"/>
            <p:cNvSpPr>
              <a:spLocks/>
            </p:cNvSpPr>
            <p:nvPr/>
          </p:nvSpPr>
          <p:spPr bwMode="auto">
            <a:xfrm>
              <a:off x="5214" y="1037"/>
              <a:ext cx="263" cy="8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0" y="2"/>
                </a:cxn>
                <a:cxn ang="0">
                  <a:pos x="3" y="6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3" y="26"/>
                </a:cxn>
                <a:cxn ang="0">
                  <a:pos x="12" y="38"/>
                </a:cxn>
                <a:cxn ang="0">
                  <a:pos x="33" y="54"/>
                </a:cxn>
                <a:cxn ang="0">
                  <a:pos x="47" y="61"/>
                </a:cxn>
                <a:cxn ang="0">
                  <a:pos x="62" y="68"/>
                </a:cxn>
                <a:cxn ang="0">
                  <a:pos x="78" y="73"/>
                </a:cxn>
                <a:cxn ang="0">
                  <a:pos x="96" y="77"/>
                </a:cxn>
                <a:cxn ang="0">
                  <a:pos x="115" y="79"/>
                </a:cxn>
                <a:cxn ang="0">
                  <a:pos x="135" y="79"/>
                </a:cxn>
                <a:cxn ang="0">
                  <a:pos x="145" y="79"/>
                </a:cxn>
                <a:cxn ang="0">
                  <a:pos x="155" y="77"/>
                </a:cxn>
                <a:cxn ang="0">
                  <a:pos x="181" y="70"/>
                </a:cxn>
                <a:cxn ang="0">
                  <a:pos x="204" y="64"/>
                </a:cxn>
                <a:cxn ang="0">
                  <a:pos x="221" y="58"/>
                </a:cxn>
                <a:cxn ang="0">
                  <a:pos x="236" y="53"/>
                </a:cxn>
                <a:cxn ang="0">
                  <a:pos x="247" y="48"/>
                </a:cxn>
                <a:cxn ang="0">
                  <a:pos x="260" y="39"/>
                </a:cxn>
                <a:cxn ang="0">
                  <a:pos x="262" y="31"/>
                </a:cxn>
                <a:cxn ang="0">
                  <a:pos x="254" y="24"/>
                </a:cxn>
                <a:cxn ang="0">
                  <a:pos x="239" y="18"/>
                </a:cxn>
                <a:cxn ang="0">
                  <a:pos x="217" y="13"/>
                </a:cxn>
                <a:cxn ang="0">
                  <a:pos x="191" y="10"/>
                </a:cxn>
                <a:cxn ang="0">
                  <a:pos x="162" y="7"/>
                </a:cxn>
                <a:cxn ang="0">
                  <a:pos x="132" y="4"/>
                </a:cxn>
                <a:cxn ang="0">
                  <a:pos x="104" y="3"/>
                </a:cxn>
                <a:cxn ang="0">
                  <a:pos x="77" y="1"/>
                </a:cxn>
                <a:cxn ang="0">
                  <a:pos x="54" y="1"/>
                </a:cxn>
                <a:cxn ang="0">
                  <a:pos x="38" y="0"/>
                </a:cxn>
                <a:cxn ang="0">
                  <a:pos x="29" y="0"/>
                </a:cxn>
              </a:cxnLst>
              <a:rect l="0" t="0" r="r" b="b"/>
              <a:pathLst>
                <a:path w="263" h="81">
                  <a:moveTo>
                    <a:pt x="27" y="0"/>
                  </a:moveTo>
                  <a:lnTo>
                    <a:pt x="21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6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12" y="38"/>
                  </a:lnTo>
                  <a:lnTo>
                    <a:pt x="22" y="46"/>
                  </a:lnTo>
                  <a:lnTo>
                    <a:pt x="33" y="54"/>
                  </a:lnTo>
                  <a:lnTo>
                    <a:pt x="39" y="58"/>
                  </a:lnTo>
                  <a:lnTo>
                    <a:pt x="47" y="61"/>
                  </a:lnTo>
                  <a:lnTo>
                    <a:pt x="54" y="65"/>
                  </a:lnTo>
                  <a:lnTo>
                    <a:pt x="62" y="68"/>
                  </a:lnTo>
                  <a:lnTo>
                    <a:pt x="70" y="71"/>
                  </a:lnTo>
                  <a:lnTo>
                    <a:pt x="78" y="73"/>
                  </a:lnTo>
                  <a:lnTo>
                    <a:pt x="87" y="76"/>
                  </a:lnTo>
                  <a:lnTo>
                    <a:pt x="96" y="77"/>
                  </a:lnTo>
                  <a:lnTo>
                    <a:pt x="105" y="79"/>
                  </a:lnTo>
                  <a:lnTo>
                    <a:pt x="115" y="79"/>
                  </a:lnTo>
                  <a:lnTo>
                    <a:pt x="125" y="80"/>
                  </a:lnTo>
                  <a:lnTo>
                    <a:pt x="135" y="79"/>
                  </a:lnTo>
                  <a:lnTo>
                    <a:pt x="139" y="79"/>
                  </a:lnTo>
                  <a:lnTo>
                    <a:pt x="145" y="79"/>
                  </a:lnTo>
                  <a:lnTo>
                    <a:pt x="150" y="78"/>
                  </a:lnTo>
                  <a:lnTo>
                    <a:pt x="155" y="77"/>
                  </a:lnTo>
                  <a:lnTo>
                    <a:pt x="169" y="74"/>
                  </a:lnTo>
                  <a:lnTo>
                    <a:pt x="181" y="70"/>
                  </a:lnTo>
                  <a:lnTo>
                    <a:pt x="193" y="67"/>
                  </a:lnTo>
                  <a:lnTo>
                    <a:pt x="204" y="64"/>
                  </a:lnTo>
                  <a:lnTo>
                    <a:pt x="213" y="61"/>
                  </a:lnTo>
                  <a:lnTo>
                    <a:pt x="221" y="58"/>
                  </a:lnTo>
                  <a:lnTo>
                    <a:pt x="230" y="56"/>
                  </a:lnTo>
                  <a:lnTo>
                    <a:pt x="236" y="53"/>
                  </a:lnTo>
                  <a:lnTo>
                    <a:pt x="242" y="50"/>
                  </a:lnTo>
                  <a:lnTo>
                    <a:pt x="247" y="48"/>
                  </a:lnTo>
                  <a:lnTo>
                    <a:pt x="256" y="43"/>
                  </a:lnTo>
                  <a:lnTo>
                    <a:pt x="260" y="39"/>
                  </a:lnTo>
                  <a:lnTo>
                    <a:pt x="262" y="35"/>
                  </a:lnTo>
                  <a:lnTo>
                    <a:pt x="262" y="31"/>
                  </a:lnTo>
                  <a:lnTo>
                    <a:pt x="259" y="27"/>
                  </a:lnTo>
                  <a:lnTo>
                    <a:pt x="254" y="24"/>
                  </a:lnTo>
                  <a:lnTo>
                    <a:pt x="247" y="21"/>
                  </a:lnTo>
                  <a:lnTo>
                    <a:pt x="239" y="18"/>
                  </a:lnTo>
                  <a:lnTo>
                    <a:pt x="229" y="16"/>
                  </a:lnTo>
                  <a:lnTo>
                    <a:pt x="217" y="13"/>
                  </a:lnTo>
                  <a:lnTo>
                    <a:pt x="204" y="11"/>
                  </a:lnTo>
                  <a:lnTo>
                    <a:pt x="191" y="10"/>
                  </a:lnTo>
                  <a:lnTo>
                    <a:pt x="177" y="8"/>
                  </a:lnTo>
                  <a:lnTo>
                    <a:pt x="162" y="7"/>
                  </a:lnTo>
                  <a:lnTo>
                    <a:pt x="148" y="5"/>
                  </a:lnTo>
                  <a:lnTo>
                    <a:pt x="132" y="4"/>
                  </a:lnTo>
                  <a:lnTo>
                    <a:pt x="117" y="3"/>
                  </a:lnTo>
                  <a:lnTo>
                    <a:pt x="104" y="3"/>
                  </a:lnTo>
                  <a:lnTo>
                    <a:pt x="90" y="2"/>
                  </a:lnTo>
                  <a:lnTo>
                    <a:pt x="77" y="1"/>
                  </a:lnTo>
                  <a:lnTo>
                    <a:pt x="65" y="1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7" y="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034"/>
            <p:cNvSpPr>
              <a:spLocks/>
            </p:cNvSpPr>
            <p:nvPr/>
          </p:nvSpPr>
          <p:spPr bwMode="auto">
            <a:xfrm>
              <a:off x="5390" y="1028"/>
              <a:ext cx="312" cy="186"/>
            </a:xfrm>
            <a:custGeom>
              <a:avLst/>
              <a:gdLst/>
              <a:ahLst/>
              <a:cxnLst>
                <a:cxn ang="0">
                  <a:pos x="52" y="177"/>
                </a:cxn>
                <a:cxn ang="0">
                  <a:pos x="55" y="178"/>
                </a:cxn>
                <a:cxn ang="0">
                  <a:pos x="61" y="180"/>
                </a:cxn>
                <a:cxn ang="0">
                  <a:pos x="71" y="182"/>
                </a:cxn>
                <a:cxn ang="0">
                  <a:pos x="89" y="184"/>
                </a:cxn>
                <a:cxn ang="0">
                  <a:pos x="120" y="185"/>
                </a:cxn>
                <a:cxn ang="0">
                  <a:pos x="138" y="183"/>
                </a:cxn>
                <a:cxn ang="0">
                  <a:pos x="158" y="180"/>
                </a:cxn>
                <a:cxn ang="0">
                  <a:pos x="178" y="175"/>
                </a:cxn>
                <a:cxn ang="0">
                  <a:pos x="199" y="167"/>
                </a:cxn>
                <a:cxn ang="0">
                  <a:pos x="220" y="155"/>
                </a:cxn>
                <a:cxn ang="0">
                  <a:pos x="241" y="141"/>
                </a:cxn>
                <a:cxn ang="0">
                  <a:pos x="262" y="123"/>
                </a:cxn>
                <a:cxn ang="0">
                  <a:pos x="283" y="101"/>
                </a:cxn>
                <a:cxn ang="0">
                  <a:pos x="302" y="75"/>
                </a:cxn>
                <a:cxn ang="0">
                  <a:pos x="310" y="57"/>
                </a:cxn>
                <a:cxn ang="0">
                  <a:pos x="310" y="40"/>
                </a:cxn>
                <a:cxn ang="0">
                  <a:pos x="303" y="26"/>
                </a:cxn>
                <a:cxn ang="0">
                  <a:pos x="290" y="14"/>
                </a:cxn>
                <a:cxn ang="0">
                  <a:pos x="271" y="6"/>
                </a:cxn>
                <a:cxn ang="0">
                  <a:pos x="248" y="1"/>
                </a:cxn>
                <a:cxn ang="0">
                  <a:pos x="220" y="0"/>
                </a:cxn>
                <a:cxn ang="0">
                  <a:pos x="189" y="3"/>
                </a:cxn>
                <a:cxn ang="0">
                  <a:pos x="181" y="7"/>
                </a:cxn>
                <a:cxn ang="0">
                  <a:pos x="174" y="13"/>
                </a:cxn>
                <a:cxn ang="0">
                  <a:pos x="167" y="21"/>
                </a:cxn>
                <a:cxn ang="0">
                  <a:pos x="161" y="31"/>
                </a:cxn>
                <a:cxn ang="0">
                  <a:pos x="149" y="55"/>
                </a:cxn>
                <a:cxn ang="0">
                  <a:pos x="136" y="81"/>
                </a:cxn>
                <a:cxn ang="0">
                  <a:pos x="121" y="107"/>
                </a:cxn>
                <a:cxn ang="0">
                  <a:pos x="106" y="125"/>
                </a:cxn>
                <a:cxn ang="0">
                  <a:pos x="94" y="134"/>
                </a:cxn>
                <a:cxn ang="0">
                  <a:pos x="81" y="142"/>
                </a:cxn>
                <a:cxn ang="0">
                  <a:pos x="66" y="148"/>
                </a:cxn>
                <a:cxn ang="0">
                  <a:pos x="49" y="151"/>
                </a:cxn>
                <a:cxn ang="0">
                  <a:pos x="31" y="151"/>
                </a:cxn>
                <a:cxn ang="0">
                  <a:pos x="18" y="152"/>
                </a:cxn>
                <a:cxn ang="0">
                  <a:pos x="8" y="153"/>
                </a:cxn>
                <a:cxn ang="0">
                  <a:pos x="2" y="154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4" y="162"/>
                </a:cxn>
                <a:cxn ang="0">
                  <a:pos x="16" y="167"/>
                </a:cxn>
                <a:cxn ang="0">
                  <a:pos x="29" y="171"/>
                </a:cxn>
                <a:cxn ang="0">
                  <a:pos x="42" y="175"/>
                </a:cxn>
                <a:cxn ang="0">
                  <a:pos x="50" y="177"/>
                </a:cxn>
              </a:cxnLst>
              <a:rect l="0" t="0" r="r" b="b"/>
              <a:pathLst>
                <a:path w="312" h="186">
                  <a:moveTo>
                    <a:pt x="51" y="177"/>
                  </a:moveTo>
                  <a:lnTo>
                    <a:pt x="52" y="177"/>
                  </a:lnTo>
                  <a:lnTo>
                    <a:pt x="53" y="177"/>
                  </a:lnTo>
                  <a:lnTo>
                    <a:pt x="55" y="178"/>
                  </a:lnTo>
                  <a:lnTo>
                    <a:pt x="58" y="179"/>
                  </a:lnTo>
                  <a:lnTo>
                    <a:pt x="61" y="180"/>
                  </a:lnTo>
                  <a:lnTo>
                    <a:pt x="66" y="181"/>
                  </a:lnTo>
                  <a:lnTo>
                    <a:pt x="71" y="182"/>
                  </a:lnTo>
                  <a:lnTo>
                    <a:pt x="76" y="182"/>
                  </a:lnTo>
                  <a:lnTo>
                    <a:pt x="89" y="184"/>
                  </a:lnTo>
                  <a:lnTo>
                    <a:pt x="104" y="185"/>
                  </a:lnTo>
                  <a:lnTo>
                    <a:pt x="120" y="185"/>
                  </a:lnTo>
                  <a:lnTo>
                    <a:pt x="129" y="184"/>
                  </a:lnTo>
                  <a:lnTo>
                    <a:pt x="138" y="183"/>
                  </a:lnTo>
                  <a:lnTo>
                    <a:pt x="148" y="182"/>
                  </a:lnTo>
                  <a:lnTo>
                    <a:pt x="158" y="180"/>
                  </a:lnTo>
                  <a:lnTo>
                    <a:pt x="168" y="177"/>
                  </a:lnTo>
                  <a:lnTo>
                    <a:pt x="178" y="175"/>
                  </a:lnTo>
                  <a:lnTo>
                    <a:pt x="188" y="171"/>
                  </a:lnTo>
                  <a:lnTo>
                    <a:pt x="199" y="167"/>
                  </a:lnTo>
                  <a:lnTo>
                    <a:pt x="210" y="162"/>
                  </a:lnTo>
                  <a:lnTo>
                    <a:pt x="220" y="155"/>
                  </a:lnTo>
                  <a:lnTo>
                    <a:pt x="231" y="149"/>
                  </a:lnTo>
                  <a:lnTo>
                    <a:pt x="241" y="141"/>
                  </a:lnTo>
                  <a:lnTo>
                    <a:pt x="251" y="133"/>
                  </a:lnTo>
                  <a:lnTo>
                    <a:pt x="262" y="123"/>
                  </a:lnTo>
                  <a:lnTo>
                    <a:pt x="272" y="113"/>
                  </a:lnTo>
                  <a:lnTo>
                    <a:pt x="283" y="101"/>
                  </a:lnTo>
                  <a:lnTo>
                    <a:pt x="293" y="89"/>
                  </a:lnTo>
                  <a:lnTo>
                    <a:pt x="302" y="75"/>
                  </a:lnTo>
                  <a:lnTo>
                    <a:pt x="307" y="66"/>
                  </a:lnTo>
                  <a:lnTo>
                    <a:pt x="310" y="57"/>
                  </a:lnTo>
                  <a:lnTo>
                    <a:pt x="311" y="48"/>
                  </a:lnTo>
                  <a:lnTo>
                    <a:pt x="310" y="40"/>
                  </a:lnTo>
                  <a:lnTo>
                    <a:pt x="307" y="33"/>
                  </a:lnTo>
                  <a:lnTo>
                    <a:pt x="303" y="26"/>
                  </a:lnTo>
                  <a:lnTo>
                    <a:pt x="297" y="20"/>
                  </a:lnTo>
                  <a:lnTo>
                    <a:pt x="290" y="14"/>
                  </a:lnTo>
                  <a:lnTo>
                    <a:pt x="281" y="10"/>
                  </a:lnTo>
                  <a:lnTo>
                    <a:pt x="271" y="6"/>
                  </a:lnTo>
                  <a:lnTo>
                    <a:pt x="260" y="3"/>
                  </a:lnTo>
                  <a:lnTo>
                    <a:pt x="248" y="1"/>
                  </a:lnTo>
                  <a:lnTo>
                    <a:pt x="235" y="0"/>
                  </a:lnTo>
                  <a:lnTo>
                    <a:pt x="220" y="0"/>
                  </a:lnTo>
                  <a:lnTo>
                    <a:pt x="205" y="1"/>
                  </a:lnTo>
                  <a:lnTo>
                    <a:pt x="189" y="3"/>
                  </a:lnTo>
                  <a:lnTo>
                    <a:pt x="184" y="5"/>
                  </a:lnTo>
                  <a:lnTo>
                    <a:pt x="181" y="7"/>
                  </a:lnTo>
                  <a:lnTo>
                    <a:pt x="177" y="9"/>
                  </a:lnTo>
                  <a:lnTo>
                    <a:pt x="174" y="13"/>
                  </a:lnTo>
                  <a:lnTo>
                    <a:pt x="170" y="17"/>
                  </a:lnTo>
                  <a:lnTo>
                    <a:pt x="167" y="21"/>
                  </a:lnTo>
                  <a:lnTo>
                    <a:pt x="164" y="25"/>
                  </a:lnTo>
                  <a:lnTo>
                    <a:pt x="161" y="31"/>
                  </a:lnTo>
                  <a:lnTo>
                    <a:pt x="155" y="42"/>
                  </a:lnTo>
                  <a:lnTo>
                    <a:pt x="149" y="55"/>
                  </a:lnTo>
                  <a:lnTo>
                    <a:pt x="143" y="68"/>
                  </a:lnTo>
                  <a:lnTo>
                    <a:pt x="136" y="81"/>
                  </a:lnTo>
                  <a:lnTo>
                    <a:pt x="129" y="94"/>
                  </a:lnTo>
                  <a:lnTo>
                    <a:pt x="121" y="107"/>
                  </a:lnTo>
                  <a:lnTo>
                    <a:pt x="111" y="119"/>
                  </a:lnTo>
                  <a:lnTo>
                    <a:pt x="106" y="125"/>
                  </a:lnTo>
                  <a:lnTo>
                    <a:pt x="101" y="130"/>
                  </a:lnTo>
                  <a:lnTo>
                    <a:pt x="94" y="134"/>
                  </a:lnTo>
                  <a:lnTo>
                    <a:pt x="88" y="138"/>
                  </a:lnTo>
                  <a:lnTo>
                    <a:pt x="81" y="142"/>
                  </a:lnTo>
                  <a:lnTo>
                    <a:pt x="74" y="145"/>
                  </a:lnTo>
                  <a:lnTo>
                    <a:pt x="66" y="148"/>
                  </a:lnTo>
                  <a:lnTo>
                    <a:pt x="58" y="150"/>
                  </a:lnTo>
                  <a:lnTo>
                    <a:pt x="49" y="151"/>
                  </a:lnTo>
                  <a:lnTo>
                    <a:pt x="40" y="151"/>
                  </a:lnTo>
                  <a:lnTo>
                    <a:pt x="31" y="151"/>
                  </a:lnTo>
                  <a:lnTo>
                    <a:pt x="24" y="151"/>
                  </a:lnTo>
                  <a:lnTo>
                    <a:pt x="18" y="152"/>
                  </a:lnTo>
                  <a:lnTo>
                    <a:pt x="12" y="152"/>
                  </a:lnTo>
                  <a:lnTo>
                    <a:pt x="8" y="153"/>
                  </a:lnTo>
                  <a:lnTo>
                    <a:pt x="5" y="153"/>
                  </a:lnTo>
                  <a:lnTo>
                    <a:pt x="2" y="154"/>
                  </a:lnTo>
                  <a:lnTo>
                    <a:pt x="1" y="155"/>
                  </a:lnTo>
                  <a:lnTo>
                    <a:pt x="0" y="156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4" y="162"/>
                  </a:lnTo>
                  <a:lnTo>
                    <a:pt x="9" y="164"/>
                  </a:lnTo>
                  <a:lnTo>
                    <a:pt x="16" y="167"/>
                  </a:lnTo>
                  <a:lnTo>
                    <a:pt x="22" y="169"/>
                  </a:lnTo>
                  <a:lnTo>
                    <a:pt x="29" y="171"/>
                  </a:lnTo>
                  <a:lnTo>
                    <a:pt x="36" y="173"/>
                  </a:lnTo>
                  <a:lnTo>
                    <a:pt x="42" y="175"/>
                  </a:lnTo>
                  <a:lnTo>
                    <a:pt x="47" y="176"/>
                  </a:lnTo>
                  <a:lnTo>
                    <a:pt x="50" y="177"/>
                  </a:lnTo>
                  <a:lnTo>
                    <a:pt x="51" y="17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035"/>
            <p:cNvSpPr>
              <a:spLocks/>
            </p:cNvSpPr>
            <p:nvPr/>
          </p:nvSpPr>
          <p:spPr bwMode="auto">
            <a:xfrm>
              <a:off x="5374" y="1216"/>
              <a:ext cx="365" cy="166"/>
            </a:xfrm>
            <a:custGeom>
              <a:avLst/>
              <a:gdLst/>
              <a:ahLst/>
              <a:cxnLst>
                <a:cxn ang="0">
                  <a:pos x="306" y="39"/>
                </a:cxn>
                <a:cxn ang="0">
                  <a:pos x="289" y="52"/>
                </a:cxn>
                <a:cxn ang="0">
                  <a:pos x="271" y="64"/>
                </a:cxn>
                <a:cxn ang="0">
                  <a:pos x="252" y="72"/>
                </a:cxn>
                <a:cxn ang="0">
                  <a:pos x="232" y="79"/>
                </a:cxn>
                <a:cxn ang="0">
                  <a:pos x="211" y="85"/>
                </a:cxn>
                <a:cxn ang="0">
                  <a:pos x="191" y="88"/>
                </a:cxn>
                <a:cxn ang="0">
                  <a:pos x="171" y="91"/>
                </a:cxn>
                <a:cxn ang="0">
                  <a:pos x="142" y="92"/>
                </a:cxn>
                <a:cxn ang="0">
                  <a:pos x="109" y="91"/>
                </a:cxn>
                <a:cxn ang="0">
                  <a:pos x="89" y="90"/>
                </a:cxn>
                <a:cxn ang="0">
                  <a:pos x="79" y="88"/>
                </a:cxn>
                <a:cxn ang="0">
                  <a:pos x="71" y="88"/>
                </a:cxn>
                <a:cxn ang="0">
                  <a:pos x="68" y="87"/>
                </a:cxn>
                <a:cxn ang="0">
                  <a:pos x="66" y="87"/>
                </a:cxn>
                <a:cxn ang="0">
                  <a:pos x="56" y="87"/>
                </a:cxn>
                <a:cxn ang="0">
                  <a:pos x="42" y="87"/>
                </a:cxn>
                <a:cxn ang="0">
                  <a:pos x="24" y="89"/>
                </a:cxn>
                <a:cxn ang="0">
                  <a:pos x="9" y="93"/>
                </a:cxn>
                <a:cxn ang="0">
                  <a:pos x="1" y="100"/>
                </a:cxn>
                <a:cxn ang="0">
                  <a:pos x="0" y="104"/>
                </a:cxn>
                <a:cxn ang="0">
                  <a:pos x="2" y="110"/>
                </a:cxn>
                <a:cxn ang="0">
                  <a:pos x="7" y="116"/>
                </a:cxn>
                <a:cxn ang="0">
                  <a:pos x="17" y="124"/>
                </a:cxn>
                <a:cxn ang="0">
                  <a:pos x="31" y="133"/>
                </a:cxn>
                <a:cxn ang="0">
                  <a:pos x="46" y="143"/>
                </a:cxn>
                <a:cxn ang="0">
                  <a:pos x="63" y="150"/>
                </a:cxn>
                <a:cxn ang="0">
                  <a:pos x="79" y="156"/>
                </a:cxn>
                <a:cxn ang="0">
                  <a:pos x="96" y="161"/>
                </a:cxn>
                <a:cxn ang="0">
                  <a:pos x="114" y="164"/>
                </a:cxn>
                <a:cxn ang="0">
                  <a:pos x="131" y="165"/>
                </a:cxn>
                <a:cxn ang="0">
                  <a:pos x="149" y="165"/>
                </a:cxn>
                <a:cxn ang="0">
                  <a:pos x="168" y="163"/>
                </a:cxn>
                <a:cxn ang="0">
                  <a:pos x="207" y="157"/>
                </a:cxn>
                <a:cxn ang="0">
                  <a:pos x="247" y="147"/>
                </a:cxn>
                <a:cxn ang="0">
                  <a:pos x="290" y="133"/>
                </a:cxn>
                <a:cxn ang="0">
                  <a:pos x="333" y="117"/>
                </a:cxn>
                <a:cxn ang="0">
                  <a:pos x="364" y="102"/>
                </a:cxn>
                <a:cxn ang="0">
                  <a:pos x="358" y="2"/>
                </a:cxn>
                <a:cxn ang="0">
                  <a:pos x="345" y="6"/>
                </a:cxn>
                <a:cxn ang="0">
                  <a:pos x="332" y="13"/>
                </a:cxn>
                <a:cxn ang="0">
                  <a:pos x="322" y="21"/>
                </a:cxn>
                <a:cxn ang="0">
                  <a:pos x="316" y="27"/>
                </a:cxn>
              </a:cxnLst>
              <a:rect l="0" t="0" r="r" b="b"/>
              <a:pathLst>
                <a:path w="365" h="166">
                  <a:moveTo>
                    <a:pt x="313" y="31"/>
                  </a:moveTo>
                  <a:lnTo>
                    <a:pt x="306" y="39"/>
                  </a:lnTo>
                  <a:lnTo>
                    <a:pt x="298" y="46"/>
                  </a:lnTo>
                  <a:lnTo>
                    <a:pt x="289" y="52"/>
                  </a:lnTo>
                  <a:lnTo>
                    <a:pt x="280" y="58"/>
                  </a:lnTo>
                  <a:lnTo>
                    <a:pt x="271" y="64"/>
                  </a:lnTo>
                  <a:lnTo>
                    <a:pt x="262" y="68"/>
                  </a:lnTo>
                  <a:lnTo>
                    <a:pt x="252" y="72"/>
                  </a:lnTo>
                  <a:lnTo>
                    <a:pt x="242" y="76"/>
                  </a:lnTo>
                  <a:lnTo>
                    <a:pt x="232" y="79"/>
                  </a:lnTo>
                  <a:lnTo>
                    <a:pt x="222" y="82"/>
                  </a:lnTo>
                  <a:lnTo>
                    <a:pt x="211" y="85"/>
                  </a:lnTo>
                  <a:lnTo>
                    <a:pt x="201" y="87"/>
                  </a:lnTo>
                  <a:lnTo>
                    <a:pt x="191" y="88"/>
                  </a:lnTo>
                  <a:lnTo>
                    <a:pt x="181" y="89"/>
                  </a:lnTo>
                  <a:lnTo>
                    <a:pt x="171" y="91"/>
                  </a:lnTo>
                  <a:lnTo>
                    <a:pt x="161" y="91"/>
                  </a:lnTo>
                  <a:lnTo>
                    <a:pt x="142" y="92"/>
                  </a:lnTo>
                  <a:lnTo>
                    <a:pt x="125" y="92"/>
                  </a:lnTo>
                  <a:lnTo>
                    <a:pt x="109" y="91"/>
                  </a:lnTo>
                  <a:lnTo>
                    <a:pt x="95" y="90"/>
                  </a:lnTo>
                  <a:lnTo>
                    <a:pt x="89" y="90"/>
                  </a:lnTo>
                  <a:lnTo>
                    <a:pt x="83" y="89"/>
                  </a:lnTo>
                  <a:lnTo>
                    <a:pt x="79" y="88"/>
                  </a:lnTo>
                  <a:lnTo>
                    <a:pt x="75" y="88"/>
                  </a:lnTo>
                  <a:lnTo>
                    <a:pt x="71" y="88"/>
                  </a:lnTo>
                  <a:lnTo>
                    <a:pt x="69" y="87"/>
                  </a:lnTo>
                  <a:lnTo>
                    <a:pt x="68" y="87"/>
                  </a:lnTo>
                  <a:lnTo>
                    <a:pt x="67" y="87"/>
                  </a:lnTo>
                  <a:lnTo>
                    <a:pt x="66" y="87"/>
                  </a:lnTo>
                  <a:lnTo>
                    <a:pt x="62" y="87"/>
                  </a:lnTo>
                  <a:lnTo>
                    <a:pt x="56" y="87"/>
                  </a:lnTo>
                  <a:lnTo>
                    <a:pt x="49" y="87"/>
                  </a:lnTo>
                  <a:lnTo>
                    <a:pt x="42" y="87"/>
                  </a:lnTo>
                  <a:lnTo>
                    <a:pt x="33" y="88"/>
                  </a:lnTo>
                  <a:lnTo>
                    <a:pt x="24" y="89"/>
                  </a:lnTo>
                  <a:lnTo>
                    <a:pt x="17" y="91"/>
                  </a:lnTo>
                  <a:lnTo>
                    <a:pt x="9" y="93"/>
                  </a:lnTo>
                  <a:lnTo>
                    <a:pt x="4" y="96"/>
                  </a:lnTo>
                  <a:lnTo>
                    <a:pt x="1" y="100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7"/>
                  </a:lnTo>
                  <a:lnTo>
                    <a:pt x="2" y="110"/>
                  </a:lnTo>
                  <a:lnTo>
                    <a:pt x="5" y="113"/>
                  </a:lnTo>
                  <a:lnTo>
                    <a:pt x="7" y="116"/>
                  </a:lnTo>
                  <a:lnTo>
                    <a:pt x="12" y="120"/>
                  </a:lnTo>
                  <a:lnTo>
                    <a:pt x="17" y="124"/>
                  </a:lnTo>
                  <a:lnTo>
                    <a:pt x="23" y="129"/>
                  </a:lnTo>
                  <a:lnTo>
                    <a:pt x="31" y="133"/>
                  </a:lnTo>
                  <a:lnTo>
                    <a:pt x="39" y="138"/>
                  </a:lnTo>
                  <a:lnTo>
                    <a:pt x="46" y="143"/>
                  </a:lnTo>
                  <a:lnTo>
                    <a:pt x="54" y="147"/>
                  </a:lnTo>
                  <a:lnTo>
                    <a:pt x="63" y="150"/>
                  </a:lnTo>
                  <a:lnTo>
                    <a:pt x="71" y="154"/>
                  </a:lnTo>
                  <a:lnTo>
                    <a:pt x="79" y="156"/>
                  </a:lnTo>
                  <a:lnTo>
                    <a:pt x="87" y="159"/>
                  </a:lnTo>
                  <a:lnTo>
                    <a:pt x="96" y="161"/>
                  </a:lnTo>
                  <a:lnTo>
                    <a:pt x="105" y="162"/>
                  </a:lnTo>
                  <a:lnTo>
                    <a:pt x="114" y="164"/>
                  </a:lnTo>
                  <a:lnTo>
                    <a:pt x="123" y="164"/>
                  </a:lnTo>
                  <a:lnTo>
                    <a:pt x="131" y="165"/>
                  </a:lnTo>
                  <a:lnTo>
                    <a:pt x="141" y="165"/>
                  </a:lnTo>
                  <a:lnTo>
                    <a:pt x="149" y="165"/>
                  </a:lnTo>
                  <a:lnTo>
                    <a:pt x="159" y="164"/>
                  </a:lnTo>
                  <a:lnTo>
                    <a:pt x="168" y="163"/>
                  </a:lnTo>
                  <a:lnTo>
                    <a:pt x="188" y="161"/>
                  </a:lnTo>
                  <a:lnTo>
                    <a:pt x="207" y="157"/>
                  </a:lnTo>
                  <a:lnTo>
                    <a:pt x="227" y="152"/>
                  </a:lnTo>
                  <a:lnTo>
                    <a:pt x="247" y="147"/>
                  </a:lnTo>
                  <a:lnTo>
                    <a:pt x="268" y="140"/>
                  </a:lnTo>
                  <a:lnTo>
                    <a:pt x="290" y="133"/>
                  </a:lnTo>
                  <a:lnTo>
                    <a:pt x="311" y="126"/>
                  </a:lnTo>
                  <a:lnTo>
                    <a:pt x="333" y="117"/>
                  </a:lnTo>
                  <a:lnTo>
                    <a:pt x="349" y="109"/>
                  </a:lnTo>
                  <a:lnTo>
                    <a:pt x="364" y="102"/>
                  </a:lnTo>
                  <a:lnTo>
                    <a:pt x="364" y="0"/>
                  </a:lnTo>
                  <a:lnTo>
                    <a:pt x="358" y="2"/>
                  </a:lnTo>
                  <a:lnTo>
                    <a:pt x="352" y="4"/>
                  </a:lnTo>
                  <a:lnTo>
                    <a:pt x="345" y="6"/>
                  </a:lnTo>
                  <a:lnTo>
                    <a:pt x="339" y="9"/>
                  </a:lnTo>
                  <a:lnTo>
                    <a:pt x="332" y="13"/>
                  </a:lnTo>
                  <a:lnTo>
                    <a:pt x="325" y="18"/>
                  </a:lnTo>
                  <a:lnTo>
                    <a:pt x="322" y="21"/>
                  </a:lnTo>
                  <a:lnTo>
                    <a:pt x="319" y="24"/>
                  </a:lnTo>
                  <a:lnTo>
                    <a:pt x="316" y="27"/>
                  </a:lnTo>
                  <a:lnTo>
                    <a:pt x="313" y="3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36"/>
            <p:cNvSpPr>
              <a:spLocks/>
            </p:cNvSpPr>
            <p:nvPr/>
          </p:nvSpPr>
          <p:spPr bwMode="auto">
            <a:xfrm>
              <a:off x="5022" y="1400"/>
              <a:ext cx="623" cy="135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67" y="3"/>
                </a:cxn>
                <a:cxn ang="0">
                  <a:pos x="52" y="9"/>
                </a:cxn>
                <a:cxn ang="0">
                  <a:pos x="35" y="17"/>
                </a:cxn>
                <a:cxn ang="0">
                  <a:pos x="19" y="27"/>
                </a:cxn>
                <a:cxn ang="0">
                  <a:pos x="7" y="38"/>
                </a:cxn>
                <a:cxn ang="0">
                  <a:pos x="0" y="49"/>
                </a:cxn>
                <a:cxn ang="0">
                  <a:pos x="3" y="61"/>
                </a:cxn>
                <a:cxn ang="0">
                  <a:pos x="17" y="73"/>
                </a:cxn>
                <a:cxn ang="0">
                  <a:pos x="42" y="82"/>
                </a:cxn>
                <a:cxn ang="0">
                  <a:pos x="73" y="90"/>
                </a:cxn>
                <a:cxn ang="0">
                  <a:pos x="111" y="96"/>
                </a:cxn>
                <a:cxn ang="0">
                  <a:pos x="150" y="101"/>
                </a:cxn>
                <a:cxn ang="0">
                  <a:pos x="189" y="104"/>
                </a:cxn>
                <a:cxn ang="0">
                  <a:pos x="223" y="107"/>
                </a:cxn>
                <a:cxn ang="0">
                  <a:pos x="250" y="108"/>
                </a:cxn>
                <a:cxn ang="0">
                  <a:pos x="265" y="108"/>
                </a:cxn>
                <a:cxn ang="0">
                  <a:pos x="282" y="110"/>
                </a:cxn>
                <a:cxn ang="0">
                  <a:pos x="312" y="116"/>
                </a:cxn>
                <a:cxn ang="0">
                  <a:pos x="349" y="123"/>
                </a:cxn>
                <a:cxn ang="0">
                  <a:pos x="391" y="130"/>
                </a:cxn>
                <a:cxn ang="0">
                  <a:pos x="435" y="134"/>
                </a:cxn>
                <a:cxn ang="0">
                  <a:pos x="457" y="134"/>
                </a:cxn>
                <a:cxn ang="0">
                  <a:pos x="480" y="134"/>
                </a:cxn>
                <a:cxn ang="0">
                  <a:pos x="503" y="132"/>
                </a:cxn>
                <a:cxn ang="0">
                  <a:pos x="525" y="127"/>
                </a:cxn>
                <a:cxn ang="0">
                  <a:pos x="547" y="121"/>
                </a:cxn>
                <a:cxn ang="0">
                  <a:pos x="567" y="113"/>
                </a:cxn>
                <a:cxn ang="0">
                  <a:pos x="599" y="93"/>
                </a:cxn>
                <a:cxn ang="0">
                  <a:pos x="617" y="78"/>
                </a:cxn>
                <a:cxn ang="0">
                  <a:pos x="622" y="65"/>
                </a:cxn>
                <a:cxn ang="0">
                  <a:pos x="617" y="55"/>
                </a:cxn>
                <a:cxn ang="0">
                  <a:pos x="606" y="47"/>
                </a:cxn>
                <a:cxn ang="0">
                  <a:pos x="589" y="42"/>
                </a:cxn>
                <a:cxn ang="0">
                  <a:pos x="571" y="39"/>
                </a:cxn>
                <a:cxn ang="0">
                  <a:pos x="553" y="36"/>
                </a:cxn>
                <a:cxn ang="0">
                  <a:pos x="537" y="31"/>
                </a:cxn>
                <a:cxn ang="0">
                  <a:pos x="522" y="26"/>
                </a:cxn>
                <a:cxn ang="0">
                  <a:pos x="499" y="16"/>
                </a:cxn>
                <a:cxn ang="0">
                  <a:pos x="483" y="11"/>
                </a:cxn>
                <a:cxn ang="0">
                  <a:pos x="463" y="7"/>
                </a:cxn>
                <a:cxn ang="0">
                  <a:pos x="438" y="6"/>
                </a:cxn>
                <a:cxn ang="0">
                  <a:pos x="406" y="8"/>
                </a:cxn>
                <a:cxn ang="0">
                  <a:pos x="367" y="13"/>
                </a:cxn>
                <a:cxn ang="0">
                  <a:pos x="327" y="19"/>
                </a:cxn>
                <a:cxn ang="0">
                  <a:pos x="291" y="23"/>
                </a:cxn>
                <a:cxn ang="0">
                  <a:pos x="258" y="25"/>
                </a:cxn>
                <a:cxn ang="0">
                  <a:pos x="227" y="26"/>
                </a:cxn>
                <a:cxn ang="0">
                  <a:pos x="200" y="25"/>
                </a:cxn>
                <a:cxn ang="0">
                  <a:pos x="165" y="23"/>
                </a:cxn>
                <a:cxn ang="0">
                  <a:pos x="129" y="17"/>
                </a:cxn>
                <a:cxn ang="0">
                  <a:pos x="102" y="11"/>
                </a:cxn>
                <a:cxn ang="0">
                  <a:pos x="85" y="4"/>
                </a:cxn>
                <a:cxn ang="0">
                  <a:pos x="77" y="0"/>
                </a:cxn>
              </a:cxnLst>
              <a:rect l="0" t="0" r="r" b="b"/>
              <a:pathLst>
                <a:path w="623" h="135">
                  <a:moveTo>
                    <a:pt x="76" y="0"/>
                  </a:moveTo>
                  <a:lnTo>
                    <a:pt x="74" y="0"/>
                  </a:lnTo>
                  <a:lnTo>
                    <a:pt x="71" y="2"/>
                  </a:lnTo>
                  <a:lnTo>
                    <a:pt x="67" y="3"/>
                  </a:lnTo>
                  <a:lnTo>
                    <a:pt x="60" y="6"/>
                  </a:lnTo>
                  <a:lnTo>
                    <a:pt x="52" y="9"/>
                  </a:lnTo>
                  <a:lnTo>
                    <a:pt x="44" y="13"/>
                  </a:lnTo>
                  <a:lnTo>
                    <a:pt x="35" y="17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12" y="32"/>
                  </a:lnTo>
                  <a:lnTo>
                    <a:pt x="7" y="38"/>
                  </a:lnTo>
                  <a:lnTo>
                    <a:pt x="2" y="43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7" y="73"/>
                  </a:lnTo>
                  <a:lnTo>
                    <a:pt x="28" y="77"/>
                  </a:lnTo>
                  <a:lnTo>
                    <a:pt x="42" y="82"/>
                  </a:lnTo>
                  <a:lnTo>
                    <a:pt x="56" y="86"/>
                  </a:lnTo>
                  <a:lnTo>
                    <a:pt x="73" y="90"/>
                  </a:lnTo>
                  <a:lnTo>
                    <a:pt x="93" y="93"/>
                  </a:lnTo>
                  <a:lnTo>
                    <a:pt x="111" y="96"/>
                  </a:lnTo>
                  <a:lnTo>
                    <a:pt x="131" y="99"/>
                  </a:lnTo>
                  <a:lnTo>
                    <a:pt x="150" y="101"/>
                  </a:lnTo>
                  <a:lnTo>
                    <a:pt x="170" y="103"/>
                  </a:lnTo>
                  <a:lnTo>
                    <a:pt x="189" y="104"/>
                  </a:lnTo>
                  <a:lnTo>
                    <a:pt x="207" y="106"/>
                  </a:lnTo>
                  <a:lnTo>
                    <a:pt x="223" y="107"/>
                  </a:lnTo>
                  <a:lnTo>
                    <a:pt x="238" y="107"/>
                  </a:lnTo>
                  <a:lnTo>
                    <a:pt x="250" y="108"/>
                  </a:lnTo>
                  <a:lnTo>
                    <a:pt x="260" y="108"/>
                  </a:lnTo>
                  <a:lnTo>
                    <a:pt x="265" y="108"/>
                  </a:lnTo>
                  <a:lnTo>
                    <a:pt x="270" y="108"/>
                  </a:lnTo>
                  <a:lnTo>
                    <a:pt x="282" y="110"/>
                  </a:lnTo>
                  <a:lnTo>
                    <a:pt x="297" y="113"/>
                  </a:lnTo>
                  <a:lnTo>
                    <a:pt x="312" y="116"/>
                  </a:lnTo>
                  <a:lnTo>
                    <a:pt x="329" y="119"/>
                  </a:lnTo>
                  <a:lnTo>
                    <a:pt x="349" y="123"/>
                  </a:lnTo>
                  <a:lnTo>
                    <a:pt x="369" y="126"/>
                  </a:lnTo>
                  <a:lnTo>
                    <a:pt x="391" y="130"/>
                  </a:lnTo>
                  <a:lnTo>
                    <a:pt x="412" y="132"/>
                  </a:lnTo>
                  <a:lnTo>
                    <a:pt x="435" y="134"/>
                  </a:lnTo>
                  <a:lnTo>
                    <a:pt x="446" y="134"/>
                  </a:lnTo>
                  <a:lnTo>
                    <a:pt x="457" y="134"/>
                  </a:lnTo>
                  <a:lnTo>
                    <a:pt x="469" y="134"/>
                  </a:lnTo>
                  <a:lnTo>
                    <a:pt x="480" y="134"/>
                  </a:lnTo>
                  <a:lnTo>
                    <a:pt x="491" y="133"/>
                  </a:lnTo>
                  <a:lnTo>
                    <a:pt x="503" y="132"/>
                  </a:lnTo>
                  <a:lnTo>
                    <a:pt x="514" y="130"/>
                  </a:lnTo>
                  <a:lnTo>
                    <a:pt x="525" y="127"/>
                  </a:lnTo>
                  <a:lnTo>
                    <a:pt x="536" y="125"/>
                  </a:lnTo>
                  <a:lnTo>
                    <a:pt x="547" y="121"/>
                  </a:lnTo>
                  <a:lnTo>
                    <a:pt x="557" y="117"/>
                  </a:lnTo>
                  <a:lnTo>
                    <a:pt x="567" y="113"/>
                  </a:lnTo>
                  <a:lnTo>
                    <a:pt x="585" y="103"/>
                  </a:lnTo>
                  <a:lnTo>
                    <a:pt x="599" y="93"/>
                  </a:lnTo>
                  <a:lnTo>
                    <a:pt x="610" y="85"/>
                  </a:lnTo>
                  <a:lnTo>
                    <a:pt x="617" y="78"/>
                  </a:lnTo>
                  <a:lnTo>
                    <a:pt x="620" y="71"/>
                  </a:lnTo>
                  <a:lnTo>
                    <a:pt x="622" y="65"/>
                  </a:lnTo>
                  <a:lnTo>
                    <a:pt x="620" y="60"/>
                  </a:lnTo>
                  <a:lnTo>
                    <a:pt x="617" y="55"/>
                  </a:lnTo>
                  <a:lnTo>
                    <a:pt x="613" y="51"/>
                  </a:lnTo>
                  <a:lnTo>
                    <a:pt x="606" y="47"/>
                  </a:lnTo>
                  <a:lnTo>
                    <a:pt x="598" y="45"/>
                  </a:lnTo>
                  <a:lnTo>
                    <a:pt x="589" y="42"/>
                  </a:lnTo>
                  <a:lnTo>
                    <a:pt x="580" y="40"/>
                  </a:lnTo>
                  <a:lnTo>
                    <a:pt x="571" y="39"/>
                  </a:lnTo>
                  <a:lnTo>
                    <a:pt x="562" y="37"/>
                  </a:lnTo>
                  <a:lnTo>
                    <a:pt x="553" y="36"/>
                  </a:lnTo>
                  <a:lnTo>
                    <a:pt x="545" y="34"/>
                  </a:lnTo>
                  <a:lnTo>
                    <a:pt x="537" y="31"/>
                  </a:lnTo>
                  <a:lnTo>
                    <a:pt x="529" y="29"/>
                  </a:lnTo>
                  <a:lnTo>
                    <a:pt x="522" y="26"/>
                  </a:lnTo>
                  <a:lnTo>
                    <a:pt x="507" y="19"/>
                  </a:lnTo>
                  <a:lnTo>
                    <a:pt x="499" y="16"/>
                  </a:lnTo>
                  <a:lnTo>
                    <a:pt x="491" y="14"/>
                  </a:lnTo>
                  <a:lnTo>
                    <a:pt x="483" y="11"/>
                  </a:lnTo>
                  <a:lnTo>
                    <a:pt x="473" y="9"/>
                  </a:lnTo>
                  <a:lnTo>
                    <a:pt x="463" y="7"/>
                  </a:lnTo>
                  <a:lnTo>
                    <a:pt x="451" y="6"/>
                  </a:lnTo>
                  <a:lnTo>
                    <a:pt x="438" y="6"/>
                  </a:lnTo>
                  <a:lnTo>
                    <a:pt x="423" y="6"/>
                  </a:lnTo>
                  <a:lnTo>
                    <a:pt x="406" y="8"/>
                  </a:lnTo>
                  <a:lnTo>
                    <a:pt x="388" y="10"/>
                  </a:lnTo>
                  <a:lnTo>
                    <a:pt x="367" y="13"/>
                  </a:lnTo>
                  <a:lnTo>
                    <a:pt x="346" y="16"/>
                  </a:lnTo>
                  <a:lnTo>
                    <a:pt x="327" y="19"/>
                  </a:lnTo>
                  <a:lnTo>
                    <a:pt x="309" y="21"/>
                  </a:lnTo>
                  <a:lnTo>
                    <a:pt x="291" y="23"/>
                  </a:lnTo>
                  <a:lnTo>
                    <a:pt x="274" y="24"/>
                  </a:lnTo>
                  <a:lnTo>
                    <a:pt x="258" y="25"/>
                  </a:lnTo>
                  <a:lnTo>
                    <a:pt x="242" y="26"/>
                  </a:lnTo>
                  <a:lnTo>
                    <a:pt x="227" y="26"/>
                  </a:lnTo>
                  <a:lnTo>
                    <a:pt x="214" y="26"/>
                  </a:lnTo>
                  <a:lnTo>
                    <a:pt x="200" y="25"/>
                  </a:lnTo>
                  <a:lnTo>
                    <a:pt x="188" y="25"/>
                  </a:lnTo>
                  <a:lnTo>
                    <a:pt x="165" y="23"/>
                  </a:lnTo>
                  <a:lnTo>
                    <a:pt x="146" y="20"/>
                  </a:lnTo>
                  <a:lnTo>
                    <a:pt x="129" y="17"/>
                  </a:lnTo>
                  <a:lnTo>
                    <a:pt x="114" y="14"/>
                  </a:lnTo>
                  <a:lnTo>
                    <a:pt x="102" y="11"/>
                  </a:lnTo>
                  <a:lnTo>
                    <a:pt x="93" y="7"/>
                  </a:lnTo>
                  <a:lnTo>
                    <a:pt x="85" y="4"/>
                  </a:lnTo>
                  <a:lnTo>
                    <a:pt x="80" y="2"/>
                  </a:lnTo>
                  <a:lnTo>
                    <a:pt x="77" y="0"/>
                  </a:lnTo>
                  <a:lnTo>
                    <a:pt x="76" y="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037"/>
            <p:cNvSpPr>
              <a:spLocks/>
            </p:cNvSpPr>
            <p:nvPr/>
          </p:nvSpPr>
          <p:spPr bwMode="auto">
            <a:xfrm>
              <a:off x="5077" y="1575"/>
              <a:ext cx="549" cy="105"/>
            </a:xfrm>
            <a:custGeom>
              <a:avLst/>
              <a:gdLst/>
              <a:ahLst/>
              <a:cxnLst>
                <a:cxn ang="0">
                  <a:pos x="505" y="75"/>
                </a:cxn>
                <a:cxn ang="0">
                  <a:pos x="525" y="61"/>
                </a:cxn>
                <a:cxn ang="0">
                  <a:pos x="538" y="46"/>
                </a:cxn>
                <a:cxn ang="0">
                  <a:pos x="546" y="30"/>
                </a:cxn>
                <a:cxn ang="0">
                  <a:pos x="548" y="17"/>
                </a:cxn>
                <a:cxn ang="0">
                  <a:pos x="546" y="9"/>
                </a:cxn>
                <a:cxn ang="0">
                  <a:pos x="543" y="5"/>
                </a:cxn>
                <a:cxn ang="0">
                  <a:pos x="539" y="2"/>
                </a:cxn>
                <a:cxn ang="0">
                  <a:pos x="535" y="0"/>
                </a:cxn>
                <a:cxn ang="0">
                  <a:pos x="528" y="1"/>
                </a:cxn>
                <a:cxn ang="0">
                  <a:pos x="522" y="2"/>
                </a:cxn>
                <a:cxn ang="0">
                  <a:pos x="511" y="9"/>
                </a:cxn>
                <a:cxn ang="0">
                  <a:pos x="495" y="17"/>
                </a:cxn>
                <a:cxn ang="0">
                  <a:pos x="477" y="23"/>
                </a:cxn>
                <a:cxn ang="0">
                  <a:pos x="457" y="27"/>
                </a:cxn>
                <a:cxn ang="0">
                  <a:pos x="437" y="31"/>
                </a:cxn>
                <a:cxn ang="0">
                  <a:pos x="417" y="33"/>
                </a:cxn>
                <a:cxn ang="0">
                  <a:pos x="387" y="35"/>
                </a:cxn>
                <a:cxn ang="0">
                  <a:pos x="364" y="35"/>
                </a:cxn>
                <a:cxn ang="0">
                  <a:pos x="350" y="35"/>
                </a:cxn>
                <a:cxn ang="0">
                  <a:pos x="326" y="32"/>
                </a:cxn>
                <a:cxn ang="0">
                  <a:pos x="299" y="27"/>
                </a:cxn>
                <a:cxn ang="0">
                  <a:pos x="258" y="18"/>
                </a:cxn>
                <a:cxn ang="0">
                  <a:pos x="231" y="14"/>
                </a:cxn>
                <a:cxn ang="0">
                  <a:pos x="205" y="11"/>
                </a:cxn>
                <a:cxn ang="0">
                  <a:pos x="194" y="11"/>
                </a:cxn>
                <a:cxn ang="0">
                  <a:pos x="183" y="13"/>
                </a:cxn>
                <a:cxn ang="0">
                  <a:pos x="174" y="15"/>
                </a:cxn>
                <a:cxn ang="0">
                  <a:pos x="165" y="17"/>
                </a:cxn>
                <a:cxn ang="0">
                  <a:pos x="141" y="20"/>
                </a:cxn>
                <a:cxn ang="0">
                  <a:pos x="113" y="19"/>
                </a:cxn>
                <a:cxn ang="0">
                  <a:pos x="84" y="17"/>
                </a:cxn>
                <a:cxn ang="0">
                  <a:pos x="56" y="13"/>
                </a:cxn>
                <a:cxn ang="0">
                  <a:pos x="31" y="10"/>
                </a:cxn>
                <a:cxn ang="0">
                  <a:pos x="12" y="6"/>
                </a:cxn>
                <a:cxn ang="0">
                  <a:pos x="2" y="4"/>
                </a:cxn>
                <a:cxn ang="0">
                  <a:pos x="0" y="16"/>
                </a:cxn>
                <a:cxn ang="0">
                  <a:pos x="8" y="36"/>
                </a:cxn>
                <a:cxn ang="0">
                  <a:pos x="24" y="54"/>
                </a:cxn>
                <a:cxn ang="0">
                  <a:pos x="48" y="68"/>
                </a:cxn>
                <a:cxn ang="0">
                  <a:pos x="77" y="80"/>
                </a:cxn>
                <a:cxn ang="0">
                  <a:pos x="112" y="89"/>
                </a:cxn>
                <a:cxn ang="0">
                  <a:pos x="151" y="96"/>
                </a:cxn>
                <a:cxn ang="0">
                  <a:pos x="192" y="101"/>
                </a:cxn>
                <a:cxn ang="0">
                  <a:pos x="235" y="103"/>
                </a:cxn>
                <a:cxn ang="0">
                  <a:pos x="279" y="104"/>
                </a:cxn>
                <a:cxn ang="0">
                  <a:pos x="321" y="103"/>
                </a:cxn>
                <a:cxn ang="0">
                  <a:pos x="362" y="102"/>
                </a:cxn>
                <a:cxn ang="0">
                  <a:pos x="400" y="98"/>
                </a:cxn>
                <a:cxn ang="0">
                  <a:pos x="433" y="94"/>
                </a:cxn>
                <a:cxn ang="0">
                  <a:pos x="462" y="89"/>
                </a:cxn>
                <a:cxn ang="0">
                  <a:pos x="484" y="84"/>
                </a:cxn>
              </a:cxnLst>
              <a:rect l="0" t="0" r="r" b="b"/>
              <a:pathLst>
                <a:path w="549" h="105">
                  <a:moveTo>
                    <a:pt x="492" y="81"/>
                  </a:moveTo>
                  <a:lnTo>
                    <a:pt x="505" y="75"/>
                  </a:lnTo>
                  <a:lnTo>
                    <a:pt x="515" y="68"/>
                  </a:lnTo>
                  <a:lnTo>
                    <a:pt x="525" y="61"/>
                  </a:lnTo>
                  <a:lnTo>
                    <a:pt x="533" y="53"/>
                  </a:lnTo>
                  <a:lnTo>
                    <a:pt x="538" y="46"/>
                  </a:lnTo>
                  <a:lnTo>
                    <a:pt x="543" y="38"/>
                  </a:lnTo>
                  <a:lnTo>
                    <a:pt x="546" y="30"/>
                  </a:lnTo>
                  <a:lnTo>
                    <a:pt x="548" y="23"/>
                  </a:lnTo>
                  <a:lnTo>
                    <a:pt x="548" y="17"/>
                  </a:lnTo>
                  <a:lnTo>
                    <a:pt x="547" y="11"/>
                  </a:lnTo>
                  <a:lnTo>
                    <a:pt x="546" y="9"/>
                  </a:lnTo>
                  <a:lnTo>
                    <a:pt x="545" y="7"/>
                  </a:lnTo>
                  <a:lnTo>
                    <a:pt x="543" y="5"/>
                  </a:lnTo>
                  <a:lnTo>
                    <a:pt x="541" y="3"/>
                  </a:lnTo>
                  <a:lnTo>
                    <a:pt x="539" y="2"/>
                  </a:lnTo>
                  <a:lnTo>
                    <a:pt x="536" y="1"/>
                  </a:lnTo>
                  <a:lnTo>
                    <a:pt x="535" y="0"/>
                  </a:lnTo>
                  <a:lnTo>
                    <a:pt x="532" y="0"/>
                  </a:lnTo>
                  <a:lnTo>
                    <a:pt x="528" y="1"/>
                  </a:lnTo>
                  <a:lnTo>
                    <a:pt x="525" y="1"/>
                  </a:lnTo>
                  <a:lnTo>
                    <a:pt x="522" y="2"/>
                  </a:lnTo>
                  <a:lnTo>
                    <a:pt x="518" y="4"/>
                  </a:lnTo>
                  <a:lnTo>
                    <a:pt x="511" y="9"/>
                  </a:lnTo>
                  <a:lnTo>
                    <a:pt x="503" y="13"/>
                  </a:lnTo>
                  <a:lnTo>
                    <a:pt x="495" y="17"/>
                  </a:lnTo>
                  <a:lnTo>
                    <a:pt x="486" y="20"/>
                  </a:lnTo>
                  <a:lnTo>
                    <a:pt x="477" y="23"/>
                  </a:lnTo>
                  <a:lnTo>
                    <a:pt x="467" y="25"/>
                  </a:lnTo>
                  <a:lnTo>
                    <a:pt x="457" y="27"/>
                  </a:lnTo>
                  <a:lnTo>
                    <a:pt x="447" y="29"/>
                  </a:lnTo>
                  <a:lnTo>
                    <a:pt x="437" y="31"/>
                  </a:lnTo>
                  <a:lnTo>
                    <a:pt x="427" y="32"/>
                  </a:lnTo>
                  <a:lnTo>
                    <a:pt x="417" y="33"/>
                  </a:lnTo>
                  <a:lnTo>
                    <a:pt x="407" y="34"/>
                  </a:lnTo>
                  <a:lnTo>
                    <a:pt x="387" y="35"/>
                  </a:lnTo>
                  <a:lnTo>
                    <a:pt x="369" y="35"/>
                  </a:lnTo>
                  <a:lnTo>
                    <a:pt x="364" y="35"/>
                  </a:lnTo>
                  <a:lnTo>
                    <a:pt x="360" y="35"/>
                  </a:lnTo>
                  <a:lnTo>
                    <a:pt x="350" y="35"/>
                  </a:lnTo>
                  <a:lnTo>
                    <a:pt x="338" y="34"/>
                  </a:lnTo>
                  <a:lnTo>
                    <a:pt x="326" y="32"/>
                  </a:lnTo>
                  <a:lnTo>
                    <a:pt x="313" y="29"/>
                  </a:lnTo>
                  <a:lnTo>
                    <a:pt x="299" y="27"/>
                  </a:lnTo>
                  <a:lnTo>
                    <a:pt x="272" y="21"/>
                  </a:lnTo>
                  <a:lnTo>
                    <a:pt x="258" y="18"/>
                  </a:lnTo>
                  <a:lnTo>
                    <a:pt x="244" y="16"/>
                  </a:lnTo>
                  <a:lnTo>
                    <a:pt x="231" y="14"/>
                  </a:lnTo>
                  <a:lnTo>
                    <a:pt x="218" y="12"/>
                  </a:lnTo>
                  <a:lnTo>
                    <a:pt x="205" y="11"/>
                  </a:lnTo>
                  <a:lnTo>
                    <a:pt x="200" y="11"/>
                  </a:lnTo>
                  <a:lnTo>
                    <a:pt x="194" y="11"/>
                  </a:lnTo>
                  <a:lnTo>
                    <a:pt x="189" y="12"/>
                  </a:lnTo>
                  <a:lnTo>
                    <a:pt x="183" y="13"/>
                  </a:lnTo>
                  <a:lnTo>
                    <a:pt x="179" y="14"/>
                  </a:lnTo>
                  <a:lnTo>
                    <a:pt x="174" y="15"/>
                  </a:lnTo>
                  <a:lnTo>
                    <a:pt x="169" y="16"/>
                  </a:lnTo>
                  <a:lnTo>
                    <a:pt x="165" y="17"/>
                  </a:lnTo>
                  <a:lnTo>
                    <a:pt x="154" y="19"/>
                  </a:lnTo>
                  <a:lnTo>
                    <a:pt x="141" y="20"/>
                  </a:lnTo>
                  <a:lnTo>
                    <a:pt x="127" y="20"/>
                  </a:lnTo>
                  <a:lnTo>
                    <a:pt x="113" y="19"/>
                  </a:lnTo>
                  <a:lnTo>
                    <a:pt x="99" y="18"/>
                  </a:lnTo>
                  <a:lnTo>
                    <a:pt x="84" y="17"/>
                  </a:lnTo>
                  <a:lnTo>
                    <a:pt x="70" y="15"/>
                  </a:lnTo>
                  <a:lnTo>
                    <a:pt x="56" y="13"/>
                  </a:lnTo>
                  <a:lnTo>
                    <a:pt x="43" y="11"/>
                  </a:lnTo>
                  <a:lnTo>
                    <a:pt x="31" y="10"/>
                  </a:lnTo>
                  <a:lnTo>
                    <a:pt x="21" y="8"/>
                  </a:lnTo>
                  <a:lnTo>
                    <a:pt x="12" y="6"/>
                  </a:lnTo>
                  <a:lnTo>
                    <a:pt x="6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16"/>
                  </a:lnTo>
                  <a:lnTo>
                    <a:pt x="3" y="26"/>
                  </a:lnTo>
                  <a:lnTo>
                    <a:pt x="8" y="36"/>
                  </a:lnTo>
                  <a:lnTo>
                    <a:pt x="15" y="45"/>
                  </a:lnTo>
                  <a:lnTo>
                    <a:pt x="24" y="54"/>
                  </a:lnTo>
                  <a:lnTo>
                    <a:pt x="35" y="61"/>
                  </a:lnTo>
                  <a:lnTo>
                    <a:pt x="48" y="68"/>
                  </a:lnTo>
                  <a:lnTo>
                    <a:pt x="62" y="74"/>
                  </a:lnTo>
                  <a:lnTo>
                    <a:pt x="77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1" y="93"/>
                  </a:lnTo>
                  <a:lnTo>
                    <a:pt x="151" y="96"/>
                  </a:lnTo>
                  <a:lnTo>
                    <a:pt x="171" y="98"/>
                  </a:lnTo>
                  <a:lnTo>
                    <a:pt x="192" y="101"/>
                  </a:lnTo>
                  <a:lnTo>
                    <a:pt x="214" y="102"/>
                  </a:lnTo>
                  <a:lnTo>
                    <a:pt x="235" y="103"/>
                  </a:lnTo>
                  <a:lnTo>
                    <a:pt x="257" y="104"/>
                  </a:lnTo>
                  <a:lnTo>
                    <a:pt x="279" y="104"/>
                  </a:lnTo>
                  <a:lnTo>
                    <a:pt x="300" y="104"/>
                  </a:lnTo>
                  <a:lnTo>
                    <a:pt x="321" y="103"/>
                  </a:lnTo>
                  <a:lnTo>
                    <a:pt x="342" y="103"/>
                  </a:lnTo>
                  <a:lnTo>
                    <a:pt x="362" y="102"/>
                  </a:lnTo>
                  <a:lnTo>
                    <a:pt x="381" y="100"/>
                  </a:lnTo>
                  <a:lnTo>
                    <a:pt x="400" y="98"/>
                  </a:lnTo>
                  <a:lnTo>
                    <a:pt x="418" y="97"/>
                  </a:lnTo>
                  <a:lnTo>
                    <a:pt x="433" y="94"/>
                  </a:lnTo>
                  <a:lnTo>
                    <a:pt x="448" y="92"/>
                  </a:lnTo>
                  <a:lnTo>
                    <a:pt x="462" y="89"/>
                  </a:lnTo>
                  <a:lnTo>
                    <a:pt x="474" y="87"/>
                  </a:lnTo>
                  <a:lnTo>
                    <a:pt x="484" y="84"/>
                  </a:lnTo>
                  <a:lnTo>
                    <a:pt x="492" y="8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038"/>
            <p:cNvSpPr>
              <a:spLocks/>
            </p:cNvSpPr>
            <p:nvPr/>
          </p:nvSpPr>
          <p:spPr bwMode="auto">
            <a:xfrm>
              <a:off x="5042" y="1725"/>
              <a:ext cx="562" cy="404"/>
            </a:xfrm>
            <a:custGeom>
              <a:avLst/>
              <a:gdLst/>
              <a:ahLst/>
              <a:cxnLst>
                <a:cxn ang="0">
                  <a:pos x="18" y="249"/>
                </a:cxn>
                <a:cxn ang="0">
                  <a:pos x="37" y="264"/>
                </a:cxn>
                <a:cxn ang="0">
                  <a:pos x="61" y="268"/>
                </a:cxn>
                <a:cxn ang="0">
                  <a:pos x="89" y="257"/>
                </a:cxn>
                <a:cxn ang="0">
                  <a:pos x="122" y="228"/>
                </a:cxn>
                <a:cxn ang="0">
                  <a:pos x="151" y="201"/>
                </a:cxn>
                <a:cxn ang="0">
                  <a:pos x="175" y="189"/>
                </a:cxn>
                <a:cxn ang="0">
                  <a:pos x="194" y="190"/>
                </a:cxn>
                <a:cxn ang="0">
                  <a:pos x="208" y="202"/>
                </a:cxn>
                <a:cxn ang="0">
                  <a:pos x="222" y="229"/>
                </a:cxn>
                <a:cxn ang="0">
                  <a:pos x="235" y="282"/>
                </a:cxn>
                <a:cxn ang="0">
                  <a:pos x="241" y="328"/>
                </a:cxn>
                <a:cxn ang="0">
                  <a:pos x="244" y="343"/>
                </a:cxn>
                <a:cxn ang="0">
                  <a:pos x="247" y="356"/>
                </a:cxn>
                <a:cxn ang="0">
                  <a:pos x="257" y="387"/>
                </a:cxn>
                <a:cxn ang="0">
                  <a:pos x="267" y="401"/>
                </a:cxn>
                <a:cxn ang="0">
                  <a:pos x="278" y="402"/>
                </a:cxn>
                <a:cxn ang="0">
                  <a:pos x="291" y="382"/>
                </a:cxn>
                <a:cxn ang="0">
                  <a:pos x="304" y="342"/>
                </a:cxn>
                <a:cxn ang="0">
                  <a:pos x="321" y="290"/>
                </a:cxn>
                <a:cxn ang="0">
                  <a:pos x="341" y="241"/>
                </a:cxn>
                <a:cxn ang="0">
                  <a:pos x="361" y="212"/>
                </a:cxn>
                <a:cxn ang="0">
                  <a:pos x="375" y="204"/>
                </a:cxn>
                <a:cxn ang="0">
                  <a:pos x="389" y="205"/>
                </a:cxn>
                <a:cxn ang="0">
                  <a:pos x="404" y="218"/>
                </a:cxn>
                <a:cxn ang="0">
                  <a:pos x="431" y="247"/>
                </a:cxn>
                <a:cxn ang="0">
                  <a:pos x="456" y="264"/>
                </a:cxn>
                <a:cxn ang="0">
                  <a:pos x="480" y="273"/>
                </a:cxn>
                <a:cxn ang="0">
                  <a:pos x="513" y="272"/>
                </a:cxn>
                <a:cxn ang="0">
                  <a:pos x="544" y="254"/>
                </a:cxn>
                <a:cxn ang="0">
                  <a:pos x="560" y="232"/>
                </a:cxn>
                <a:cxn ang="0">
                  <a:pos x="558" y="218"/>
                </a:cxn>
                <a:cxn ang="0">
                  <a:pos x="534" y="208"/>
                </a:cxn>
                <a:cxn ang="0">
                  <a:pos x="495" y="189"/>
                </a:cxn>
                <a:cxn ang="0">
                  <a:pos x="453" y="162"/>
                </a:cxn>
                <a:cxn ang="0">
                  <a:pos x="416" y="131"/>
                </a:cxn>
                <a:cxn ang="0">
                  <a:pos x="396" y="100"/>
                </a:cxn>
                <a:cxn ang="0">
                  <a:pos x="392" y="79"/>
                </a:cxn>
                <a:cxn ang="0">
                  <a:pos x="376" y="57"/>
                </a:cxn>
                <a:cxn ang="0">
                  <a:pos x="333" y="26"/>
                </a:cxn>
                <a:cxn ang="0">
                  <a:pos x="277" y="4"/>
                </a:cxn>
                <a:cxn ang="0">
                  <a:pos x="223" y="0"/>
                </a:cxn>
                <a:cxn ang="0">
                  <a:pos x="196" y="10"/>
                </a:cxn>
                <a:cxn ang="0">
                  <a:pos x="182" y="27"/>
                </a:cxn>
                <a:cxn ang="0">
                  <a:pos x="167" y="64"/>
                </a:cxn>
                <a:cxn ang="0">
                  <a:pos x="140" y="102"/>
                </a:cxn>
                <a:cxn ang="0">
                  <a:pos x="107" y="131"/>
                </a:cxn>
                <a:cxn ang="0">
                  <a:pos x="76" y="150"/>
                </a:cxn>
                <a:cxn ang="0">
                  <a:pos x="55" y="161"/>
                </a:cxn>
                <a:cxn ang="0">
                  <a:pos x="40" y="165"/>
                </a:cxn>
                <a:cxn ang="0">
                  <a:pos x="16" y="173"/>
                </a:cxn>
                <a:cxn ang="0">
                  <a:pos x="4" y="180"/>
                </a:cxn>
                <a:cxn ang="0">
                  <a:pos x="0" y="198"/>
                </a:cxn>
                <a:cxn ang="0">
                  <a:pos x="4" y="223"/>
                </a:cxn>
              </a:cxnLst>
              <a:rect l="0" t="0" r="r" b="b"/>
              <a:pathLst>
                <a:path w="562" h="404">
                  <a:moveTo>
                    <a:pt x="4" y="223"/>
                  </a:moveTo>
                  <a:lnTo>
                    <a:pt x="10" y="236"/>
                  </a:lnTo>
                  <a:lnTo>
                    <a:pt x="18" y="249"/>
                  </a:lnTo>
                  <a:lnTo>
                    <a:pt x="24" y="255"/>
                  </a:lnTo>
                  <a:lnTo>
                    <a:pt x="31" y="260"/>
                  </a:lnTo>
                  <a:lnTo>
                    <a:pt x="37" y="264"/>
                  </a:lnTo>
                  <a:lnTo>
                    <a:pt x="45" y="266"/>
                  </a:lnTo>
                  <a:lnTo>
                    <a:pt x="52" y="268"/>
                  </a:lnTo>
                  <a:lnTo>
                    <a:pt x="61" y="268"/>
                  </a:lnTo>
                  <a:lnTo>
                    <a:pt x="70" y="266"/>
                  </a:lnTo>
                  <a:lnTo>
                    <a:pt x="80" y="263"/>
                  </a:lnTo>
                  <a:lnTo>
                    <a:pt x="89" y="257"/>
                  </a:lnTo>
                  <a:lnTo>
                    <a:pt x="99" y="250"/>
                  </a:lnTo>
                  <a:lnTo>
                    <a:pt x="111" y="240"/>
                  </a:lnTo>
                  <a:lnTo>
                    <a:pt x="122" y="228"/>
                  </a:lnTo>
                  <a:lnTo>
                    <a:pt x="132" y="217"/>
                  </a:lnTo>
                  <a:lnTo>
                    <a:pt x="142" y="208"/>
                  </a:lnTo>
                  <a:lnTo>
                    <a:pt x="151" y="201"/>
                  </a:lnTo>
                  <a:lnTo>
                    <a:pt x="160" y="195"/>
                  </a:lnTo>
                  <a:lnTo>
                    <a:pt x="167" y="191"/>
                  </a:lnTo>
                  <a:lnTo>
                    <a:pt x="175" y="189"/>
                  </a:lnTo>
                  <a:lnTo>
                    <a:pt x="182" y="188"/>
                  </a:lnTo>
                  <a:lnTo>
                    <a:pt x="188" y="189"/>
                  </a:lnTo>
                  <a:lnTo>
                    <a:pt x="194" y="190"/>
                  </a:lnTo>
                  <a:lnTo>
                    <a:pt x="199" y="194"/>
                  </a:lnTo>
                  <a:lnTo>
                    <a:pt x="204" y="197"/>
                  </a:lnTo>
                  <a:lnTo>
                    <a:pt x="208" y="202"/>
                  </a:lnTo>
                  <a:lnTo>
                    <a:pt x="213" y="208"/>
                  </a:lnTo>
                  <a:lnTo>
                    <a:pt x="217" y="215"/>
                  </a:lnTo>
                  <a:lnTo>
                    <a:pt x="222" y="229"/>
                  </a:lnTo>
                  <a:lnTo>
                    <a:pt x="228" y="246"/>
                  </a:lnTo>
                  <a:lnTo>
                    <a:pt x="232" y="264"/>
                  </a:lnTo>
                  <a:lnTo>
                    <a:pt x="235" y="282"/>
                  </a:lnTo>
                  <a:lnTo>
                    <a:pt x="237" y="299"/>
                  </a:lnTo>
                  <a:lnTo>
                    <a:pt x="240" y="314"/>
                  </a:lnTo>
                  <a:lnTo>
                    <a:pt x="241" y="328"/>
                  </a:lnTo>
                  <a:lnTo>
                    <a:pt x="242" y="335"/>
                  </a:lnTo>
                  <a:lnTo>
                    <a:pt x="243" y="339"/>
                  </a:lnTo>
                  <a:lnTo>
                    <a:pt x="244" y="343"/>
                  </a:lnTo>
                  <a:lnTo>
                    <a:pt x="245" y="346"/>
                  </a:lnTo>
                  <a:lnTo>
                    <a:pt x="246" y="350"/>
                  </a:lnTo>
                  <a:lnTo>
                    <a:pt x="247" y="356"/>
                  </a:lnTo>
                  <a:lnTo>
                    <a:pt x="250" y="368"/>
                  </a:lnTo>
                  <a:lnTo>
                    <a:pt x="255" y="381"/>
                  </a:lnTo>
                  <a:lnTo>
                    <a:pt x="257" y="387"/>
                  </a:lnTo>
                  <a:lnTo>
                    <a:pt x="260" y="392"/>
                  </a:lnTo>
                  <a:lnTo>
                    <a:pt x="264" y="397"/>
                  </a:lnTo>
                  <a:lnTo>
                    <a:pt x="267" y="401"/>
                  </a:lnTo>
                  <a:lnTo>
                    <a:pt x="270" y="402"/>
                  </a:lnTo>
                  <a:lnTo>
                    <a:pt x="274" y="403"/>
                  </a:lnTo>
                  <a:lnTo>
                    <a:pt x="278" y="402"/>
                  </a:lnTo>
                  <a:lnTo>
                    <a:pt x="282" y="398"/>
                  </a:lnTo>
                  <a:lnTo>
                    <a:pt x="286" y="391"/>
                  </a:lnTo>
                  <a:lnTo>
                    <a:pt x="291" y="382"/>
                  </a:lnTo>
                  <a:lnTo>
                    <a:pt x="295" y="371"/>
                  </a:lnTo>
                  <a:lnTo>
                    <a:pt x="300" y="358"/>
                  </a:lnTo>
                  <a:lnTo>
                    <a:pt x="304" y="342"/>
                  </a:lnTo>
                  <a:lnTo>
                    <a:pt x="310" y="325"/>
                  </a:lnTo>
                  <a:lnTo>
                    <a:pt x="316" y="308"/>
                  </a:lnTo>
                  <a:lnTo>
                    <a:pt x="321" y="290"/>
                  </a:lnTo>
                  <a:lnTo>
                    <a:pt x="328" y="273"/>
                  </a:lnTo>
                  <a:lnTo>
                    <a:pt x="335" y="256"/>
                  </a:lnTo>
                  <a:lnTo>
                    <a:pt x="341" y="241"/>
                  </a:lnTo>
                  <a:lnTo>
                    <a:pt x="349" y="227"/>
                  </a:lnTo>
                  <a:lnTo>
                    <a:pt x="357" y="216"/>
                  </a:lnTo>
                  <a:lnTo>
                    <a:pt x="361" y="212"/>
                  </a:lnTo>
                  <a:lnTo>
                    <a:pt x="366" y="208"/>
                  </a:lnTo>
                  <a:lnTo>
                    <a:pt x="370" y="206"/>
                  </a:lnTo>
                  <a:lnTo>
                    <a:pt x="375" y="204"/>
                  </a:lnTo>
                  <a:lnTo>
                    <a:pt x="379" y="204"/>
                  </a:lnTo>
                  <a:lnTo>
                    <a:pt x="385" y="204"/>
                  </a:lnTo>
                  <a:lnTo>
                    <a:pt x="389" y="205"/>
                  </a:lnTo>
                  <a:lnTo>
                    <a:pt x="394" y="208"/>
                  </a:lnTo>
                  <a:lnTo>
                    <a:pt x="399" y="212"/>
                  </a:lnTo>
                  <a:lnTo>
                    <a:pt x="404" y="218"/>
                  </a:lnTo>
                  <a:lnTo>
                    <a:pt x="414" y="229"/>
                  </a:lnTo>
                  <a:lnTo>
                    <a:pt x="422" y="238"/>
                  </a:lnTo>
                  <a:lnTo>
                    <a:pt x="431" y="247"/>
                  </a:lnTo>
                  <a:lnTo>
                    <a:pt x="439" y="254"/>
                  </a:lnTo>
                  <a:lnTo>
                    <a:pt x="448" y="260"/>
                  </a:lnTo>
                  <a:lnTo>
                    <a:pt x="456" y="264"/>
                  </a:lnTo>
                  <a:lnTo>
                    <a:pt x="464" y="268"/>
                  </a:lnTo>
                  <a:lnTo>
                    <a:pt x="471" y="271"/>
                  </a:lnTo>
                  <a:lnTo>
                    <a:pt x="480" y="273"/>
                  </a:lnTo>
                  <a:lnTo>
                    <a:pt x="486" y="275"/>
                  </a:lnTo>
                  <a:lnTo>
                    <a:pt x="501" y="275"/>
                  </a:lnTo>
                  <a:lnTo>
                    <a:pt x="513" y="272"/>
                  </a:lnTo>
                  <a:lnTo>
                    <a:pt x="525" y="268"/>
                  </a:lnTo>
                  <a:lnTo>
                    <a:pt x="535" y="261"/>
                  </a:lnTo>
                  <a:lnTo>
                    <a:pt x="544" y="254"/>
                  </a:lnTo>
                  <a:lnTo>
                    <a:pt x="551" y="247"/>
                  </a:lnTo>
                  <a:lnTo>
                    <a:pt x="556" y="240"/>
                  </a:lnTo>
                  <a:lnTo>
                    <a:pt x="560" y="232"/>
                  </a:lnTo>
                  <a:lnTo>
                    <a:pt x="561" y="225"/>
                  </a:lnTo>
                  <a:lnTo>
                    <a:pt x="561" y="221"/>
                  </a:lnTo>
                  <a:lnTo>
                    <a:pt x="558" y="218"/>
                  </a:lnTo>
                  <a:lnTo>
                    <a:pt x="552" y="216"/>
                  </a:lnTo>
                  <a:lnTo>
                    <a:pt x="544" y="213"/>
                  </a:lnTo>
                  <a:lnTo>
                    <a:pt x="534" y="208"/>
                  </a:lnTo>
                  <a:lnTo>
                    <a:pt x="521" y="203"/>
                  </a:lnTo>
                  <a:lnTo>
                    <a:pt x="508" y="197"/>
                  </a:lnTo>
                  <a:lnTo>
                    <a:pt x="495" y="189"/>
                  </a:lnTo>
                  <a:lnTo>
                    <a:pt x="481" y="180"/>
                  </a:lnTo>
                  <a:lnTo>
                    <a:pt x="467" y="172"/>
                  </a:lnTo>
                  <a:lnTo>
                    <a:pt x="453" y="162"/>
                  </a:lnTo>
                  <a:lnTo>
                    <a:pt x="439" y="151"/>
                  </a:lnTo>
                  <a:lnTo>
                    <a:pt x="427" y="141"/>
                  </a:lnTo>
                  <a:lnTo>
                    <a:pt x="416" y="131"/>
                  </a:lnTo>
                  <a:lnTo>
                    <a:pt x="407" y="120"/>
                  </a:lnTo>
                  <a:lnTo>
                    <a:pt x="400" y="110"/>
                  </a:lnTo>
                  <a:lnTo>
                    <a:pt x="396" y="100"/>
                  </a:lnTo>
                  <a:lnTo>
                    <a:pt x="394" y="90"/>
                  </a:lnTo>
                  <a:lnTo>
                    <a:pt x="393" y="84"/>
                  </a:lnTo>
                  <a:lnTo>
                    <a:pt x="392" y="79"/>
                  </a:lnTo>
                  <a:lnTo>
                    <a:pt x="389" y="74"/>
                  </a:lnTo>
                  <a:lnTo>
                    <a:pt x="385" y="68"/>
                  </a:lnTo>
                  <a:lnTo>
                    <a:pt x="376" y="57"/>
                  </a:lnTo>
                  <a:lnTo>
                    <a:pt x="364" y="46"/>
                  </a:lnTo>
                  <a:lnTo>
                    <a:pt x="350" y="35"/>
                  </a:lnTo>
                  <a:lnTo>
                    <a:pt x="333" y="26"/>
                  </a:lnTo>
                  <a:lnTo>
                    <a:pt x="315" y="17"/>
                  </a:lnTo>
                  <a:lnTo>
                    <a:pt x="296" y="10"/>
                  </a:lnTo>
                  <a:lnTo>
                    <a:pt x="277" y="4"/>
                  </a:lnTo>
                  <a:lnTo>
                    <a:pt x="258" y="1"/>
                  </a:lnTo>
                  <a:lnTo>
                    <a:pt x="240" y="0"/>
                  </a:lnTo>
                  <a:lnTo>
                    <a:pt x="223" y="0"/>
                  </a:lnTo>
                  <a:lnTo>
                    <a:pt x="208" y="4"/>
                  </a:lnTo>
                  <a:lnTo>
                    <a:pt x="201" y="7"/>
                  </a:lnTo>
                  <a:lnTo>
                    <a:pt x="196" y="10"/>
                  </a:lnTo>
                  <a:lnTo>
                    <a:pt x="190" y="15"/>
                  </a:lnTo>
                  <a:lnTo>
                    <a:pt x="185" y="21"/>
                  </a:lnTo>
                  <a:lnTo>
                    <a:pt x="182" y="27"/>
                  </a:lnTo>
                  <a:lnTo>
                    <a:pt x="179" y="34"/>
                  </a:lnTo>
                  <a:lnTo>
                    <a:pt x="174" y="49"/>
                  </a:lnTo>
                  <a:lnTo>
                    <a:pt x="167" y="64"/>
                  </a:lnTo>
                  <a:lnTo>
                    <a:pt x="159" y="78"/>
                  </a:lnTo>
                  <a:lnTo>
                    <a:pt x="150" y="91"/>
                  </a:lnTo>
                  <a:lnTo>
                    <a:pt x="140" y="102"/>
                  </a:lnTo>
                  <a:lnTo>
                    <a:pt x="129" y="113"/>
                  </a:lnTo>
                  <a:lnTo>
                    <a:pt x="118" y="123"/>
                  </a:lnTo>
                  <a:lnTo>
                    <a:pt x="107" y="131"/>
                  </a:lnTo>
                  <a:lnTo>
                    <a:pt x="96" y="138"/>
                  </a:lnTo>
                  <a:lnTo>
                    <a:pt x="85" y="144"/>
                  </a:lnTo>
                  <a:lnTo>
                    <a:pt x="76" y="150"/>
                  </a:lnTo>
                  <a:lnTo>
                    <a:pt x="67" y="155"/>
                  </a:lnTo>
                  <a:lnTo>
                    <a:pt x="61" y="158"/>
                  </a:lnTo>
                  <a:lnTo>
                    <a:pt x="55" y="161"/>
                  </a:lnTo>
                  <a:lnTo>
                    <a:pt x="51" y="162"/>
                  </a:lnTo>
                  <a:lnTo>
                    <a:pt x="50" y="162"/>
                  </a:lnTo>
                  <a:lnTo>
                    <a:pt x="40" y="165"/>
                  </a:lnTo>
                  <a:lnTo>
                    <a:pt x="31" y="168"/>
                  </a:lnTo>
                  <a:lnTo>
                    <a:pt x="23" y="170"/>
                  </a:lnTo>
                  <a:lnTo>
                    <a:pt x="16" y="173"/>
                  </a:lnTo>
                  <a:lnTo>
                    <a:pt x="12" y="175"/>
                  </a:lnTo>
                  <a:lnTo>
                    <a:pt x="8" y="177"/>
                  </a:lnTo>
                  <a:lnTo>
                    <a:pt x="4" y="180"/>
                  </a:lnTo>
                  <a:lnTo>
                    <a:pt x="2" y="183"/>
                  </a:lnTo>
                  <a:lnTo>
                    <a:pt x="0" y="190"/>
                  </a:lnTo>
                  <a:lnTo>
                    <a:pt x="0" y="198"/>
                  </a:lnTo>
                  <a:lnTo>
                    <a:pt x="2" y="209"/>
                  </a:lnTo>
                  <a:lnTo>
                    <a:pt x="3" y="216"/>
                  </a:lnTo>
                  <a:lnTo>
                    <a:pt x="4" y="22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039"/>
            <p:cNvSpPr>
              <a:spLocks/>
            </p:cNvSpPr>
            <p:nvPr/>
          </p:nvSpPr>
          <p:spPr bwMode="auto">
            <a:xfrm>
              <a:off x="5415" y="1482"/>
              <a:ext cx="334" cy="857"/>
            </a:xfrm>
            <a:custGeom>
              <a:avLst/>
              <a:gdLst/>
              <a:ahLst/>
              <a:cxnLst>
                <a:cxn ang="0">
                  <a:pos x="254" y="211"/>
                </a:cxn>
                <a:cxn ang="0">
                  <a:pos x="237" y="220"/>
                </a:cxn>
                <a:cxn ang="0">
                  <a:pos x="209" y="233"/>
                </a:cxn>
                <a:cxn ang="0">
                  <a:pos x="168" y="244"/>
                </a:cxn>
                <a:cxn ang="0">
                  <a:pos x="129" y="251"/>
                </a:cxn>
                <a:cxn ang="0">
                  <a:pos x="113" y="251"/>
                </a:cxn>
                <a:cxn ang="0">
                  <a:pos x="98" y="251"/>
                </a:cxn>
                <a:cxn ang="0">
                  <a:pos x="88" y="255"/>
                </a:cxn>
                <a:cxn ang="0">
                  <a:pos x="82" y="262"/>
                </a:cxn>
                <a:cxn ang="0">
                  <a:pos x="80" y="269"/>
                </a:cxn>
                <a:cxn ang="0">
                  <a:pos x="83" y="279"/>
                </a:cxn>
                <a:cxn ang="0">
                  <a:pos x="89" y="287"/>
                </a:cxn>
                <a:cxn ang="0">
                  <a:pos x="99" y="295"/>
                </a:cxn>
                <a:cxn ang="0">
                  <a:pos x="113" y="302"/>
                </a:cxn>
                <a:cxn ang="0">
                  <a:pos x="130" y="310"/>
                </a:cxn>
                <a:cxn ang="0">
                  <a:pos x="152" y="323"/>
                </a:cxn>
                <a:cxn ang="0">
                  <a:pos x="198" y="359"/>
                </a:cxn>
                <a:cxn ang="0">
                  <a:pos x="220" y="381"/>
                </a:cxn>
                <a:cxn ang="0">
                  <a:pos x="237" y="406"/>
                </a:cxn>
                <a:cxn ang="0">
                  <a:pos x="250" y="432"/>
                </a:cxn>
                <a:cxn ang="0">
                  <a:pos x="255" y="454"/>
                </a:cxn>
                <a:cxn ang="0">
                  <a:pos x="256" y="488"/>
                </a:cxn>
                <a:cxn ang="0">
                  <a:pos x="254" y="522"/>
                </a:cxn>
                <a:cxn ang="0">
                  <a:pos x="251" y="545"/>
                </a:cxn>
                <a:cxn ang="0">
                  <a:pos x="244" y="563"/>
                </a:cxn>
                <a:cxn ang="0">
                  <a:pos x="231" y="579"/>
                </a:cxn>
                <a:cxn ang="0">
                  <a:pos x="214" y="592"/>
                </a:cxn>
                <a:cxn ang="0">
                  <a:pos x="189" y="601"/>
                </a:cxn>
                <a:cxn ang="0">
                  <a:pos x="174" y="604"/>
                </a:cxn>
                <a:cxn ang="0">
                  <a:pos x="114" y="619"/>
                </a:cxn>
                <a:cxn ang="0">
                  <a:pos x="87" y="629"/>
                </a:cxn>
                <a:cxn ang="0">
                  <a:pos x="62" y="642"/>
                </a:cxn>
                <a:cxn ang="0">
                  <a:pos x="40" y="660"/>
                </a:cxn>
                <a:cxn ang="0">
                  <a:pos x="22" y="684"/>
                </a:cxn>
                <a:cxn ang="0">
                  <a:pos x="9" y="716"/>
                </a:cxn>
                <a:cxn ang="0">
                  <a:pos x="0" y="758"/>
                </a:cxn>
                <a:cxn ang="0">
                  <a:pos x="2" y="759"/>
                </a:cxn>
                <a:cxn ang="0">
                  <a:pos x="9" y="763"/>
                </a:cxn>
                <a:cxn ang="0">
                  <a:pos x="18" y="768"/>
                </a:cxn>
                <a:cxn ang="0">
                  <a:pos x="30" y="773"/>
                </a:cxn>
                <a:cxn ang="0">
                  <a:pos x="58" y="786"/>
                </a:cxn>
                <a:cxn ang="0">
                  <a:pos x="87" y="793"/>
                </a:cxn>
                <a:cxn ang="0">
                  <a:pos x="102" y="794"/>
                </a:cxn>
                <a:cxn ang="0">
                  <a:pos x="121" y="799"/>
                </a:cxn>
                <a:cxn ang="0">
                  <a:pos x="143" y="806"/>
                </a:cxn>
                <a:cxn ang="0">
                  <a:pos x="189" y="824"/>
                </a:cxn>
                <a:cxn ang="0">
                  <a:pos x="211" y="834"/>
                </a:cxn>
                <a:cxn ang="0">
                  <a:pos x="228" y="842"/>
                </a:cxn>
                <a:cxn ang="0">
                  <a:pos x="241" y="849"/>
                </a:cxn>
                <a:cxn ang="0">
                  <a:pos x="259" y="856"/>
                </a:cxn>
                <a:cxn ang="0">
                  <a:pos x="279" y="855"/>
                </a:cxn>
                <a:cxn ang="0">
                  <a:pos x="302" y="845"/>
                </a:cxn>
                <a:cxn ang="0">
                  <a:pos x="323" y="829"/>
                </a:cxn>
                <a:cxn ang="0">
                  <a:pos x="332" y="8"/>
                </a:cxn>
                <a:cxn ang="0">
                  <a:pos x="328" y="33"/>
                </a:cxn>
                <a:cxn ang="0">
                  <a:pos x="317" y="78"/>
                </a:cxn>
                <a:cxn ang="0">
                  <a:pos x="298" y="143"/>
                </a:cxn>
                <a:cxn ang="0">
                  <a:pos x="287" y="170"/>
                </a:cxn>
                <a:cxn ang="0">
                  <a:pos x="274" y="193"/>
                </a:cxn>
                <a:cxn ang="0">
                  <a:pos x="261" y="205"/>
                </a:cxn>
              </a:cxnLst>
              <a:rect l="0" t="0" r="r" b="b"/>
              <a:pathLst>
                <a:path w="334" h="857">
                  <a:moveTo>
                    <a:pt x="261" y="205"/>
                  </a:moveTo>
                  <a:lnTo>
                    <a:pt x="254" y="211"/>
                  </a:lnTo>
                  <a:lnTo>
                    <a:pt x="246" y="216"/>
                  </a:lnTo>
                  <a:lnTo>
                    <a:pt x="237" y="220"/>
                  </a:lnTo>
                  <a:lnTo>
                    <a:pt x="228" y="224"/>
                  </a:lnTo>
                  <a:lnTo>
                    <a:pt x="209" y="233"/>
                  </a:lnTo>
                  <a:lnTo>
                    <a:pt x="189" y="240"/>
                  </a:lnTo>
                  <a:lnTo>
                    <a:pt x="168" y="244"/>
                  </a:lnTo>
                  <a:lnTo>
                    <a:pt x="148" y="248"/>
                  </a:lnTo>
                  <a:lnTo>
                    <a:pt x="129" y="251"/>
                  </a:lnTo>
                  <a:lnTo>
                    <a:pt x="121" y="251"/>
                  </a:lnTo>
                  <a:lnTo>
                    <a:pt x="113" y="251"/>
                  </a:lnTo>
                  <a:lnTo>
                    <a:pt x="105" y="251"/>
                  </a:lnTo>
                  <a:lnTo>
                    <a:pt x="98" y="251"/>
                  </a:lnTo>
                  <a:lnTo>
                    <a:pt x="92" y="252"/>
                  </a:lnTo>
                  <a:lnTo>
                    <a:pt x="88" y="255"/>
                  </a:lnTo>
                  <a:lnTo>
                    <a:pt x="84" y="258"/>
                  </a:lnTo>
                  <a:lnTo>
                    <a:pt x="82" y="262"/>
                  </a:lnTo>
                  <a:lnTo>
                    <a:pt x="81" y="265"/>
                  </a:lnTo>
                  <a:lnTo>
                    <a:pt x="80" y="269"/>
                  </a:lnTo>
                  <a:lnTo>
                    <a:pt x="81" y="273"/>
                  </a:lnTo>
                  <a:lnTo>
                    <a:pt x="83" y="279"/>
                  </a:lnTo>
                  <a:lnTo>
                    <a:pt x="86" y="283"/>
                  </a:lnTo>
                  <a:lnTo>
                    <a:pt x="89" y="287"/>
                  </a:lnTo>
                  <a:lnTo>
                    <a:pt x="94" y="291"/>
                  </a:lnTo>
                  <a:lnTo>
                    <a:pt x="99" y="295"/>
                  </a:lnTo>
                  <a:lnTo>
                    <a:pt x="106" y="299"/>
                  </a:lnTo>
                  <a:lnTo>
                    <a:pt x="113" y="302"/>
                  </a:lnTo>
                  <a:lnTo>
                    <a:pt x="121" y="306"/>
                  </a:lnTo>
                  <a:lnTo>
                    <a:pt x="130" y="310"/>
                  </a:lnTo>
                  <a:lnTo>
                    <a:pt x="141" y="316"/>
                  </a:lnTo>
                  <a:lnTo>
                    <a:pt x="152" y="323"/>
                  </a:lnTo>
                  <a:lnTo>
                    <a:pt x="175" y="338"/>
                  </a:lnTo>
                  <a:lnTo>
                    <a:pt x="198" y="359"/>
                  </a:lnTo>
                  <a:lnTo>
                    <a:pt x="209" y="370"/>
                  </a:lnTo>
                  <a:lnTo>
                    <a:pt x="220" y="381"/>
                  </a:lnTo>
                  <a:lnTo>
                    <a:pt x="229" y="394"/>
                  </a:lnTo>
                  <a:lnTo>
                    <a:pt x="237" y="406"/>
                  </a:lnTo>
                  <a:lnTo>
                    <a:pt x="245" y="420"/>
                  </a:lnTo>
                  <a:lnTo>
                    <a:pt x="250" y="432"/>
                  </a:lnTo>
                  <a:lnTo>
                    <a:pt x="254" y="448"/>
                  </a:lnTo>
                  <a:lnTo>
                    <a:pt x="255" y="454"/>
                  </a:lnTo>
                  <a:lnTo>
                    <a:pt x="256" y="461"/>
                  </a:lnTo>
                  <a:lnTo>
                    <a:pt x="256" y="488"/>
                  </a:lnTo>
                  <a:lnTo>
                    <a:pt x="255" y="511"/>
                  </a:lnTo>
                  <a:lnTo>
                    <a:pt x="254" y="522"/>
                  </a:lnTo>
                  <a:lnTo>
                    <a:pt x="253" y="533"/>
                  </a:lnTo>
                  <a:lnTo>
                    <a:pt x="251" y="545"/>
                  </a:lnTo>
                  <a:lnTo>
                    <a:pt x="247" y="554"/>
                  </a:lnTo>
                  <a:lnTo>
                    <a:pt x="244" y="563"/>
                  </a:lnTo>
                  <a:lnTo>
                    <a:pt x="238" y="571"/>
                  </a:lnTo>
                  <a:lnTo>
                    <a:pt x="231" y="579"/>
                  </a:lnTo>
                  <a:lnTo>
                    <a:pt x="223" y="585"/>
                  </a:lnTo>
                  <a:lnTo>
                    <a:pt x="214" y="592"/>
                  </a:lnTo>
                  <a:lnTo>
                    <a:pt x="203" y="597"/>
                  </a:lnTo>
                  <a:lnTo>
                    <a:pt x="189" y="601"/>
                  </a:lnTo>
                  <a:lnTo>
                    <a:pt x="182" y="603"/>
                  </a:lnTo>
                  <a:lnTo>
                    <a:pt x="174" y="604"/>
                  </a:lnTo>
                  <a:lnTo>
                    <a:pt x="144" y="611"/>
                  </a:lnTo>
                  <a:lnTo>
                    <a:pt x="114" y="619"/>
                  </a:lnTo>
                  <a:lnTo>
                    <a:pt x="100" y="624"/>
                  </a:lnTo>
                  <a:lnTo>
                    <a:pt x="87" y="629"/>
                  </a:lnTo>
                  <a:lnTo>
                    <a:pt x="74" y="635"/>
                  </a:lnTo>
                  <a:lnTo>
                    <a:pt x="62" y="642"/>
                  </a:lnTo>
                  <a:lnTo>
                    <a:pt x="51" y="650"/>
                  </a:lnTo>
                  <a:lnTo>
                    <a:pt x="40" y="660"/>
                  </a:lnTo>
                  <a:lnTo>
                    <a:pt x="30" y="672"/>
                  </a:lnTo>
                  <a:lnTo>
                    <a:pt x="22" y="684"/>
                  </a:lnTo>
                  <a:lnTo>
                    <a:pt x="14" y="700"/>
                  </a:lnTo>
                  <a:lnTo>
                    <a:pt x="9" y="716"/>
                  </a:lnTo>
                  <a:lnTo>
                    <a:pt x="4" y="736"/>
                  </a:lnTo>
                  <a:lnTo>
                    <a:pt x="0" y="758"/>
                  </a:lnTo>
                  <a:lnTo>
                    <a:pt x="1" y="758"/>
                  </a:lnTo>
                  <a:lnTo>
                    <a:pt x="2" y="759"/>
                  </a:lnTo>
                  <a:lnTo>
                    <a:pt x="5" y="761"/>
                  </a:lnTo>
                  <a:lnTo>
                    <a:pt x="9" y="763"/>
                  </a:lnTo>
                  <a:lnTo>
                    <a:pt x="13" y="765"/>
                  </a:lnTo>
                  <a:lnTo>
                    <a:pt x="18" y="768"/>
                  </a:lnTo>
                  <a:lnTo>
                    <a:pt x="24" y="770"/>
                  </a:lnTo>
                  <a:lnTo>
                    <a:pt x="30" y="773"/>
                  </a:lnTo>
                  <a:lnTo>
                    <a:pt x="44" y="780"/>
                  </a:lnTo>
                  <a:lnTo>
                    <a:pt x="58" y="786"/>
                  </a:lnTo>
                  <a:lnTo>
                    <a:pt x="73" y="790"/>
                  </a:lnTo>
                  <a:lnTo>
                    <a:pt x="87" y="793"/>
                  </a:lnTo>
                  <a:lnTo>
                    <a:pt x="94" y="793"/>
                  </a:lnTo>
                  <a:lnTo>
                    <a:pt x="102" y="794"/>
                  </a:lnTo>
                  <a:lnTo>
                    <a:pt x="111" y="797"/>
                  </a:lnTo>
                  <a:lnTo>
                    <a:pt x="121" y="799"/>
                  </a:lnTo>
                  <a:lnTo>
                    <a:pt x="131" y="802"/>
                  </a:lnTo>
                  <a:lnTo>
                    <a:pt x="143" y="806"/>
                  </a:lnTo>
                  <a:lnTo>
                    <a:pt x="166" y="815"/>
                  </a:lnTo>
                  <a:lnTo>
                    <a:pt x="189" y="824"/>
                  </a:lnTo>
                  <a:lnTo>
                    <a:pt x="200" y="830"/>
                  </a:lnTo>
                  <a:lnTo>
                    <a:pt x="211" y="834"/>
                  </a:lnTo>
                  <a:lnTo>
                    <a:pt x="220" y="838"/>
                  </a:lnTo>
                  <a:lnTo>
                    <a:pt x="228" y="842"/>
                  </a:lnTo>
                  <a:lnTo>
                    <a:pt x="235" y="847"/>
                  </a:lnTo>
                  <a:lnTo>
                    <a:pt x="241" y="849"/>
                  </a:lnTo>
                  <a:lnTo>
                    <a:pt x="249" y="854"/>
                  </a:lnTo>
                  <a:lnTo>
                    <a:pt x="259" y="856"/>
                  </a:lnTo>
                  <a:lnTo>
                    <a:pt x="269" y="856"/>
                  </a:lnTo>
                  <a:lnTo>
                    <a:pt x="279" y="855"/>
                  </a:lnTo>
                  <a:lnTo>
                    <a:pt x="291" y="851"/>
                  </a:lnTo>
                  <a:lnTo>
                    <a:pt x="302" y="845"/>
                  </a:lnTo>
                  <a:lnTo>
                    <a:pt x="313" y="838"/>
                  </a:lnTo>
                  <a:lnTo>
                    <a:pt x="323" y="829"/>
                  </a:lnTo>
                  <a:lnTo>
                    <a:pt x="333" y="0"/>
                  </a:lnTo>
                  <a:lnTo>
                    <a:pt x="332" y="8"/>
                  </a:lnTo>
                  <a:lnTo>
                    <a:pt x="330" y="19"/>
                  </a:lnTo>
                  <a:lnTo>
                    <a:pt x="328" y="33"/>
                  </a:lnTo>
                  <a:lnTo>
                    <a:pt x="325" y="47"/>
                  </a:lnTo>
                  <a:lnTo>
                    <a:pt x="317" y="78"/>
                  </a:lnTo>
                  <a:lnTo>
                    <a:pt x="309" y="111"/>
                  </a:lnTo>
                  <a:lnTo>
                    <a:pt x="298" y="143"/>
                  </a:lnTo>
                  <a:lnTo>
                    <a:pt x="293" y="157"/>
                  </a:lnTo>
                  <a:lnTo>
                    <a:pt x="287" y="170"/>
                  </a:lnTo>
                  <a:lnTo>
                    <a:pt x="281" y="182"/>
                  </a:lnTo>
                  <a:lnTo>
                    <a:pt x="274" y="193"/>
                  </a:lnTo>
                  <a:lnTo>
                    <a:pt x="268" y="200"/>
                  </a:lnTo>
                  <a:lnTo>
                    <a:pt x="261" y="205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186"/>
          <p:cNvGrpSpPr>
            <a:grpSpLocks/>
          </p:cNvGrpSpPr>
          <p:nvPr/>
        </p:nvGrpSpPr>
        <p:grpSpPr bwMode="auto">
          <a:xfrm>
            <a:off x="554038" y="36513"/>
            <a:ext cx="7893050" cy="6821487"/>
            <a:chOff x="349" y="23"/>
            <a:chExt cx="4972" cy="4297"/>
          </a:xfrm>
        </p:grpSpPr>
        <p:sp>
          <p:nvSpPr>
            <p:cNvPr id="20" name="Rectangle 1041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042"/>
            <p:cNvSpPr>
              <a:spLocks/>
            </p:cNvSpPr>
            <p:nvPr/>
          </p:nvSpPr>
          <p:spPr bwMode="auto">
            <a:xfrm>
              <a:off x="384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1043"/>
            <p:cNvSpPr>
              <a:spLocks/>
            </p:cNvSpPr>
            <p:nvPr/>
          </p:nvSpPr>
          <p:spPr bwMode="auto">
            <a:xfrm>
              <a:off x="384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1044"/>
            <p:cNvSpPr>
              <a:spLocks/>
            </p:cNvSpPr>
            <p:nvPr/>
          </p:nvSpPr>
          <p:spPr bwMode="auto">
            <a:xfrm>
              <a:off x="384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1045"/>
            <p:cNvSpPr>
              <a:spLocks/>
            </p:cNvSpPr>
            <p:nvPr/>
          </p:nvSpPr>
          <p:spPr bwMode="auto">
            <a:xfrm>
              <a:off x="384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46"/>
            <p:cNvSpPr>
              <a:spLocks/>
            </p:cNvSpPr>
            <p:nvPr/>
          </p:nvSpPr>
          <p:spPr bwMode="auto">
            <a:xfrm>
              <a:off x="384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47"/>
            <p:cNvSpPr>
              <a:spLocks/>
            </p:cNvSpPr>
            <p:nvPr/>
          </p:nvSpPr>
          <p:spPr bwMode="auto">
            <a:xfrm>
              <a:off x="384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048"/>
            <p:cNvSpPr>
              <a:spLocks/>
            </p:cNvSpPr>
            <p:nvPr/>
          </p:nvSpPr>
          <p:spPr bwMode="auto">
            <a:xfrm>
              <a:off x="384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049"/>
            <p:cNvSpPr>
              <a:spLocks/>
            </p:cNvSpPr>
            <p:nvPr/>
          </p:nvSpPr>
          <p:spPr bwMode="auto">
            <a:xfrm>
              <a:off x="384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1050"/>
            <p:cNvSpPr>
              <a:spLocks/>
            </p:cNvSpPr>
            <p:nvPr/>
          </p:nvSpPr>
          <p:spPr bwMode="auto">
            <a:xfrm>
              <a:off x="384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1051"/>
            <p:cNvSpPr>
              <a:spLocks/>
            </p:cNvSpPr>
            <p:nvPr/>
          </p:nvSpPr>
          <p:spPr bwMode="auto">
            <a:xfrm>
              <a:off x="384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Rectangle 1052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054"/>
            <p:cNvSpPr>
              <a:spLocks/>
            </p:cNvSpPr>
            <p:nvPr/>
          </p:nvSpPr>
          <p:spPr bwMode="auto">
            <a:xfrm>
              <a:off x="82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1055"/>
            <p:cNvSpPr>
              <a:spLocks/>
            </p:cNvSpPr>
            <p:nvPr/>
          </p:nvSpPr>
          <p:spPr bwMode="auto">
            <a:xfrm>
              <a:off x="82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1056"/>
            <p:cNvSpPr>
              <a:spLocks/>
            </p:cNvSpPr>
            <p:nvPr/>
          </p:nvSpPr>
          <p:spPr bwMode="auto">
            <a:xfrm>
              <a:off x="82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1057"/>
            <p:cNvSpPr>
              <a:spLocks/>
            </p:cNvSpPr>
            <p:nvPr/>
          </p:nvSpPr>
          <p:spPr bwMode="auto">
            <a:xfrm>
              <a:off x="82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1058"/>
            <p:cNvSpPr>
              <a:spLocks/>
            </p:cNvSpPr>
            <p:nvPr/>
          </p:nvSpPr>
          <p:spPr bwMode="auto">
            <a:xfrm>
              <a:off x="82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1059"/>
            <p:cNvSpPr>
              <a:spLocks/>
            </p:cNvSpPr>
            <p:nvPr/>
          </p:nvSpPr>
          <p:spPr bwMode="auto">
            <a:xfrm>
              <a:off x="82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1060"/>
            <p:cNvSpPr>
              <a:spLocks/>
            </p:cNvSpPr>
            <p:nvPr/>
          </p:nvSpPr>
          <p:spPr bwMode="auto">
            <a:xfrm>
              <a:off x="82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1061"/>
            <p:cNvSpPr>
              <a:spLocks/>
            </p:cNvSpPr>
            <p:nvPr/>
          </p:nvSpPr>
          <p:spPr bwMode="auto">
            <a:xfrm>
              <a:off x="82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1062"/>
            <p:cNvSpPr>
              <a:spLocks/>
            </p:cNvSpPr>
            <p:nvPr/>
          </p:nvSpPr>
          <p:spPr bwMode="auto">
            <a:xfrm>
              <a:off x="82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1063"/>
            <p:cNvSpPr>
              <a:spLocks/>
            </p:cNvSpPr>
            <p:nvPr/>
          </p:nvSpPr>
          <p:spPr bwMode="auto">
            <a:xfrm>
              <a:off x="82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Rectangle 1064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Rectangle 1065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1066"/>
            <p:cNvSpPr>
              <a:spLocks/>
            </p:cNvSpPr>
            <p:nvPr/>
          </p:nvSpPr>
          <p:spPr bwMode="auto">
            <a:xfrm>
              <a:off x="127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1067"/>
            <p:cNvSpPr>
              <a:spLocks/>
            </p:cNvSpPr>
            <p:nvPr/>
          </p:nvSpPr>
          <p:spPr bwMode="auto">
            <a:xfrm>
              <a:off x="127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1068"/>
            <p:cNvSpPr>
              <a:spLocks/>
            </p:cNvSpPr>
            <p:nvPr/>
          </p:nvSpPr>
          <p:spPr bwMode="auto">
            <a:xfrm>
              <a:off x="127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1069"/>
            <p:cNvSpPr>
              <a:spLocks/>
            </p:cNvSpPr>
            <p:nvPr/>
          </p:nvSpPr>
          <p:spPr bwMode="auto">
            <a:xfrm>
              <a:off x="127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1070"/>
            <p:cNvSpPr>
              <a:spLocks/>
            </p:cNvSpPr>
            <p:nvPr/>
          </p:nvSpPr>
          <p:spPr bwMode="auto">
            <a:xfrm>
              <a:off x="127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1071"/>
            <p:cNvSpPr>
              <a:spLocks/>
            </p:cNvSpPr>
            <p:nvPr/>
          </p:nvSpPr>
          <p:spPr bwMode="auto">
            <a:xfrm>
              <a:off x="127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1072"/>
            <p:cNvSpPr>
              <a:spLocks/>
            </p:cNvSpPr>
            <p:nvPr/>
          </p:nvSpPr>
          <p:spPr bwMode="auto">
            <a:xfrm>
              <a:off x="127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1073"/>
            <p:cNvSpPr>
              <a:spLocks/>
            </p:cNvSpPr>
            <p:nvPr/>
          </p:nvSpPr>
          <p:spPr bwMode="auto">
            <a:xfrm>
              <a:off x="127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1074"/>
            <p:cNvSpPr>
              <a:spLocks/>
            </p:cNvSpPr>
            <p:nvPr/>
          </p:nvSpPr>
          <p:spPr bwMode="auto">
            <a:xfrm>
              <a:off x="127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1075"/>
            <p:cNvSpPr>
              <a:spLocks/>
            </p:cNvSpPr>
            <p:nvPr/>
          </p:nvSpPr>
          <p:spPr bwMode="auto">
            <a:xfrm>
              <a:off x="127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Rectangle 1076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Rectangle 1077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1078"/>
            <p:cNvSpPr>
              <a:spLocks/>
            </p:cNvSpPr>
            <p:nvPr/>
          </p:nvSpPr>
          <p:spPr bwMode="auto">
            <a:xfrm>
              <a:off x="1724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1079"/>
            <p:cNvSpPr>
              <a:spLocks/>
            </p:cNvSpPr>
            <p:nvPr/>
          </p:nvSpPr>
          <p:spPr bwMode="auto">
            <a:xfrm>
              <a:off x="1724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1080"/>
            <p:cNvSpPr>
              <a:spLocks/>
            </p:cNvSpPr>
            <p:nvPr/>
          </p:nvSpPr>
          <p:spPr bwMode="auto">
            <a:xfrm>
              <a:off x="1724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1081"/>
            <p:cNvSpPr>
              <a:spLocks/>
            </p:cNvSpPr>
            <p:nvPr/>
          </p:nvSpPr>
          <p:spPr bwMode="auto">
            <a:xfrm>
              <a:off x="1724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1082"/>
            <p:cNvSpPr>
              <a:spLocks/>
            </p:cNvSpPr>
            <p:nvPr/>
          </p:nvSpPr>
          <p:spPr bwMode="auto">
            <a:xfrm>
              <a:off x="1724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1083"/>
            <p:cNvSpPr>
              <a:spLocks/>
            </p:cNvSpPr>
            <p:nvPr/>
          </p:nvSpPr>
          <p:spPr bwMode="auto">
            <a:xfrm>
              <a:off x="1724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1084"/>
            <p:cNvSpPr>
              <a:spLocks/>
            </p:cNvSpPr>
            <p:nvPr/>
          </p:nvSpPr>
          <p:spPr bwMode="auto">
            <a:xfrm>
              <a:off x="1724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1085"/>
            <p:cNvSpPr>
              <a:spLocks/>
            </p:cNvSpPr>
            <p:nvPr/>
          </p:nvSpPr>
          <p:spPr bwMode="auto">
            <a:xfrm>
              <a:off x="1724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1086"/>
            <p:cNvSpPr>
              <a:spLocks/>
            </p:cNvSpPr>
            <p:nvPr/>
          </p:nvSpPr>
          <p:spPr bwMode="auto">
            <a:xfrm>
              <a:off x="1724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1087"/>
            <p:cNvSpPr>
              <a:spLocks/>
            </p:cNvSpPr>
            <p:nvPr/>
          </p:nvSpPr>
          <p:spPr bwMode="auto">
            <a:xfrm>
              <a:off x="1724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Rectangle 1088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Rectangle 1089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1090"/>
            <p:cNvSpPr>
              <a:spLocks/>
            </p:cNvSpPr>
            <p:nvPr/>
          </p:nvSpPr>
          <p:spPr bwMode="auto">
            <a:xfrm>
              <a:off x="216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1091"/>
            <p:cNvSpPr>
              <a:spLocks/>
            </p:cNvSpPr>
            <p:nvPr/>
          </p:nvSpPr>
          <p:spPr bwMode="auto">
            <a:xfrm>
              <a:off x="216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1092"/>
            <p:cNvSpPr>
              <a:spLocks/>
            </p:cNvSpPr>
            <p:nvPr/>
          </p:nvSpPr>
          <p:spPr bwMode="auto">
            <a:xfrm>
              <a:off x="216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1093"/>
            <p:cNvSpPr>
              <a:spLocks/>
            </p:cNvSpPr>
            <p:nvPr/>
          </p:nvSpPr>
          <p:spPr bwMode="auto">
            <a:xfrm>
              <a:off x="216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1094"/>
            <p:cNvSpPr>
              <a:spLocks/>
            </p:cNvSpPr>
            <p:nvPr/>
          </p:nvSpPr>
          <p:spPr bwMode="auto">
            <a:xfrm>
              <a:off x="216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1095"/>
            <p:cNvSpPr>
              <a:spLocks/>
            </p:cNvSpPr>
            <p:nvPr/>
          </p:nvSpPr>
          <p:spPr bwMode="auto">
            <a:xfrm>
              <a:off x="216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1096"/>
            <p:cNvSpPr>
              <a:spLocks/>
            </p:cNvSpPr>
            <p:nvPr/>
          </p:nvSpPr>
          <p:spPr bwMode="auto">
            <a:xfrm>
              <a:off x="216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Freeform 1097"/>
            <p:cNvSpPr>
              <a:spLocks/>
            </p:cNvSpPr>
            <p:nvPr/>
          </p:nvSpPr>
          <p:spPr bwMode="auto">
            <a:xfrm>
              <a:off x="216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1098"/>
            <p:cNvSpPr>
              <a:spLocks/>
            </p:cNvSpPr>
            <p:nvPr/>
          </p:nvSpPr>
          <p:spPr bwMode="auto">
            <a:xfrm>
              <a:off x="216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1099"/>
            <p:cNvSpPr>
              <a:spLocks/>
            </p:cNvSpPr>
            <p:nvPr/>
          </p:nvSpPr>
          <p:spPr bwMode="auto">
            <a:xfrm>
              <a:off x="216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Rectangle 1100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Rectangle 1101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1102"/>
            <p:cNvSpPr>
              <a:spLocks/>
            </p:cNvSpPr>
            <p:nvPr/>
          </p:nvSpPr>
          <p:spPr bwMode="auto">
            <a:xfrm>
              <a:off x="262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1103"/>
            <p:cNvSpPr>
              <a:spLocks/>
            </p:cNvSpPr>
            <p:nvPr/>
          </p:nvSpPr>
          <p:spPr bwMode="auto">
            <a:xfrm>
              <a:off x="262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1104"/>
            <p:cNvSpPr>
              <a:spLocks/>
            </p:cNvSpPr>
            <p:nvPr/>
          </p:nvSpPr>
          <p:spPr bwMode="auto">
            <a:xfrm>
              <a:off x="262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1105"/>
            <p:cNvSpPr>
              <a:spLocks/>
            </p:cNvSpPr>
            <p:nvPr/>
          </p:nvSpPr>
          <p:spPr bwMode="auto">
            <a:xfrm>
              <a:off x="262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1106"/>
            <p:cNvSpPr>
              <a:spLocks/>
            </p:cNvSpPr>
            <p:nvPr/>
          </p:nvSpPr>
          <p:spPr bwMode="auto">
            <a:xfrm>
              <a:off x="262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1107"/>
            <p:cNvSpPr>
              <a:spLocks/>
            </p:cNvSpPr>
            <p:nvPr/>
          </p:nvSpPr>
          <p:spPr bwMode="auto">
            <a:xfrm>
              <a:off x="262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1108"/>
            <p:cNvSpPr>
              <a:spLocks/>
            </p:cNvSpPr>
            <p:nvPr/>
          </p:nvSpPr>
          <p:spPr bwMode="auto">
            <a:xfrm>
              <a:off x="262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1109"/>
            <p:cNvSpPr>
              <a:spLocks/>
            </p:cNvSpPr>
            <p:nvPr/>
          </p:nvSpPr>
          <p:spPr bwMode="auto">
            <a:xfrm>
              <a:off x="262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1110"/>
            <p:cNvSpPr>
              <a:spLocks/>
            </p:cNvSpPr>
            <p:nvPr/>
          </p:nvSpPr>
          <p:spPr bwMode="auto">
            <a:xfrm>
              <a:off x="262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1111"/>
            <p:cNvSpPr>
              <a:spLocks/>
            </p:cNvSpPr>
            <p:nvPr/>
          </p:nvSpPr>
          <p:spPr bwMode="auto">
            <a:xfrm>
              <a:off x="262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Rectangle 1112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Rectangle 1113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1114"/>
            <p:cNvSpPr>
              <a:spLocks/>
            </p:cNvSpPr>
            <p:nvPr/>
          </p:nvSpPr>
          <p:spPr bwMode="auto">
            <a:xfrm>
              <a:off x="3065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1115"/>
            <p:cNvSpPr>
              <a:spLocks/>
            </p:cNvSpPr>
            <p:nvPr/>
          </p:nvSpPr>
          <p:spPr bwMode="auto">
            <a:xfrm>
              <a:off x="3065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Freeform 1116"/>
            <p:cNvSpPr>
              <a:spLocks/>
            </p:cNvSpPr>
            <p:nvPr/>
          </p:nvSpPr>
          <p:spPr bwMode="auto">
            <a:xfrm>
              <a:off x="3065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1117"/>
            <p:cNvSpPr>
              <a:spLocks/>
            </p:cNvSpPr>
            <p:nvPr/>
          </p:nvSpPr>
          <p:spPr bwMode="auto">
            <a:xfrm>
              <a:off x="3065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1118"/>
            <p:cNvSpPr>
              <a:spLocks/>
            </p:cNvSpPr>
            <p:nvPr/>
          </p:nvSpPr>
          <p:spPr bwMode="auto">
            <a:xfrm>
              <a:off x="3065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1119"/>
            <p:cNvSpPr>
              <a:spLocks/>
            </p:cNvSpPr>
            <p:nvPr/>
          </p:nvSpPr>
          <p:spPr bwMode="auto">
            <a:xfrm>
              <a:off x="3065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1120"/>
            <p:cNvSpPr>
              <a:spLocks/>
            </p:cNvSpPr>
            <p:nvPr/>
          </p:nvSpPr>
          <p:spPr bwMode="auto">
            <a:xfrm>
              <a:off x="3065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1121"/>
            <p:cNvSpPr>
              <a:spLocks/>
            </p:cNvSpPr>
            <p:nvPr/>
          </p:nvSpPr>
          <p:spPr bwMode="auto">
            <a:xfrm>
              <a:off x="3065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1122"/>
            <p:cNvSpPr>
              <a:spLocks/>
            </p:cNvSpPr>
            <p:nvPr/>
          </p:nvSpPr>
          <p:spPr bwMode="auto">
            <a:xfrm>
              <a:off x="3065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1123"/>
            <p:cNvSpPr>
              <a:spLocks/>
            </p:cNvSpPr>
            <p:nvPr/>
          </p:nvSpPr>
          <p:spPr bwMode="auto">
            <a:xfrm>
              <a:off x="3065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1124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Rectangle 1125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1126"/>
            <p:cNvSpPr>
              <a:spLocks/>
            </p:cNvSpPr>
            <p:nvPr/>
          </p:nvSpPr>
          <p:spPr bwMode="auto">
            <a:xfrm>
              <a:off x="351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1127"/>
            <p:cNvSpPr>
              <a:spLocks/>
            </p:cNvSpPr>
            <p:nvPr/>
          </p:nvSpPr>
          <p:spPr bwMode="auto">
            <a:xfrm>
              <a:off x="351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1128"/>
            <p:cNvSpPr>
              <a:spLocks/>
            </p:cNvSpPr>
            <p:nvPr/>
          </p:nvSpPr>
          <p:spPr bwMode="auto">
            <a:xfrm>
              <a:off x="351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1129"/>
            <p:cNvSpPr>
              <a:spLocks/>
            </p:cNvSpPr>
            <p:nvPr/>
          </p:nvSpPr>
          <p:spPr bwMode="auto">
            <a:xfrm>
              <a:off x="351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1130"/>
            <p:cNvSpPr>
              <a:spLocks/>
            </p:cNvSpPr>
            <p:nvPr/>
          </p:nvSpPr>
          <p:spPr bwMode="auto">
            <a:xfrm>
              <a:off x="351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Freeform 1131"/>
            <p:cNvSpPr>
              <a:spLocks/>
            </p:cNvSpPr>
            <p:nvPr/>
          </p:nvSpPr>
          <p:spPr bwMode="auto">
            <a:xfrm>
              <a:off x="351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Freeform 1132"/>
            <p:cNvSpPr>
              <a:spLocks/>
            </p:cNvSpPr>
            <p:nvPr/>
          </p:nvSpPr>
          <p:spPr bwMode="auto">
            <a:xfrm>
              <a:off x="351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Freeform 1133"/>
            <p:cNvSpPr>
              <a:spLocks/>
            </p:cNvSpPr>
            <p:nvPr/>
          </p:nvSpPr>
          <p:spPr bwMode="auto">
            <a:xfrm>
              <a:off x="351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1134"/>
            <p:cNvSpPr>
              <a:spLocks/>
            </p:cNvSpPr>
            <p:nvPr/>
          </p:nvSpPr>
          <p:spPr bwMode="auto">
            <a:xfrm>
              <a:off x="351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Freeform 1135"/>
            <p:cNvSpPr>
              <a:spLocks/>
            </p:cNvSpPr>
            <p:nvPr/>
          </p:nvSpPr>
          <p:spPr bwMode="auto">
            <a:xfrm>
              <a:off x="351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Rectangle 1136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Rectangle 1137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Freeform 1138"/>
            <p:cNvSpPr>
              <a:spLocks/>
            </p:cNvSpPr>
            <p:nvPr/>
          </p:nvSpPr>
          <p:spPr bwMode="auto">
            <a:xfrm>
              <a:off x="396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Freeform 1139"/>
            <p:cNvSpPr>
              <a:spLocks/>
            </p:cNvSpPr>
            <p:nvPr/>
          </p:nvSpPr>
          <p:spPr bwMode="auto">
            <a:xfrm>
              <a:off x="396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Freeform 1140"/>
            <p:cNvSpPr>
              <a:spLocks/>
            </p:cNvSpPr>
            <p:nvPr/>
          </p:nvSpPr>
          <p:spPr bwMode="auto">
            <a:xfrm>
              <a:off x="396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Freeform 1141"/>
            <p:cNvSpPr>
              <a:spLocks/>
            </p:cNvSpPr>
            <p:nvPr/>
          </p:nvSpPr>
          <p:spPr bwMode="auto">
            <a:xfrm>
              <a:off x="396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Freeform 1142"/>
            <p:cNvSpPr>
              <a:spLocks/>
            </p:cNvSpPr>
            <p:nvPr/>
          </p:nvSpPr>
          <p:spPr bwMode="auto">
            <a:xfrm>
              <a:off x="396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Freeform 1143"/>
            <p:cNvSpPr>
              <a:spLocks/>
            </p:cNvSpPr>
            <p:nvPr/>
          </p:nvSpPr>
          <p:spPr bwMode="auto">
            <a:xfrm>
              <a:off x="396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Freeform 1144"/>
            <p:cNvSpPr>
              <a:spLocks/>
            </p:cNvSpPr>
            <p:nvPr/>
          </p:nvSpPr>
          <p:spPr bwMode="auto">
            <a:xfrm>
              <a:off x="396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Freeform 1145"/>
            <p:cNvSpPr>
              <a:spLocks/>
            </p:cNvSpPr>
            <p:nvPr/>
          </p:nvSpPr>
          <p:spPr bwMode="auto">
            <a:xfrm>
              <a:off x="396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Freeform 1146"/>
            <p:cNvSpPr>
              <a:spLocks/>
            </p:cNvSpPr>
            <p:nvPr/>
          </p:nvSpPr>
          <p:spPr bwMode="auto">
            <a:xfrm>
              <a:off x="396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" name="Freeform 1147"/>
            <p:cNvSpPr>
              <a:spLocks/>
            </p:cNvSpPr>
            <p:nvPr/>
          </p:nvSpPr>
          <p:spPr bwMode="auto">
            <a:xfrm>
              <a:off x="396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Rectangle 1148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Rectangle 1149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Freeform 1150"/>
            <p:cNvSpPr>
              <a:spLocks/>
            </p:cNvSpPr>
            <p:nvPr/>
          </p:nvSpPr>
          <p:spPr bwMode="auto">
            <a:xfrm>
              <a:off x="4405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Freeform 1151"/>
            <p:cNvSpPr>
              <a:spLocks/>
            </p:cNvSpPr>
            <p:nvPr/>
          </p:nvSpPr>
          <p:spPr bwMode="auto">
            <a:xfrm>
              <a:off x="4405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Freeform 1152"/>
            <p:cNvSpPr>
              <a:spLocks/>
            </p:cNvSpPr>
            <p:nvPr/>
          </p:nvSpPr>
          <p:spPr bwMode="auto">
            <a:xfrm>
              <a:off x="4405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2" name="Freeform 1153"/>
            <p:cNvSpPr>
              <a:spLocks/>
            </p:cNvSpPr>
            <p:nvPr/>
          </p:nvSpPr>
          <p:spPr bwMode="auto">
            <a:xfrm>
              <a:off x="4405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Freeform 1154"/>
            <p:cNvSpPr>
              <a:spLocks/>
            </p:cNvSpPr>
            <p:nvPr/>
          </p:nvSpPr>
          <p:spPr bwMode="auto">
            <a:xfrm>
              <a:off x="4405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Freeform 1155"/>
            <p:cNvSpPr>
              <a:spLocks/>
            </p:cNvSpPr>
            <p:nvPr/>
          </p:nvSpPr>
          <p:spPr bwMode="auto">
            <a:xfrm>
              <a:off x="4405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5" name="Freeform 1156"/>
            <p:cNvSpPr>
              <a:spLocks/>
            </p:cNvSpPr>
            <p:nvPr/>
          </p:nvSpPr>
          <p:spPr bwMode="auto">
            <a:xfrm>
              <a:off x="4405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Freeform 1157"/>
            <p:cNvSpPr>
              <a:spLocks/>
            </p:cNvSpPr>
            <p:nvPr/>
          </p:nvSpPr>
          <p:spPr bwMode="auto">
            <a:xfrm>
              <a:off x="4405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Freeform 1158"/>
            <p:cNvSpPr>
              <a:spLocks/>
            </p:cNvSpPr>
            <p:nvPr/>
          </p:nvSpPr>
          <p:spPr bwMode="auto">
            <a:xfrm>
              <a:off x="4405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Freeform 1159"/>
            <p:cNvSpPr>
              <a:spLocks/>
            </p:cNvSpPr>
            <p:nvPr/>
          </p:nvSpPr>
          <p:spPr bwMode="auto">
            <a:xfrm>
              <a:off x="4405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Rectangle 1160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" name="Rectangle 1161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1" name="Freeform 1162"/>
            <p:cNvSpPr>
              <a:spLocks/>
            </p:cNvSpPr>
            <p:nvPr/>
          </p:nvSpPr>
          <p:spPr bwMode="auto">
            <a:xfrm>
              <a:off x="485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Freeform 1163"/>
            <p:cNvSpPr>
              <a:spLocks/>
            </p:cNvSpPr>
            <p:nvPr/>
          </p:nvSpPr>
          <p:spPr bwMode="auto">
            <a:xfrm>
              <a:off x="485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" name="Freeform 1164"/>
            <p:cNvSpPr>
              <a:spLocks/>
            </p:cNvSpPr>
            <p:nvPr/>
          </p:nvSpPr>
          <p:spPr bwMode="auto">
            <a:xfrm>
              <a:off x="485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4" name="Freeform 1165"/>
            <p:cNvSpPr>
              <a:spLocks/>
            </p:cNvSpPr>
            <p:nvPr/>
          </p:nvSpPr>
          <p:spPr bwMode="auto">
            <a:xfrm>
              <a:off x="485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5" name="Freeform 1166"/>
            <p:cNvSpPr>
              <a:spLocks/>
            </p:cNvSpPr>
            <p:nvPr/>
          </p:nvSpPr>
          <p:spPr bwMode="auto">
            <a:xfrm>
              <a:off x="485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Freeform 1167"/>
            <p:cNvSpPr>
              <a:spLocks/>
            </p:cNvSpPr>
            <p:nvPr/>
          </p:nvSpPr>
          <p:spPr bwMode="auto">
            <a:xfrm>
              <a:off x="485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7" name="Freeform 1168"/>
            <p:cNvSpPr>
              <a:spLocks/>
            </p:cNvSpPr>
            <p:nvPr/>
          </p:nvSpPr>
          <p:spPr bwMode="auto">
            <a:xfrm>
              <a:off x="485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8" name="Freeform 1169"/>
            <p:cNvSpPr>
              <a:spLocks/>
            </p:cNvSpPr>
            <p:nvPr/>
          </p:nvSpPr>
          <p:spPr bwMode="auto">
            <a:xfrm>
              <a:off x="485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" name="Freeform 1170"/>
            <p:cNvSpPr>
              <a:spLocks/>
            </p:cNvSpPr>
            <p:nvPr/>
          </p:nvSpPr>
          <p:spPr bwMode="auto">
            <a:xfrm>
              <a:off x="485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" name="Freeform 1171"/>
            <p:cNvSpPr>
              <a:spLocks/>
            </p:cNvSpPr>
            <p:nvPr/>
          </p:nvSpPr>
          <p:spPr bwMode="auto">
            <a:xfrm>
              <a:off x="485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" name="Rectangle 1172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2" name="Rectangle 1173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" name="Freeform 1174"/>
            <p:cNvSpPr>
              <a:spLocks/>
            </p:cNvSpPr>
            <p:nvPr/>
          </p:nvSpPr>
          <p:spPr bwMode="auto">
            <a:xfrm>
              <a:off x="530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4" name="Freeform 1175"/>
            <p:cNvSpPr>
              <a:spLocks/>
            </p:cNvSpPr>
            <p:nvPr/>
          </p:nvSpPr>
          <p:spPr bwMode="auto">
            <a:xfrm>
              <a:off x="530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5" name="Freeform 1176"/>
            <p:cNvSpPr>
              <a:spLocks/>
            </p:cNvSpPr>
            <p:nvPr/>
          </p:nvSpPr>
          <p:spPr bwMode="auto">
            <a:xfrm>
              <a:off x="530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6" name="Freeform 1177"/>
            <p:cNvSpPr>
              <a:spLocks/>
            </p:cNvSpPr>
            <p:nvPr/>
          </p:nvSpPr>
          <p:spPr bwMode="auto">
            <a:xfrm>
              <a:off x="530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7" name="Freeform 1178"/>
            <p:cNvSpPr>
              <a:spLocks/>
            </p:cNvSpPr>
            <p:nvPr/>
          </p:nvSpPr>
          <p:spPr bwMode="auto">
            <a:xfrm>
              <a:off x="530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Freeform 1179"/>
            <p:cNvSpPr>
              <a:spLocks/>
            </p:cNvSpPr>
            <p:nvPr/>
          </p:nvSpPr>
          <p:spPr bwMode="auto">
            <a:xfrm>
              <a:off x="530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Freeform 1180"/>
            <p:cNvSpPr>
              <a:spLocks/>
            </p:cNvSpPr>
            <p:nvPr/>
          </p:nvSpPr>
          <p:spPr bwMode="auto">
            <a:xfrm>
              <a:off x="530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Freeform 1181"/>
            <p:cNvSpPr>
              <a:spLocks/>
            </p:cNvSpPr>
            <p:nvPr/>
          </p:nvSpPr>
          <p:spPr bwMode="auto">
            <a:xfrm>
              <a:off x="530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Freeform 1182"/>
            <p:cNvSpPr>
              <a:spLocks/>
            </p:cNvSpPr>
            <p:nvPr/>
          </p:nvSpPr>
          <p:spPr bwMode="auto">
            <a:xfrm>
              <a:off x="530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Freeform 1183"/>
            <p:cNvSpPr>
              <a:spLocks/>
            </p:cNvSpPr>
            <p:nvPr/>
          </p:nvSpPr>
          <p:spPr bwMode="auto">
            <a:xfrm>
              <a:off x="530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" name="Rectangle 1184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" name="Freeform 1185"/>
            <p:cNvSpPr>
              <a:spLocks/>
            </p:cNvSpPr>
            <p:nvPr/>
          </p:nvSpPr>
          <p:spPr bwMode="auto">
            <a:xfrm>
              <a:off x="349" y="3308"/>
              <a:ext cx="1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5" name="Group 1205"/>
          <p:cNvGrpSpPr>
            <a:grpSpLocks/>
          </p:cNvGrpSpPr>
          <p:nvPr/>
        </p:nvGrpSpPr>
        <p:grpSpPr bwMode="auto">
          <a:xfrm>
            <a:off x="222250" y="4732338"/>
            <a:ext cx="1560513" cy="1446212"/>
            <a:chOff x="140" y="2981"/>
            <a:chExt cx="983" cy="911"/>
          </a:xfrm>
        </p:grpSpPr>
        <p:sp>
          <p:nvSpPr>
            <p:cNvPr id="166" name="Freeform 1192"/>
            <p:cNvSpPr>
              <a:spLocks/>
            </p:cNvSpPr>
            <p:nvPr/>
          </p:nvSpPr>
          <p:spPr bwMode="auto">
            <a:xfrm>
              <a:off x="155" y="2981"/>
              <a:ext cx="164" cy="65"/>
            </a:xfrm>
            <a:custGeom>
              <a:avLst/>
              <a:gdLst/>
              <a:ahLst/>
              <a:cxnLst>
                <a:cxn ang="0">
                  <a:pos x="124" y="54"/>
                </a:cxn>
                <a:cxn ang="0">
                  <a:pos x="136" y="51"/>
                </a:cxn>
                <a:cxn ang="0">
                  <a:pos x="145" y="48"/>
                </a:cxn>
                <a:cxn ang="0">
                  <a:pos x="151" y="46"/>
                </a:cxn>
                <a:cxn ang="0">
                  <a:pos x="154" y="45"/>
                </a:cxn>
                <a:cxn ang="0">
                  <a:pos x="156" y="44"/>
                </a:cxn>
                <a:cxn ang="0">
                  <a:pos x="157" y="42"/>
                </a:cxn>
                <a:cxn ang="0">
                  <a:pos x="160" y="38"/>
                </a:cxn>
                <a:cxn ang="0">
                  <a:pos x="163" y="31"/>
                </a:cxn>
                <a:cxn ang="0">
                  <a:pos x="163" y="24"/>
                </a:cxn>
                <a:cxn ang="0">
                  <a:pos x="160" y="18"/>
                </a:cxn>
                <a:cxn ang="0">
                  <a:pos x="155" y="12"/>
                </a:cxn>
                <a:cxn ang="0">
                  <a:pos x="147" y="6"/>
                </a:cxn>
                <a:cxn ang="0">
                  <a:pos x="139" y="2"/>
                </a:cxn>
                <a:cxn ang="0">
                  <a:pos x="131" y="1"/>
                </a:cxn>
                <a:cxn ang="0">
                  <a:pos x="126" y="0"/>
                </a:cxn>
                <a:cxn ang="0">
                  <a:pos x="121" y="0"/>
                </a:cxn>
                <a:cxn ang="0">
                  <a:pos x="116" y="0"/>
                </a:cxn>
                <a:cxn ang="0">
                  <a:pos x="109" y="0"/>
                </a:cxn>
                <a:cxn ang="0">
                  <a:pos x="99" y="0"/>
                </a:cxn>
                <a:cxn ang="0">
                  <a:pos x="88" y="1"/>
                </a:cxn>
                <a:cxn ang="0">
                  <a:pos x="69" y="2"/>
                </a:cxn>
                <a:cxn ang="0">
                  <a:pos x="56" y="4"/>
                </a:cxn>
                <a:cxn ang="0">
                  <a:pos x="43" y="6"/>
                </a:cxn>
                <a:cxn ang="0">
                  <a:pos x="31" y="9"/>
                </a:cxn>
                <a:cxn ang="0">
                  <a:pos x="20" y="12"/>
                </a:cxn>
                <a:cxn ang="0">
                  <a:pos x="11" y="17"/>
                </a:cxn>
                <a:cxn ang="0">
                  <a:pos x="4" y="22"/>
                </a:cxn>
                <a:cxn ang="0">
                  <a:pos x="0" y="29"/>
                </a:cxn>
                <a:cxn ang="0">
                  <a:pos x="0" y="37"/>
                </a:cxn>
                <a:cxn ang="0">
                  <a:pos x="3" y="46"/>
                </a:cxn>
                <a:cxn ang="0">
                  <a:pos x="8" y="52"/>
                </a:cxn>
                <a:cxn ang="0">
                  <a:pos x="13" y="55"/>
                </a:cxn>
                <a:cxn ang="0">
                  <a:pos x="21" y="58"/>
                </a:cxn>
                <a:cxn ang="0">
                  <a:pos x="33" y="61"/>
                </a:cxn>
                <a:cxn ang="0">
                  <a:pos x="49" y="63"/>
                </a:cxn>
                <a:cxn ang="0">
                  <a:pos x="58" y="64"/>
                </a:cxn>
                <a:cxn ang="0">
                  <a:pos x="68" y="64"/>
                </a:cxn>
                <a:cxn ang="0">
                  <a:pos x="79" y="63"/>
                </a:cxn>
                <a:cxn ang="0">
                  <a:pos x="91" y="62"/>
                </a:cxn>
                <a:cxn ang="0">
                  <a:pos x="103" y="59"/>
                </a:cxn>
                <a:cxn ang="0">
                  <a:pos x="117" y="56"/>
                </a:cxn>
              </a:cxnLst>
              <a:rect l="0" t="0" r="r" b="b"/>
              <a:pathLst>
                <a:path w="164" h="65">
                  <a:moveTo>
                    <a:pt x="117" y="56"/>
                  </a:moveTo>
                  <a:lnTo>
                    <a:pt x="124" y="54"/>
                  </a:lnTo>
                  <a:lnTo>
                    <a:pt x="131" y="52"/>
                  </a:lnTo>
                  <a:lnTo>
                    <a:pt x="136" y="51"/>
                  </a:lnTo>
                  <a:lnTo>
                    <a:pt x="141" y="49"/>
                  </a:lnTo>
                  <a:lnTo>
                    <a:pt x="145" y="48"/>
                  </a:lnTo>
                  <a:lnTo>
                    <a:pt x="148" y="47"/>
                  </a:lnTo>
                  <a:lnTo>
                    <a:pt x="151" y="46"/>
                  </a:lnTo>
                  <a:lnTo>
                    <a:pt x="153" y="46"/>
                  </a:lnTo>
                  <a:lnTo>
                    <a:pt x="154" y="45"/>
                  </a:lnTo>
                  <a:lnTo>
                    <a:pt x="155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7" y="42"/>
                  </a:lnTo>
                  <a:lnTo>
                    <a:pt x="158" y="41"/>
                  </a:lnTo>
                  <a:lnTo>
                    <a:pt x="160" y="38"/>
                  </a:lnTo>
                  <a:lnTo>
                    <a:pt x="162" y="35"/>
                  </a:lnTo>
                  <a:lnTo>
                    <a:pt x="163" y="31"/>
                  </a:lnTo>
                  <a:lnTo>
                    <a:pt x="163" y="28"/>
                  </a:lnTo>
                  <a:lnTo>
                    <a:pt x="163" y="24"/>
                  </a:lnTo>
                  <a:lnTo>
                    <a:pt x="161" y="21"/>
                  </a:lnTo>
                  <a:lnTo>
                    <a:pt x="160" y="18"/>
                  </a:lnTo>
                  <a:lnTo>
                    <a:pt x="157" y="15"/>
                  </a:lnTo>
                  <a:lnTo>
                    <a:pt x="155" y="12"/>
                  </a:lnTo>
                  <a:lnTo>
                    <a:pt x="151" y="9"/>
                  </a:lnTo>
                  <a:lnTo>
                    <a:pt x="147" y="6"/>
                  </a:lnTo>
                  <a:lnTo>
                    <a:pt x="143" y="4"/>
                  </a:lnTo>
                  <a:lnTo>
                    <a:pt x="139" y="2"/>
                  </a:lnTo>
                  <a:lnTo>
                    <a:pt x="134" y="1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75" y="1"/>
                  </a:lnTo>
                  <a:lnTo>
                    <a:pt x="69" y="2"/>
                  </a:lnTo>
                  <a:lnTo>
                    <a:pt x="63" y="3"/>
                  </a:lnTo>
                  <a:lnTo>
                    <a:pt x="56" y="4"/>
                  </a:lnTo>
                  <a:lnTo>
                    <a:pt x="50" y="4"/>
                  </a:lnTo>
                  <a:lnTo>
                    <a:pt x="43" y="6"/>
                  </a:lnTo>
                  <a:lnTo>
                    <a:pt x="37" y="7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0" y="12"/>
                  </a:lnTo>
                  <a:lnTo>
                    <a:pt x="15" y="14"/>
                  </a:lnTo>
                  <a:lnTo>
                    <a:pt x="11" y="17"/>
                  </a:lnTo>
                  <a:lnTo>
                    <a:pt x="7" y="19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6" y="51"/>
                  </a:lnTo>
                  <a:lnTo>
                    <a:pt x="8" y="52"/>
                  </a:lnTo>
                  <a:lnTo>
                    <a:pt x="10" y="53"/>
                  </a:lnTo>
                  <a:lnTo>
                    <a:pt x="13" y="55"/>
                  </a:lnTo>
                  <a:lnTo>
                    <a:pt x="17" y="56"/>
                  </a:lnTo>
                  <a:lnTo>
                    <a:pt x="21" y="58"/>
                  </a:lnTo>
                  <a:lnTo>
                    <a:pt x="27" y="60"/>
                  </a:lnTo>
                  <a:lnTo>
                    <a:pt x="33" y="61"/>
                  </a:lnTo>
                  <a:lnTo>
                    <a:pt x="41" y="62"/>
                  </a:lnTo>
                  <a:lnTo>
                    <a:pt x="49" y="63"/>
                  </a:lnTo>
                  <a:lnTo>
                    <a:pt x="53" y="63"/>
                  </a:lnTo>
                  <a:lnTo>
                    <a:pt x="58" y="64"/>
                  </a:lnTo>
                  <a:lnTo>
                    <a:pt x="63" y="64"/>
                  </a:lnTo>
                  <a:lnTo>
                    <a:pt x="68" y="64"/>
                  </a:lnTo>
                  <a:lnTo>
                    <a:pt x="73" y="63"/>
                  </a:lnTo>
                  <a:lnTo>
                    <a:pt x="79" y="63"/>
                  </a:lnTo>
                  <a:lnTo>
                    <a:pt x="85" y="62"/>
                  </a:lnTo>
                  <a:lnTo>
                    <a:pt x="91" y="62"/>
                  </a:lnTo>
                  <a:lnTo>
                    <a:pt x="97" y="60"/>
                  </a:lnTo>
                  <a:lnTo>
                    <a:pt x="103" y="59"/>
                  </a:lnTo>
                  <a:lnTo>
                    <a:pt x="110" y="58"/>
                  </a:lnTo>
                  <a:lnTo>
                    <a:pt x="117" y="56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7" name="Freeform 1193"/>
            <p:cNvSpPr>
              <a:spLocks/>
            </p:cNvSpPr>
            <p:nvPr/>
          </p:nvSpPr>
          <p:spPr bwMode="auto">
            <a:xfrm>
              <a:off x="140" y="2984"/>
              <a:ext cx="977" cy="908"/>
            </a:xfrm>
            <a:custGeom>
              <a:avLst/>
              <a:gdLst/>
              <a:ahLst/>
              <a:cxnLst>
                <a:cxn ang="0">
                  <a:pos x="779" y="780"/>
                </a:cxn>
                <a:cxn ang="0">
                  <a:pos x="689" y="707"/>
                </a:cxn>
                <a:cxn ang="0">
                  <a:pos x="738" y="619"/>
                </a:cxn>
                <a:cxn ang="0">
                  <a:pos x="672" y="514"/>
                </a:cxn>
                <a:cxn ang="0">
                  <a:pos x="711" y="458"/>
                </a:cxn>
                <a:cxn ang="0">
                  <a:pos x="803" y="452"/>
                </a:cxn>
                <a:cxn ang="0">
                  <a:pos x="694" y="411"/>
                </a:cxn>
                <a:cxn ang="0">
                  <a:pos x="738" y="410"/>
                </a:cxn>
                <a:cxn ang="0">
                  <a:pos x="776" y="411"/>
                </a:cxn>
                <a:cxn ang="0">
                  <a:pos x="658" y="366"/>
                </a:cxn>
                <a:cxn ang="0">
                  <a:pos x="636" y="428"/>
                </a:cxn>
                <a:cxn ang="0">
                  <a:pos x="613" y="624"/>
                </a:cxn>
                <a:cxn ang="0">
                  <a:pos x="589" y="550"/>
                </a:cxn>
                <a:cxn ang="0">
                  <a:pos x="589" y="391"/>
                </a:cxn>
                <a:cxn ang="0">
                  <a:pos x="539" y="344"/>
                </a:cxn>
                <a:cxn ang="0">
                  <a:pos x="597" y="282"/>
                </a:cxn>
                <a:cxn ang="0">
                  <a:pos x="573" y="221"/>
                </a:cxn>
                <a:cxn ang="0">
                  <a:pos x="536" y="183"/>
                </a:cxn>
                <a:cxn ang="0">
                  <a:pos x="560" y="131"/>
                </a:cxn>
                <a:cxn ang="0">
                  <a:pos x="599" y="135"/>
                </a:cxn>
                <a:cxn ang="0">
                  <a:pos x="640" y="156"/>
                </a:cxn>
                <a:cxn ang="0">
                  <a:pos x="709" y="81"/>
                </a:cxn>
                <a:cxn ang="0">
                  <a:pos x="723" y="171"/>
                </a:cxn>
                <a:cxn ang="0">
                  <a:pos x="689" y="214"/>
                </a:cxn>
                <a:cxn ang="0">
                  <a:pos x="645" y="260"/>
                </a:cxn>
                <a:cxn ang="0">
                  <a:pos x="684" y="336"/>
                </a:cxn>
                <a:cxn ang="0">
                  <a:pos x="912" y="346"/>
                </a:cxn>
                <a:cxn ang="0">
                  <a:pos x="965" y="177"/>
                </a:cxn>
                <a:cxn ang="0">
                  <a:pos x="864" y="5"/>
                </a:cxn>
                <a:cxn ang="0">
                  <a:pos x="475" y="2"/>
                </a:cxn>
                <a:cxn ang="0">
                  <a:pos x="378" y="3"/>
                </a:cxn>
                <a:cxn ang="0">
                  <a:pos x="237" y="8"/>
                </a:cxn>
                <a:cxn ang="0">
                  <a:pos x="328" y="41"/>
                </a:cxn>
                <a:cxn ang="0">
                  <a:pos x="393" y="52"/>
                </a:cxn>
                <a:cxn ang="0">
                  <a:pos x="233" y="81"/>
                </a:cxn>
                <a:cxn ang="0">
                  <a:pos x="344" y="119"/>
                </a:cxn>
                <a:cxn ang="0">
                  <a:pos x="223" y="149"/>
                </a:cxn>
                <a:cxn ang="0">
                  <a:pos x="53" y="146"/>
                </a:cxn>
                <a:cxn ang="0">
                  <a:pos x="150" y="106"/>
                </a:cxn>
                <a:cxn ang="0">
                  <a:pos x="114" y="81"/>
                </a:cxn>
                <a:cxn ang="0">
                  <a:pos x="0" y="180"/>
                </a:cxn>
                <a:cxn ang="0">
                  <a:pos x="24" y="564"/>
                </a:cxn>
                <a:cxn ang="0">
                  <a:pos x="50" y="810"/>
                </a:cxn>
                <a:cxn ang="0">
                  <a:pos x="283" y="891"/>
                </a:cxn>
                <a:cxn ang="0">
                  <a:pos x="264" y="802"/>
                </a:cxn>
                <a:cxn ang="0">
                  <a:pos x="238" y="636"/>
                </a:cxn>
                <a:cxn ang="0">
                  <a:pos x="184" y="671"/>
                </a:cxn>
                <a:cxn ang="0">
                  <a:pos x="146" y="693"/>
                </a:cxn>
                <a:cxn ang="0">
                  <a:pos x="160" y="802"/>
                </a:cxn>
                <a:cxn ang="0">
                  <a:pos x="102" y="754"/>
                </a:cxn>
                <a:cxn ang="0">
                  <a:pos x="116" y="579"/>
                </a:cxn>
                <a:cxn ang="0">
                  <a:pos x="189" y="432"/>
                </a:cxn>
                <a:cxn ang="0">
                  <a:pos x="233" y="422"/>
                </a:cxn>
                <a:cxn ang="0">
                  <a:pos x="286" y="428"/>
                </a:cxn>
                <a:cxn ang="0">
                  <a:pos x="340" y="416"/>
                </a:cxn>
                <a:cxn ang="0">
                  <a:pos x="315" y="533"/>
                </a:cxn>
                <a:cxn ang="0">
                  <a:pos x="266" y="597"/>
                </a:cxn>
                <a:cxn ang="0">
                  <a:pos x="308" y="780"/>
                </a:cxn>
                <a:cxn ang="0">
                  <a:pos x="400" y="907"/>
                </a:cxn>
                <a:cxn ang="0">
                  <a:pos x="767" y="890"/>
                </a:cxn>
                <a:cxn ang="0">
                  <a:pos x="958" y="860"/>
                </a:cxn>
              </a:cxnLst>
              <a:rect l="0" t="0" r="r" b="b"/>
              <a:pathLst>
                <a:path w="977" h="908">
                  <a:moveTo>
                    <a:pt x="897" y="836"/>
                  </a:moveTo>
                  <a:lnTo>
                    <a:pt x="880" y="836"/>
                  </a:lnTo>
                  <a:lnTo>
                    <a:pt x="864" y="835"/>
                  </a:lnTo>
                  <a:lnTo>
                    <a:pt x="839" y="829"/>
                  </a:lnTo>
                  <a:lnTo>
                    <a:pt x="818" y="819"/>
                  </a:lnTo>
                  <a:lnTo>
                    <a:pt x="803" y="810"/>
                  </a:lnTo>
                  <a:lnTo>
                    <a:pt x="791" y="799"/>
                  </a:lnTo>
                  <a:lnTo>
                    <a:pt x="784" y="791"/>
                  </a:lnTo>
                  <a:lnTo>
                    <a:pt x="781" y="785"/>
                  </a:lnTo>
                  <a:lnTo>
                    <a:pt x="779" y="782"/>
                  </a:lnTo>
                  <a:lnTo>
                    <a:pt x="779" y="780"/>
                  </a:lnTo>
                  <a:lnTo>
                    <a:pt x="777" y="775"/>
                  </a:lnTo>
                  <a:lnTo>
                    <a:pt x="776" y="768"/>
                  </a:lnTo>
                  <a:lnTo>
                    <a:pt x="772" y="760"/>
                  </a:lnTo>
                  <a:lnTo>
                    <a:pt x="767" y="750"/>
                  </a:lnTo>
                  <a:lnTo>
                    <a:pt x="759" y="743"/>
                  </a:lnTo>
                  <a:lnTo>
                    <a:pt x="749" y="735"/>
                  </a:lnTo>
                  <a:lnTo>
                    <a:pt x="735" y="730"/>
                  </a:lnTo>
                  <a:lnTo>
                    <a:pt x="720" y="725"/>
                  </a:lnTo>
                  <a:lnTo>
                    <a:pt x="706" y="719"/>
                  </a:lnTo>
                  <a:lnTo>
                    <a:pt x="696" y="713"/>
                  </a:lnTo>
                  <a:lnTo>
                    <a:pt x="689" y="707"/>
                  </a:lnTo>
                  <a:lnTo>
                    <a:pt x="686" y="699"/>
                  </a:lnTo>
                  <a:lnTo>
                    <a:pt x="684" y="691"/>
                  </a:lnTo>
                  <a:lnTo>
                    <a:pt x="682" y="683"/>
                  </a:lnTo>
                  <a:lnTo>
                    <a:pt x="684" y="675"/>
                  </a:lnTo>
                  <a:lnTo>
                    <a:pt x="692" y="661"/>
                  </a:lnTo>
                  <a:lnTo>
                    <a:pt x="703" y="647"/>
                  </a:lnTo>
                  <a:lnTo>
                    <a:pt x="715" y="636"/>
                  </a:lnTo>
                  <a:lnTo>
                    <a:pt x="725" y="629"/>
                  </a:lnTo>
                  <a:lnTo>
                    <a:pt x="733" y="625"/>
                  </a:lnTo>
                  <a:lnTo>
                    <a:pt x="737" y="622"/>
                  </a:lnTo>
                  <a:lnTo>
                    <a:pt x="738" y="619"/>
                  </a:lnTo>
                  <a:lnTo>
                    <a:pt x="737" y="616"/>
                  </a:lnTo>
                  <a:lnTo>
                    <a:pt x="733" y="614"/>
                  </a:lnTo>
                  <a:lnTo>
                    <a:pt x="728" y="611"/>
                  </a:lnTo>
                  <a:lnTo>
                    <a:pt x="715" y="604"/>
                  </a:lnTo>
                  <a:lnTo>
                    <a:pt x="701" y="594"/>
                  </a:lnTo>
                  <a:lnTo>
                    <a:pt x="691" y="583"/>
                  </a:lnTo>
                  <a:lnTo>
                    <a:pt x="682" y="572"/>
                  </a:lnTo>
                  <a:lnTo>
                    <a:pt x="677" y="560"/>
                  </a:lnTo>
                  <a:lnTo>
                    <a:pt x="674" y="546"/>
                  </a:lnTo>
                  <a:lnTo>
                    <a:pt x="672" y="532"/>
                  </a:lnTo>
                  <a:lnTo>
                    <a:pt x="672" y="514"/>
                  </a:lnTo>
                  <a:lnTo>
                    <a:pt x="674" y="497"/>
                  </a:lnTo>
                  <a:lnTo>
                    <a:pt x="674" y="488"/>
                  </a:lnTo>
                  <a:lnTo>
                    <a:pt x="675" y="480"/>
                  </a:lnTo>
                  <a:lnTo>
                    <a:pt x="679" y="468"/>
                  </a:lnTo>
                  <a:lnTo>
                    <a:pt x="686" y="460"/>
                  </a:lnTo>
                  <a:lnTo>
                    <a:pt x="692" y="457"/>
                  </a:lnTo>
                  <a:lnTo>
                    <a:pt x="698" y="455"/>
                  </a:lnTo>
                  <a:lnTo>
                    <a:pt x="704" y="455"/>
                  </a:lnTo>
                  <a:lnTo>
                    <a:pt x="708" y="457"/>
                  </a:lnTo>
                  <a:lnTo>
                    <a:pt x="709" y="457"/>
                  </a:lnTo>
                  <a:lnTo>
                    <a:pt x="711" y="458"/>
                  </a:lnTo>
                  <a:lnTo>
                    <a:pt x="718" y="460"/>
                  </a:lnTo>
                  <a:lnTo>
                    <a:pt x="728" y="464"/>
                  </a:lnTo>
                  <a:lnTo>
                    <a:pt x="740" y="468"/>
                  </a:lnTo>
                  <a:lnTo>
                    <a:pt x="754" y="471"/>
                  </a:lnTo>
                  <a:lnTo>
                    <a:pt x="767" y="472"/>
                  </a:lnTo>
                  <a:lnTo>
                    <a:pt x="779" y="471"/>
                  </a:lnTo>
                  <a:lnTo>
                    <a:pt x="789" y="468"/>
                  </a:lnTo>
                  <a:lnTo>
                    <a:pt x="796" y="463"/>
                  </a:lnTo>
                  <a:lnTo>
                    <a:pt x="801" y="460"/>
                  </a:lnTo>
                  <a:lnTo>
                    <a:pt x="803" y="455"/>
                  </a:lnTo>
                  <a:lnTo>
                    <a:pt x="803" y="452"/>
                  </a:lnTo>
                  <a:lnTo>
                    <a:pt x="798" y="447"/>
                  </a:lnTo>
                  <a:lnTo>
                    <a:pt x="794" y="446"/>
                  </a:lnTo>
                  <a:lnTo>
                    <a:pt x="789" y="447"/>
                  </a:lnTo>
                  <a:lnTo>
                    <a:pt x="783" y="450"/>
                  </a:lnTo>
                  <a:lnTo>
                    <a:pt x="772" y="450"/>
                  </a:lnTo>
                  <a:lnTo>
                    <a:pt x="757" y="449"/>
                  </a:lnTo>
                  <a:lnTo>
                    <a:pt x="742" y="446"/>
                  </a:lnTo>
                  <a:lnTo>
                    <a:pt x="726" y="441"/>
                  </a:lnTo>
                  <a:lnTo>
                    <a:pt x="711" y="433"/>
                  </a:lnTo>
                  <a:lnTo>
                    <a:pt x="701" y="424"/>
                  </a:lnTo>
                  <a:lnTo>
                    <a:pt x="694" y="411"/>
                  </a:lnTo>
                  <a:lnTo>
                    <a:pt x="692" y="399"/>
                  </a:lnTo>
                  <a:lnTo>
                    <a:pt x="692" y="391"/>
                  </a:lnTo>
                  <a:lnTo>
                    <a:pt x="696" y="386"/>
                  </a:lnTo>
                  <a:lnTo>
                    <a:pt x="701" y="386"/>
                  </a:lnTo>
                  <a:lnTo>
                    <a:pt x="706" y="386"/>
                  </a:lnTo>
                  <a:lnTo>
                    <a:pt x="713" y="388"/>
                  </a:lnTo>
                  <a:lnTo>
                    <a:pt x="716" y="391"/>
                  </a:lnTo>
                  <a:lnTo>
                    <a:pt x="720" y="391"/>
                  </a:lnTo>
                  <a:lnTo>
                    <a:pt x="726" y="396"/>
                  </a:lnTo>
                  <a:lnTo>
                    <a:pt x="732" y="402"/>
                  </a:lnTo>
                  <a:lnTo>
                    <a:pt x="738" y="410"/>
                  </a:lnTo>
                  <a:lnTo>
                    <a:pt x="743" y="413"/>
                  </a:lnTo>
                  <a:lnTo>
                    <a:pt x="750" y="418"/>
                  </a:lnTo>
                  <a:lnTo>
                    <a:pt x="760" y="422"/>
                  </a:lnTo>
                  <a:lnTo>
                    <a:pt x="767" y="424"/>
                  </a:lnTo>
                  <a:lnTo>
                    <a:pt x="777" y="427"/>
                  </a:lnTo>
                  <a:lnTo>
                    <a:pt x="783" y="427"/>
                  </a:lnTo>
                  <a:lnTo>
                    <a:pt x="784" y="424"/>
                  </a:lnTo>
                  <a:lnTo>
                    <a:pt x="783" y="421"/>
                  </a:lnTo>
                  <a:lnTo>
                    <a:pt x="779" y="416"/>
                  </a:lnTo>
                  <a:lnTo>
                    <a:pt x="777" y="413"/>
                  </a:lnTo>
                  <a:lnTo>
                    <a:pt x="776" y="411"/>
                  </a:lnTo>
                  <a:lnTo>
                    <a:pt x="772" y="408"/>
                  </a:lnTo>
                  <a:lnTo>
                    <a:pt x="769" y="405"/>
                  </a:lnTo>
                  <a:lnTo>
                    <a:pt x="766" y="400"/>
                  </a:lnTo>
                  <a:lnTo>
                    <a:pt x="759" y="394"/>
                  </a:lnTo>
                  <a:lnTo>
                    <a:pt x="750" y="386"/>
                  </a:lnTo>
                  <a:lnTo>
                    <a:pt x="740" y="377"/>
                  </a:lnTo>
                  <a:lnTo>
                    <a:pt x="730" y="371"/>
                  </a:lnTo>
                  <a:lnTo>
                    <a:pt x="718" y="367"/>
                  </a:lnTo>
                  <a:lnTo>
                    <a:pt x="706" y="364"/>
                  </a:lnTo>
                  <a:lnTo>
                    <a:pt x="682" y="364"/>
                  </a:lnTo>
                  <a:lnTo>
                    <a:pt x="658" y="366"/>
                  </a:lnTo>
                  <a:lnTo>
                    <a:pt x="650" y="367"/>
                  </a:lnTo>
                  <a:lnTo>
                    <a:pt x="643" y="371"/>
                  </a:lnTo>
                  <a:lnTo>
                    <a:pt x="640" y="374"/>
                  </a:lnTo>
                  <a:lnTo>
                    <a:pt x="638" y="378"/>
                  </a:lnTo>
                  <a:lnTo>
                    <a:pt x="638" y="388"/>
                  </a:lnTo>
                  <a:lnTo>
                    <a:pt x="640" y="389"/>
                  </a:lnTo>
                  <a:lnTo>
                    <a:pt x="640" y="391"/>
                  </a:lnTo>
                  <a:lnTo>
                    <a:pt x="640" y="394"/>
                  </a:lnTo>
                  <a:lnTo>
                    <a:pt x="640" y="400"/>
                  </a:lnTo>
                  <a:lnTo>
                    <a:pt x="638" y="413"/>
                  </a:lnTo>
                  <a:lnTo>
                    <a:pt x="636" y="428"/>
                  </a:lnTo>
                  <a:lnTo>
                    <a:pt x="635" y="449"/>
                  </a:lnTo>
                  <a:lnTo>
                    <a:pt x="633" y="472"/>
                  </a:lnTo>
                  <a:lnTo>
                    <a:pt x="631" y="500"/>
                  </a:lnTo>
                  <a:lnTo>
                    <a:pt x="630" y="533"/>
                  </a:lnTo>
                  <a:lnTo>
                    <a:pt x="628" y="549"/>
                  </a:lnTo>
                  <a:lnTo>
                    <a:pt x="628" y="563"/>
                  </a:lnTo>
                  <a:lnTo>
                    <a:pt x="626" y="575"/>
                  </a:lnTo>
                  <a:lnTo>
                    <a:pt x="624" y="586"/>
                  </a:lnTo>
                  <a:lnTo>
                    <a:pt x="619" y="605"/>
                  </a:lnTo>
                  <a:lnTo>
                    <a:pt x="616" y="616"/>
                  </a:lnTo>
                  <a:lnTo>
                    <a:pt x="613" y="624"/>
                  </a:lnTo>
                  <a:lnTo>
                    <a:pt x="607" y="629"/>
                  </a:lnTo>
                  <a:lnTo>
                    <a:pt x="604" y="630"/>
                  </a:lnTo>
                  <a:lnTo>
                    <a:pt x="602" y="629"/>
                  </a:lnTo>
                  <a:lnTo>
                    <a:pt x="601" y="624"/>
                  </a:lnTo>
                  <a:lnTo>
                    <a:pt x="599" y="616"/>
                  </a:lnTo>
                  <a:lnTo>
                    <a:pt x="596" y="607"/>
                  </a:lnTo>
                  <a:lnTo>
                    <a:pt x="594" y="596"/>
                  </a:lnTo>
                  <a:lnTo>
                    <a:pt x="590" y="574"/>
                  </a:lnTo>
                  <a:lnTo>
                    <a:pt x="589" y="564"/>
                  </a:lnTo>
                  <a:lnTo>
                    <a:pt x="589" y="558"/>
                  </a:lnTo>
                  <a:lnTo>
                    <a:pt x="589" y="550"/>
                  </a:lnTo>
                  <a:lnTo>
                    <a:pt x="587" y="539"/>
                  </a:lnTo>
                  <a:lnTo>
                    <a:pt x="585" y="525"/>
                  </a:lnTo>
                  <a:lnTo>
                    <a:pt x="584" y="510"/>
                  </a:lnTo>
                  <a:lnTo>
                    <a:pt x="584" y="489"/>
                  </a:lnTo>
                  <a:lnTo>
                    <a:pt x="582" y="469"/>
                  </a:lnTo>
                  <a:lnTo>
                    <a:pt x="582" y="446"/>
                  </a:lnTo>
                  <a:lnTo>
                    <a:pt x="584" y="422"/>
                  </a:lnTo>
                  <a:lnTo>
                    <a:pt x="585" y="411"/>
                  </a:lnTo>
                  <a:lnTo>
                    <a:pt x="585" y="403"/>
                  </a:lnTo>
                  <a:lnTo>
                    <a:pt x="587" y="396"/>
                  </a:lnTo>
                  <a:lnTo>
                    <a:pt x="589" y="391"/>
                  </a:lnTo>
                  <a:lnTo>
                    <a:pt x="590" y="383"/>
                  </a:lnTo>
                  <a:lnTo>
                    <a:pt x="590" y="380"/>
                  </a:lnTo>
                  <a:lnTo>
                    <a:pt x="589" y="378"/>
                  </a:lnTo>
                  <a:lnTo>
                    <a:pt x="584" y="377"/>
                  </a:lnTo>
                  <a:lnTo>
                    <a:pt x="575" y="375"/>
                  </a:lnTo>
                  <a:lnTo>
                    <a:pt x="563" y="371"/>
                  </a:lnTo>
                  <a:lnTo>
                    <a:pt x="550" y="366"/>
                  </a:lnTo>
                  <a:lnTo>
                    <a:pt x="541" y="360"/>
                  </a:lnTo>
                  <a:lnTo>
                    <a:pt x="538" y="353"/>
                  </a:lnTo>
                  <a:lnTo>
                    <a:pt x="538" y="349"/>
                  </a:lnTo>
                  <a:lnTo>
                    <a:pt x="539" y="344"/>
                  </a:lnTo>
                  <a:lnTo>
                    <a:pt x="544" y="339"/>
                  </a:lnTo>
                  <a:lnTo>
                    <a:pt x="548" y="338"/>
                  </a:lnTo>
                  <a:lnTo>
                    <a:pt x="553" y="336"/>
                  </a:lnTo>
                  <a:lnTo>
                    <a:pt x="565" y="338"/>
                  </a:lnTo>
                  <a:lnTo>
                    <a:pt x="577" y="339"/>
                  </a:lnTo>
                  <a:lnTo>
                    <a:pt x="587" y="341"/>
                  </a:lnTo>
                  <a:lnTo>
                    <a:pt x="592" y="339"/>
                  </a:lnTo>
                  <a:lnTo>
                    <a:pt x="594" y="336"/>
                  </a:lnTo>
                  <a:lnTo>
                    <a:pt x="596" y="307"/>
                  </a:lnTo>
                  <a:lnTo>
                    <a:pt x="597" y="294"/>
                  </a:lnTo>
                  <a:lnTo>
                    <a:pt x="597" y="282"/>
                  </a:lnTo>
                  <a:lnTo>
                    <a:pt x="596" y="272"/>
                  </a:lnTo>
                  <a:lnTo>
                    <a:pt x="594" y="264"/>
                  </a:lnTo>
                  <a:lnTo>
                    <a:pt x="590" y="258"/>
                  </a:lnTo>
                  <a:lnTo>
                    <a:pt x="584" y="255"/>
                  </a:lnTo>
                  <a:lnTo>
                    <a:pt x="570" y="247"/>
                  </a:lnTo>
                  <a:lnTo>
                    <a:pt x="560" y="242"/>
                  </a:lnTo>
                  <a:lnTo>
                    <a:pt x="556" y="236"/>
                  </a:lnTo>
                  <a:lnTo>
                    <a:pt x="556" y="231"/>
                  </a:lnTo>
                  <a:lnTo>
                    <a:pt x="558" y="228"/>
                  </a:lnTo>
                  <a:lnTo>
                    <a:pt x="561" y="225"/>
                  </a:lnTo>
                  <a:lnTo>
                    <a:pt x="573" y="221"/>
                  </a:lnTo>
                  <a:lnTo>
                    <a:pt x="578" y="217"/>
                  </a:lnTo>
                  <a:lnTo>
                    <a:pt x="582" y="211"/>
                  </a:lnTo>
                  <a:lnTo>
                    <a:pt x="585" y="203"/>
                  </a:lnTo>
                  <a:lnTo>
                    <a:pt x="587" y="196"/>
                  </a:lnTo>
                  <a:lnTo>
                    <a:pt x="585" y="189"/>
                  </a:lnTo>
                  <a:lnTo>
                    <a:pt x="582" y="185"/>
                  </a:lnTo>
                  <a:lnTo>
                    <a:pt x="577" y="183"/>
                  </a:lnTo>
                  <a:lnTo>
                    <a:pt x="568" y="185"/>
                  </a:lnTo>
                  <a:lnTo>
                    <a:pt x="553" y="188"/>
                  </a:lnTo>
                  <a:lnTo>
                    <a:pt x="543" y="186"/>
                  </a:lnTo>
                  <a:lnTo>
                    <a:pt x="536" y="183"/>
                  </a:lnTo>
                  <a:lnTo>
                    <a:pt x="533" y="177"/>
                  </a:lnTo>
                  <a:lnTo>
                    <a:pt x="531" y="169"/>
                  </a:lnTo>
                  <a:lnTo>
                    <a:pt x="533" y="163"/>
                  </a:lnTo>
                  <a:lnTo>
                    <a:pt x="534" y="156"/>
                  </a:lnTo>
                  <a:lnTo>
                    <a:pt x="538" y="153"/>
                  </a:lnTo>
                  <a:lnTo>
                    <a:pt x="546" y="152"/>
                  </a:lnTo>
                  <a:lnTo>
                    <a:pt x="550" y="152"/>
                  </a:lnTo>
                  <a:lnTo>
                    <a:pt x="553" y="150"/>
                  </a:lnTo>
                  <a:lnTo>
                    <a:pt x="556" y="146"/>
                  </a:lnTo>
                  <a:lnTo>
                    <a:pt x="558" y="141"/>
                  </a:lnTo>
                  <a:lnTo>
                    <a:pt x="560" y="131"/>
                  </a:lnTo>
                  <a:lnTo>
                    <a:pt x="558" y="117"/>
                  </a:lnTo>
                  <a:lnTo>
                    <a:pt x="556" y="105"/>
                  </a:lnTo>
                  <a:lnTo>
                    <a:pt x="558" y="95"/>
                  </a:lnTo>
                  <a:lnTo>
                    <a:pt x="561" y="88"/>
                  </a:lnTo>
                  <a:lnTo>
                    <a:pt x="568" y="85"/>
                  </a:lnTo>
                  <a:lnTo>
                    <a:pt x="575" y="83"/>
                  </a:lnTo>
                  <a:lnTo>
                    <a:pt x="582" y="86"/>
                  </a:lnTo>
                  <a:lnTo>
                    <a:pt x="589" y="92"/>
                  </a:lnTo>
                  <a:lnTo>
                    <a:pt x="594" y="103"/>
                  </a:lnTo>
                  <a:lnTo>
                    <a:pt x="596" y="119"/>
                  </a:lnTo>
                  <a:lnTo>
                    <a:pt x="599" y="135"/>
                  </a:lnTo>
                  <a:lnTo>
                    <a:pt x="602" y="152"/>
                  </a:lnTo>
                  <a:lnTo>
                    <a:pt x="606" y="167"/>
                  </a:lnTo>
                  <a:lnTo>
                    <a:pt x="611" y="181"/>
                  </a:lnTo>
                  <a:lnTo>
                    <a:pt x="616" y="191"/>
                  </a:lnTo>
                  <a:lnTo>
                    <a:pt x="618" y="194"/>
                  </a:lnTo>
                  <a:lnTo>
                    <a:pt x="619" y="196"/>
                  </a:lnTo>
                  <a:lnTo>
                    <a:pt x="623" y="196"/>
                  </a:lnTo>
                  <a:lnTo>
                    <a:pt x="624" y="194"/>
                  </a:lnTo>
                  <a:lnTo>
                    <a:pt x="630" y="185"/>
                  </a:lnTo>
                  <a:lnTo>
                    <a:pt x="633" y="172"/>
                  </a:lnTo>
                  <a:lnTo>
                    <a:pt x="640" y="156"/>
                  </a:lnTo>
                  <a:lnTo>
                    <a:pt x="645" y="139"/>
                  </a:lnTo>
                  <a:lnTo>
                    <a:pt x="658" y="106"/>
                  </a:lnTo>
                  <a:lnTo>
                    <a:pt x="667" y="91"/>
                  </a:lnTo>
                  <a:lnTo>
                    <a:pt x="674" y="78"/>
                  </a:lnTo>
                  <a:lnTo>
                    <a:pt x="681" y="69"/>
                  </a:lnTo>
                  <a:lnTo>
                    <a:pt x="687" y="66"/>
                  </a:lnTo>
                  <a:lnTo>
                    <a:pt x="692" y="64"/>
                  </a:lnTo>
                  <a:lnTo>
                    <a:pt x="699" y="67"/>
                  </a:lnTo>
                  <a:lnTo>
                    <a:pt x="704" y="70"/>
                  </a:lnTo>
                  <a:lnTo>
                    <a:pt x="708" y="77"/>
                  </a:lnTo>
                  <a:lnTo>
                    <a:pt x="709" y="81"/>
                  </a:lnTo>
                  <a:lnTo>
                    <a:pt x="709" y="88"/>
                  </a:lnTo>
                  <a:lnTo>
                    <a:pt x="706" y="102"/>
                  </a:lnTo>
                  <a:lnTo>
                    <a:pt x="703" y="113"/>
                  </a:lnTo>
                  <a:lnTo>
                    <a:pt x="701" y="133"/>
                  </a:lnTo>
                  <a:lnTo>
                    <a:pt x="703" y="147"/>
                  </a:lnTo>
                  <a:lnTo>
                    <a:pt x="708" y="156"/>
                  </a:lnTo>
                  <a:lnTo>
                    <a:pt x="713" y="163"/>
                  </a:lnTo>
                  <a:lnTo>
                    <a:pt x="720" y="167"/>
                  </a:lnTo>
                  <a:lnTo>
                    <a:pt x="723" y="169"/>
                  </a:lnTo>
                  <a:lnTo>
                    <a:pt x="725" y="169"/>
                  </a:lnTo>
                  <a:lnTo>
                    <a:pt x="723" y="171"/>
                  </a:lnTo>
                  <a:lnTo>
                    <a:pt x="720" y="174"/>
                  </a:lnTo>
                  <a:lnTo>
                    <a:pt x="711" y="177"/>
                  </a:lnTo>
                  <a:lnTo>
                    <a:pt x="699" y="178"/>
                  </a:lnTo>
                  <a:lnTo>
                    <a:pt x="684" y="178"/>
                  </a:lnTo>
                  <a:lnTo>
                    <a:pt x="674" y="180"/>
                  </a:lnTo>
                  <a:lnTo>
                    <a:pt x="669" y="185"/>
                  </a:lnTo>
                  <a:lnTo>
                    <a:pt x="667" y="191"/>
                  </a:lnTo>
                  <a:lnTo>
                    <a:pt x="670" y="197"/>
                  </a:lnTo>
                  <a:lnTo>
                    <a:pt x="675" y="203"/>
                  </a:lnTo>
                  <a:lnTo>
                    <a:pt x="682" y="210"/>
                  </a:lnTo>
                  <a:lnTo>
                    <a:pt x="689" y="214"/>
                  </a:lnTo>
                  <a:lnTo>
                    <a:pt x="698" y="217"/>
                  </a:lnTo>
                  <a:lnTo>
                    <a:pt x="703" y="221"/>
                  </a:lnTo>
                  <a:lnTo>
                    <a:pt x="711" y="225"/>
                  </a:lnTo>
                  <a:lnTo>
                    <a:pt x="713" y="228"/>
                  </a:lnTo>
                  <a:lnTo>
                    <a:pt x="711" y="233"/>
                  </a:lnTo>
                  <a:lnTo>
                    <a:pt x="706" y="236"/>
                  </a:lnTo>
                  <a:lnTo>
                    <a:pt x="698" y="238"/>
                  </a:lnTo>
                  <a:lnTo>
                    <a:pt x="679" y="239"/>
                  </a:lnTo>
                  <a:lnTo>
                    <a:pt x="665" y="241"/>
                  </a:lnTo>
                  <a:lnTo>
                    <a:pt x="653" y="249"/>
                  </a:lnTo>
                  <a:lnTo>
                    <a:pt x="645" y="260"/>
                  </a:lnTo>
                  <a:lnTo>
                    <a:pt x="640" y="275"/>
                  </a:lnTo>
                  <a:lnTo>
                    <a:pt x="638" y="288"/>
                  </a:lnTo>
                  <a:lnTo>
                    <a:pt x="638" y="299"/>
                  </a:lnTo>
                  <a:lnTo>
                    <a:pt x="638" y="308"/>
                  </a:lnTo>
                  <a:lnTo>
                    <a:pt x="640" y="316"/>
                  </a:lnTo>
                  <a:lnTo>
                    <a:pt x="647" y="327"/>
                  </a:lnTo>
                  <a:lnTo>
                    <a:pt x="657" y="335"/>
                  </a:lnTo>
                  <a:lnTo>
                    <a:pt x="665" y="336"/>
                  </a:lnTo>
                  <a:lnTo>
                    <a:pt x="675" y="338"/>
                  </a:lnTo>
                  <a:lnTo>
                    <a:pt x="682" y="336"/>
                  </a:lnTo>
                  <a:lnTo>
                    <a:pt x="684" y="336"/>
                  </a:lnTo>
                  <a:lnTo>
                    <a:pt x="720" y="344"/>
                  </a:lnTo>
                  <a:lnTo>
                    <a:pt x="759" y="349"/>
                  </a:lnTo>
                  <a:lnTo>
                    <a:pt x="796" y="350"/>
                  </a:lnTo>
                  <a:lnTo>
                    <a:pt x="832" y="350"/>
                  </a:lnTo>
                  <a:lnTo>
                    <a:pt x="864" y="349"/>
                  </a:lnTo>
                  <a:lnTo>
                    <a:pt x="878" y="349"/>
                  </a:lnTo>
                  <a:lnTo>
                    <a:pt x="890" y="347"/>
                  </a:lnTo>
                  <a:lnTo>
                    <a:pt x="898" y="347"/>
                  </a:lnTo>
                  <a:lnTo>
                    <a:pt x="905" y="346"/>
                  </a:lnTo>
                  <a:lnTo>
                    <a:pt x="910" y="346"/>
                  </a:lnTo>
                  <a:lnTo>
                    <a:pt x="912" y="346"/>
                  </a:lnTo>
                  <a:lnTo>
                    <a:pt x="929" y="349"/>
                  </a:lnTo>
                  <a:lnTo>
                    <a:pt x="942" y="349"/>
                  </a:lnTo>
                  <a:lnTo>
                    <a:pt x="954" y="346"/>
                  </a:lnTo>
                  <a:lnTo>
                    <a:pt x="963" y="338"/>
                  </a:lnTo>
                  <a:lnTo>
                    <a:pt x="970" y="328"/>
                  </a:lnTo>
                  <a:lnTo>
                    <a:pt x="973" y="316"/>
                  </a:lnTo>
                  <a:lnTo>
                    <a:pt x="975" y="302"/>
                  </a:lnTo>
                  <a:lnTo>
                    <a:pt x="976" y="286"/>
                  </a:lnTo>
                  <a:lnTo>
                    <a:pt x="975" y="252"/>
                  </a:lnTo>
                  <a:lnTo>
                    <a:pt x="970" y="214"/>
                  </a:lnTo>
                  <a:lnTo>
                    <a:pt x="965" y="177"/>
                  </a:lnTo>
                  <a:lnTo>
                    <a:pt x="963" y="160"/>
                  </a:lnTo>
                  <a:lnTo>
                    <a:pt x="961" y="144"/>
                  </a:lnTo>
                  <a:lnTo>
                    <a:pt x="958" y="116"/>
                  </a:lnTo>
                  <a:lnTo>
                    <a:pt x="954" y="91"/>
                  </a:lnTo>
                  <a:lnTo>
                    <a:pt x="948" y="69"/>
                  </a:lnTo>
                  <a:lnTo>
                    <a:pt x="939" y="50"/>
                  </a:lnTo>
                  <a:lnTo>
                    <a:pt x="929" y="36"/>
                  </a:lnTo>
                  <a:lnTo>
                    <a:pt x="914" y="24"/>
                  </a:lnTo>
                  <a:lnTo>
                    <a:pt x="895" y="14"/>
                  </a:lnTo>
                  <a:lnTo>
                    <a:pt x="871" y="6"/>
                  </a:lnTo>
                  <a:lnTo>
                    <a:pt x="864" y="5"/>
                  </a:lnTo>
                  <a:lnTo>
                    <a:pt x="856" y="5"/>
                  </a:lnTo>
                  <a:lnTo>
                    <a:pt x="834" y="3"/>
                  </a:lnTo>
                  <a:lnTo>
                    <a:pt x="805" y="3"/>
                  </a:lnTo>
                  <a:lnTo>
                    <a:pt x="772" y="2"/>
                  </a:lnTo>
                  <a:lnTo>
                    <a:pt x="737" y="2"/>
                  </a:lnTo>
                  <a:lnTo>
                    <a:pt x="698" y="0"/>
                  </a:lnTo>
                  <a:lnTo>
                    <a:pt x="618" y="0"/>
                  </a:lnTo>
                  <a:lnTo>
                    <a:pt x="578" y="0"/>
                  </a:lnTo>
                  <a:lnTo>
                    <a:pt x="539" y="0"/>
                  </a:lnTo>
                  <a:lnTo>
                    <a:pt x="505" y="2"/>
                  </a:lnTo>
                  <a:lnTo>
                    <a:pt x="475" y="2"/>
                  </a:lnTo>
                  <a:lnTo>
                    <a:pt x="449" y="2"/>
                  </a:lnTo>
                  <a:lnTo>
                    <a:pt x="437" y="2"/>
                  </a:lnTo>
                  <a:lnTo>
                    <a:pt x="429" y="2"/>
                  </a:lnTo>
                  <a:lnTo>
                    <a:pt x="422" y="2"/>
                  </a:lnTo>
                  <a:lnTo>
                    <a:pt x="417" y="2"/>
                  </a:lnTo>
                  <a:lnTo>
                    <a:pt x="414" y="2"/>
                  </a:lnTo>
                  <a:lnTo>
                    <a:pt x="412" y="2"/>
                  </a:lnTo>
                  <a:lnTo>
                    <a:pt x="407" y="3"/>
                  </a:lnTo>
                  <a:lnTo>
                    <a:pt x="400" y="3"/>
                  </a:lnTo>
                  <a:lnTo>
                    <a:pt x="390" y="3"/>
                  </a:lnTo>
                  <a:lnTo>
                    <a:pt x="378" y="3"/>
                  </a:lnTo>
                  <a:lnTo>
                    <a:pt x="351" y="3"/>
                  </a:lnTo>
                  <a:lnTo>
                    <a:pt x="320" y="3"/>
                  </a:lnTo>
                  <a:lnTo>
                    <a:pt x="289" y="3"/>
                  </a:lnTo>
                  <a:lnTo>
                    <a:pt x="276" y="3"/>
                  </a:lnTo>
                  <a:lnTo>
                    <a:pt x="264" y="2"/>
                  </a:lnTo>
                  <a:lnTo>
                    <a:pt x="254" y="2"/>
                  </a:lnTo>
                  <a:lnTo>
                    <a:pt x="245" y="2"/>
                  </a:lnTo>
                  <a:lnTo>
                    <a:pt x="240" y="2"/>
                  </a:lnTo>
                  <a:lnTo>
                    <a:pt x="238" y="2"/>
                  </a:lnTo>
                  <a:lnTo>
                    <a:pt x="238" y="3"/>
                  </a:lnTo>
                  <a:lnTo>
                    <a:pt x="237" y="8"/>
                  </a:lnTo>
                  <a:lnTo>
                    <a:pt x="237" y="13"/>
                  </a:lnTo>
                  <a:lnTo>
                    <a:pt x="235" y="20"/>
                  </a:lnTo>
                  <a:lnTo>
                    <a:pt x="235" y="27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8" y="38"/>
                  </a:lnTo>
                  <a:lnTo>
                    <a:pt x="250" y="38"/>
                  </a:lnTo>
                  <a:lnTo>
                    <a:pt x="269" y="39"/>
                  </a:lnTo>
                  <a:lnTo>
                    <a:pt x="288" y="39"/>
                  </a:lnTo>
                  <a:lnTo>
                    <a:pt x="310" y="41"/>
                  </a:lnTo>
                  <a:lnTo>
                    <a:pt x="328" y="41"/>
                  </a:lnTo>
                  <a:lnTo>
                    <a:pt x="345" y="42"/>
                  </a:lnTo>
                  <a:lnTo>
                    <a:pt x="352" y="42"/>
                  </a:lnTo>
                  <a:lnTo>
                    <a:pt x="357" y="42"/>
                  </a:lnTo>
                  <a:lnTo>
                    <a:pt x="359" y="42"/>
                  </a:lnTo>
                  <a:lnTo>
                    <a:pt x="361" y="42"/>
                  </a:lnTo>
                  <a:lnTo>
                    <a:pt x="364" y="42"/>
                  </a:lnTo>
                  <a:lnTo>
                    <a:pt x="371" y="42"/>
                  </a:lnTo>
                  <a:lnTo>
                    <a:pt x="385" y="42"/>
                  </a:lnTo>
                  <a:lnTo>
                    <a:pt x="391" y="44"/>
                  </a:lnTo>
                  <a:lnTo>
                    <a:pt x="393" y="47"/>
                  </a:lnTo>
                  <a:lnTo>
                    <a:pt x="393" y="52"/>
                  </a:lnTo>
                  <a:lnTo>
                    <a:pt x="386" y="58"/>
                  </a:lnTo>
                  <a:lnTo>
                    <a:pt x="376" y="64"/>
                  </a:lnTo>
                  <a:lnTo>
                    <a:pt x="362" y="70"/>
                  </a:lnTo>
                  <a:lnTo>
                    <a:pt x="332" y="75"/>
                  </a:lnTo>
                  <a:lnTo>
                    <a:pt x="300" y="78"/>
                  </a:lnTo>
                  <a:lnTo>
                    <a:pt x="284" y="78"/>
                  </a:lnTo>
                  <a:lnTo>
                    <a:pt x="271" y="78"/>
                  </a:lnTo>
                  <a:lnTo>
                    <a:pt x="257" y="78"/>
                  </a:lnTo>
                  <a:lnTo>
                    <a:pt x="247" y="78"/>
                  </a:lnTo>
                  <a:lnTo>
                    <a:pt x="238" y="80"/>
                  </a:lnTo>
                  <a:lnTo>
                    <a:pt x="233" y="81"/>
                  </a:lnTo>
                  <a:lnTo>
                    <a:pt x="228" y="83"/>
                  </a:lnTo>
                  <a:lnTo>
                    <a:pt x="226" y="86"/>
                  </a:lnTo>
                  <a:lnTo>
                    <a:pt x="225" y="91"/>
                  </a:lnTo>
                  <a:lnTo>
                    <a:pt x="230" y="97"/>
                  </a:lnTo>
                  <a:lnTo>
                    <a:pt x="238" y="103"/>
                  </a:lnTo>
                  <a:lnTo>
                    <a:pt x="249" y="106"/>
                  </a:lnTo>
                  <a:lnTo>
                    <a:pt x="259" y="108"/>
                  </a:lnTo>
                  <a:lnTo>
                    <a:pt x="289" y="110"/>
                  </a:lnTo>
                  <a:lnTo>
                    <a:pt x="315" y="111"/>
                  </a:lnTo>
                  <a:lnTo>
                    <a:pt x="332" y="114"/>
                  </a:lnTo>
                  <a:lnTo>
                    <a:pt x="344" y="119"/>
                  </a:lnTo>
                  <a:lnTo>
                    <a:pt x="351" y="124"/>
                  </a:lnTo>
                  <a:lnTo>
                    <a:pt x="349" y="128"/>
                  </a:lnTo>
                  <a:lnTo>
                    <a:pt x="342" y="131"/>
                  </a:lnTo>
                  <a:lnTo>
                    <a:pt x="330" y="135"/>
                  </a:lnTo>
                  <a:lnTo>
                    <a:pt x="318" y="136"/>
                  </a:lnTo>
                  <a:lnTo>
                    <a:pt x="308" y="138"/>
                  </a:lnTo>
                  <a:lnTo>
                    <a:pt x="289" y="139"/>
                  </a:lnTo>
                  <a:lnTo>
                    <a:pt x="271" y="141"/>
                  </a:lnTo>
                  <a:lnTo>
                    <a:pt x="260" y="142"/>
                  </a:lnTo>
                  <a:lnTo>
                    <a:pt x="249" y="144"/>
                  </a:lnTo>
                  <a:lnTo>
                    <a:pt x="223" y="149"/>
                  </a:lnTo>
                  <a:lnTo>
                    <a:pt x="199" y="152"/>
                  </a:lnTo>
                  <a:lnTo>
                    <a:pt x="179" y="153"/>
                  </a:lnTo>
                  <a:lnTo>
                    <a:pt x="160" y="155"/>
                  </a:lnTo>
                  <a:lnTo>
                    <a:pt x="141" y="156"/>
                  </a:lnTo>
                  <a:lnTo>
                    <a:pt x="126" y="158"/>
                  </a:lnTo>
                  <a:lnTo>
                    <a:pt x="112" y="158"/>
                  </a:lnTo>
                  <a:lnTo>
                    <a:pt x="101" y="158"/>
                  </a:lnTo>
                  <a:lnTo>
                    <a:pt x="80" y="156"/>
                  </a:lnTo>
                  <a:lnTo>
                    <a:pt x="67" y="153"/>
                  </a:lnTo>
                  <a:lnTo>
                    <a:pt x="58" y="150"/>
                  </a:lnTo>
                  <a:lnTo>
                    <a:pt x="53" y="146"/>
                  </a:lnTo>
                  <a:lnTo>
                    <a:pt x="51" y="141"/>
                  </a:lnTo>
                  <a:lnTo>
                    <a:pt x="53" y="135"/>
                  </a:lnTo>
                  <a:lnTo>
                    <a:pt x="56" y="130"/>
                  </a:lnTo>
                  <a:lnTo>
                    <a:pt x="61" y="124"/>
                  </a:lnTo>
                  <a:lnTo>
                    <a:pt x="75" y="116"/>
                  </a:lnTo>
                  <a:lnTo>
                    <a:pt x="82" y="114"/>
                  </a:lnTo>
                  <a:lnTo>
                    <a:pt x="87" y="113"/>
                  </a:lnTo>
                  <a:lnTo>
                    <a:pt x="107" y="113"/>
                  </a:lnTo>
                  <a:lnTo>
                    <a:pt x="124" y="111"/>
                  </a:lnTo>
                  <a:lnTo>
                    <a:pt x="140" y="110"/>
                  </a:lnTo>
                  <a:lnTo>
                    <a:pt x="150" y="106"/>
                  </a:lnTo>
                  <a:lnTo>
                    <a:pt x="160" y="103"/>
                  </a:lnTo>
                  <a:lnTo>
                    <a:pt x="165" y="100"/>
                  </a:lnTo>
                  <a:lnTo>
                    <a:pt x="170" y="97"/>
                  </a:lnTo>
                  <a:lnTo>
                    <a:pt x="174" y="94"/>
                  </a:lnTo>
                  <a:lnTo>
                    <a:pt x="174" y="91"/>
                  </a:lnTo>
                  <a:lnTo>
                    <a:pt x="174" y="88"/>
                  </a:lnTo>
                  <a:lnTo>
                    <a:pt x="169" y="83"/>
                  </a:lnTo>
                  <a:lnTo>
                    <a:pt x="158" y="81"/>
                  </a:lnTo>
                  <a:lnTo>
                    <a:pt x="148" y="83"/>
                  </a:lnTo>
                  <a:lnTo>
                    <a:pt x="135" y="83"/>
                  </a:lnTo>
                  <a:lnTo>
                    <a:pt x="114" y="81"/>
                  </a:lnTo>
                  <a:lnTo>
                    <a:pt x="92" y="80"/>
                  </a:lnTo>
                  <a:lnTo>
                    <a:pt x="70" y="78"/>
                  </a:lnTo>
                  <a:lnTo>
                    <a:pt x="46" y="80"/>
                  </a:lnTo>
                  <a:lnTo>
                    <a:pt x="27" y="86"/>
                  </a:lnTo>
                  <a:lnTo>
                    <a:pt x="19" y="91"/>
                  </a:lnTo>
                  <a:lnTo>
                    <a:pt x="12" y="97"/>
                  </a:lnTo>
                  <a:lnTo>
                    <a:pt x="5" y="106"/>
                  </a:lnTo>
                  <a:lnTo>
                    <a:pt x="2" y="117"/>
                  </a:lnTo>
                  <a:lnTo>
                    <a:pt x="0" y="133"/>
                  </a:lnTo>
                  <a:lnTo>
                    <a:pt x="0" y="153"/>
                  </a:lnTo>
                  <a:lnTo>
                    <a:pt x="0" y="180"/>
                  </a:lnTo>
                  <a:lnTo>
                    <a:pt x="2" y="210"/>
                  </a:lnTo>
                  <a:lnTo>
                    <a:pt x="4" y="242"/>
                  </a:lnTo>
                  <a:lnTo>
                    <a:pt x="7" y="277"/>
                  </a:lnTo>
                  <a:lnTo>
                    <a:pt x="12" y="350"/>
                  </a:lnTo>
                  <a:lnTo>
                    <a:pt x="16" y="388"/>
                  </a:lnTo>
                  <a:lnTo>
                    <a:pt x="17" y="424"/>
                  </a:lnTo>
                  <a:lnTo>
                    <a:pt x="21" y="458"/>
                  </a:lnTo>
                  <a:lnTo>
                    <a:pt x="22" y="491"/>
                  </a:lnTo>
                  <a:lnTo>
                    <a:pt x="24" y="519"/>
                  </a:lnTo>
                  <a:lnTo>
                    <a:pt x="24" y="544"/>
                  </a:lnTo>
                  <a:lnTo>
                    <a:pt x="24" y="564"/>
                  </a:lnTo>
                  <a:lnTo>
                    <a:pt x="24" y="572"/>
                  </a:lnTo>
                  <a:lnTo>
                    <a:pt x="22" y="579"/>
                  </a:lnTo>
                  <a:lnTo>
                    <a:pt x="17" y="614"/>
                  </a:lnTo>
                  <a:lnTo>
                    <a:pt x="16" y="647"/>
                  </a:lnTo>
                  <a:lnTo>
                    <a:pt x="14" y="677"/>
                  </a:lnTo>
                  <a:lnTo>
                    <a:pt x="16" y="705"/>
                  </a:lnTo>
                  <a:lnTo>
                    <a:pt x="19" y="730"/>
                  </a:lnTo>
                  <a:lnTo>
                    <a:pt x="24" y="754"/>
                  </a:lnTo>
                  <a:lnTo>
                    <a:pt x="33" y="774"/>
                  </a:lnTo>
                  <a:lnTo>
                    <a:pt x="39" y="793"/>
                  </a:lnTo>
                  <a:lnTo>
                    <a:pt x="50" y="810"/>
                  </a:lnTo>
                  <a:lnTo>
                    <a:pt x="61" y="824"/>
                  </a:lnTo>
                  <a:lnTo>
                    <a:pt x="73" y="838"/>
                  </a:lnTo>
                  <a:lnTo>
                    <a:pt x="85" y="849"/>
                  </a:lnTo>
                  <a:lnTo>
                    <a:pt x="99" y="858"/>
                  </a:lnTo>
                  <a:lnTo>
                    <a:pt x="114" y="868"/>
                  </a:lnTo>
                  <a:lnTo>
                    <a:pt x="143" y="880"/>
                  </a:lnTo>
                  <a:lnTo>
                    <a:pt x="174" y="888"/>
                  </a:lnTo>
                  <a:lnTo>
                    <a:pt x="204" y="893"/>
                  </a:lnTo>
                  <a:lnTo>
                    <a:pt x="233" y="894"/>
                  </a:lnTo>
                  <a:lnTo>
                    <a:pt x="260" y="894"/>
                  </a:lnTo>
                  <a:lnTo>
                    <a:pt x="283" y="891"/>
                  </a:lnTo>
                  <a:lnTo>
                    <a:pt x="300" y="890"/>
                  </a:lnTo>
                  <a:lnTo>
                    <a:pt x="306" y="888"/>
                  </a:lnTo>
                  <a:lnTo>
                    <a:pt x="311" y="888"/>
                  </a:lnTo>
                  <a:lnTo>
                    <a:pt x="313" y="886"/>
                  </a:lnTo>
                  <a:lnTo>
                    <a:pt x="315" y="886"/>
                  </a:lnTo>
                  <a:lnTo>
                    <a:pt x="301" y="876"/>
                  </a:lnTo>
                  <a:lnTo>
                    <a:pt x="291" y="865"/>
                  </a:lnTo>
                  <a:lnTo>
                    <a:pt x="283" y="854"/>
                  </a:lnTo>
                  <a:lnTo>
                    <a:pt x="276" y="843"/>
                  </a:lnTo>
                  <a:lnTo>
                    <a:pt x="267" y="821"/>
                  </a:lnTo>
                  <a:lnTo>
                    <a:pt x="264" y="802"/>
                  </a:lnTo>
                  <a:lnTo>
                    <a:pt x="262" y="783"/>
                  </a:lnTo>
                  <a:lnTo>
                    <a:pt x="264" y="765"/>
                  </a:lnTo>
                  <a:lnTo>
                    <a:pt x="266" y="749"/>
                  </a:lnTo>
                  <a:lnTo>
                    <a:pt x="264" y="735"/>
                  </a:lnTo>
                  <a:lnTo>
                    <a:pt x="260" y="716"/>
                  </a:lnTo>
                  <a:lnTo>
                    <a:pt x="257" y="699"/>
                  </a:lnTo>
                  <a:lnTo>
                    <a:pt x="254" y="685"/>
                  </a:lnTo>
                  <a:lnTo>
                    <a:pt x="250" y="671"/>
                  </a:lnTo>
                  <a:lnTo>
                    <a:pt x="247" y="660"/>
                  </a:lnTo>
                  <a:lnTo>
                    <a:pt x="243" y="650"/>
                  </a:lnTo>
                  <a:lnTo>
                    <a:pt x="238" y="636"/>
                  </a:lnTo>
                  <a:lnTo>
                    <a:pt x="233" y="627"/>
                  </a:lnTo>
                  <a:lnTo>
                    <a:pt x="228" y="622"/>
                  </a:lnTo>
                  <a:lnTo>
                    <a:pt x="221" y="622"/>
                  </a:lnTo>
                  <a:lnTo>
                    <a:pt x="215" y="624"/>
                  </a:lnTo>
                  <a:lnTo>
                    <a:pt x="201" y="632"/>
                  </a:lnTo>
                  <a:lnTo>
                    <a:pt x="192" y="638"/>
                  </a:lnTo>
                  <a:lnTo>
                    <a:pt x="186" y="643"/>
                  </a:lnTo>
                  <a:lnTo>
                    <a:pt x="182" y="649"/>
                  </a:lnTo>
                  <a:lnTo>
                    <a:pt x="181" y="654"/>
                  </a:lnTo>
                  <a:lnTo>
                    <a:pt x="181" y="660"/>
                  </a:lnTo>
                  <a:lnTo>
                    <a:pt x="184" y="671"/>
                  </a:lnTo>
                  <a:lnTo>
                    <a:pt x="189" y="686"/>
                  </a:lnTo>
                  <a:lnTo>
                    <a:pt x="191" y="697"/>
                  </a:lnTo>
                  <a:lnTo>
                    <a:pt x="192" y="707"/>
                  </a:lnTo>
                  <a:lnTo>
                    <a:pt x="191" y="711"/>
                  </a:lnTo>
                  <a:lnTo>
                    <a:pt x="187" y="716"/>
                  </a:lnTo>
                  <a:lnTo>
                    <a:pt x="184" y="716"/>
                  </a:lnTo>
                  <a:lnTo>
                    <a:pt x="181" y="716"/>
                  </a:lnTo>
                  <a:lnTo>
                    <a:pt x="175" y="715"/>
                  </a:lnTo>
                  <a:lnTo>
                    <a:pt x="163" y="708"/>
                  </a:lnTo>
                  <a:lnTo>
                    <a:pt x="153" y="699"/>
                  </a:lnTo>
                  <a:lnTo>
                    <a:pt x="146" y="693"/>
                  </a:lnTo>
                  <a:lnTo>
                    <a:pt x="143" y="691"/>
                  </a:lnTo>
                  <a:lnTo>
                    <a:pt x="143" y="689"/>
                  </a:lnTo>
                  <a:lnTo>
                    <a:pt x="136" y="696"/>
                  </a:lnTo>
                  <a:lnTo>
                    <a:pt x="133" y="707"/>
                  </a:lnTo>
                  <a:lnTo>
                    <a:pt x="131" y="718"/>
                  </a:lnTo>
                  <a:lnTo>
                    <a:pt x="133" y="730"/>
                  </a:lnTo>
                  <a:lnTo>
                    <a:pt x="143" y="750"/>
                  </a:lnTo>
                  <a:lnTo>
                    <a:pt x="150" y="768"/>
                  </a:lnTo>
                  <a:lnTo>
                    <a:pt x="157" y="782"/>
                  </a:lnTo>
                  <a:lnTo>
                    <a:pt x="160" y="793"/>
                  </a:lnTo>
                  <a:lnTo>
                    <a:pt x="160" y="802"/>
                  </a:lnTo>
                  <a:lnTo>
                    <a:pt x="160" y="808"/>
                  </a:lnTo>
                  <a:lnTo>
                    <a:pt x="158" y="811"/>
                  </a:lnTo>
                  <a:lnTo>
                    <a:pt x="157" y="815"/>
                  </a:lnTo>
                  <a:lnTo>
                    <a:pt x="153" y="816"/>
                  </a:lnTo>
                  <a:lnTo>
                    <a:pt x="148" y="815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23" y="796"/>
                  </a:lnTo>
                  <a:lnTo>
                    <a:pt x="114" y="782"/>
                  </a:lnTo>
                  <a:lnTo>
                    <a:pt x="107" y="768"/>
                  </a:lnTo>
                  <a:lnTo>
                    <a:pt x="102" y="754"/>
                  </a:lnTo>
                  <a:lnTo>
                    <a:pt x="99" y="741"/>
                  </a:lnTo>
                  <a:lnTo>
                    <a:pt x="97" y="719"/>
                  </a:lnTo>
                  <a:lnTo>
                    <a:pt x="101" y="699"/>
                  </a:lnTo>
                  <a:lnTo>
                    <a:pt x="107" y="682"/>
                  </a:lnTo>
                  <a:lnTo>
                    <a:pt x="112" y="668"/>
                  </a:lnTo>
                  <a:lnTo>
                    <a:pt x="118" y="655"/>
                  </a:lnTo>
                  <a:lnTo>
                    <a:pt x="118" y="644"/>
                  </a:lnTo>
                  <a:lnTo>
                    <a:pt x="114" y="625"/>
                  </a:lnTo>
                  <a:lnTo>
                    <a:pt x="112" y="608"/>
                  </a:lnTo>
                  <a:lnTo>
                    <a:pt x="114" y="594"/>
                  </a:lnTo>
                  <a:lnTo>
                    <a:pt x="116" y="579"/>
                  </a:lnTo>
                  <a:lnTo>
                    <a:pt x="124" y="553"/>
                  </a:lnTo>
                  <a:lnTo>
                    <a:pt x="136" y="533"/>
                  </a:lnTo>
                  <a:lnTo>
                    <a:pt x="148" y="518"/>
                  </a:lnTo>
                  <a:lnTo>
                    <a:pt x="162" y="505"/>
                  </a:lnTo>
                  <a:lnTo>
                    <a:pt x="172" y="496"/>
                  </a:lnTo>
                  <a:lnTo>
                    <a:pt x="179" y="488"/>
                  </a:lnTo>
                  <a:lnTo>
                    <a:pt x="184" y="475"/>
                  </a:lnTo>
                  <a:lnTo>
                    <a:pt x="186" y="463"/>
                  </a:lnTo>
                  <a:lnTo>
                    <a:pt x="187" y="450"/>
                  </a:lnTo>
                  <a:lnTo>
                    <a:pt x="187" y="443"/>
                  </a:lnTo>
                  <a:lnTo>
                    <a:pt x="189" y="432"/>
                  </a:lnTo>
                  <a:lnTo>
                    <a:pt x="191" y="419"/>
                  </a:lnTo>
                  <a:lnTo>
                    <a:pt x="194" y="410"/>
                  </a:lnTo>
                  <a:lnTo>
                    <a:pt x="198" y="402"/>
                  </a:lnTo>
                  <a:lnTo>
                    <a:pt x="201" y="397"/>
                  </a:lnTo>
                  <a:lnTo>
                    <a:pt x="204" y="392"/>
                  </a:lnTo>
                  <a:lnTo>
                    <a:pt x="208" y="391"/>
                  </a:lnTo>
                  <a:lnTo>
                    <a:pt x="215" y="391"/>
                  </a:lnTo>
                  <a:lnTo>
                    <a:pt x="221" y="396"/>
                  </a:lnTo>
                  <a:lnTo>
                    <a:pt x="228" y="403"/>
                  </a:lnTo>
                  <a:lnTo>
                    <a:pt x="232" y="413"/>
                  </a:lnTo>
                  <a:lnTo>
                    <a:pt x="233" y="422"/>
                  </a:lnTo>
                  <a:lnTo>
                    <a:pt x="232" y="436"/>
                  </a:lnTo>
                  <a:lnTo>
                    <a:pt x="233" y="446"/>
                  </a:lnTo>
                  <a:lnTo>
                    <a:pt x="235" y="453"/>
                  </a:lnTo>
                  <a:lnTo>
                    <a:pt x="237" y="460"/>
                  </a:lnTo>
                  <a:lnTo>
                    <a:pt x="240" y="463"/>
                  </a:lnTo>
                  <a:lnTo>
                    <a:pt x="243" y="463"/>
                  </a:lnTo>
                  <a:lnTo>
                    <a:pt x="249" y="463"/>
                  </a:lnTo>
                  <a:lnTo>
                    <a:pt x="254" y="460"/>
                  </a:lnTo>
                  <a:lnTo>
                    <a:pt x="264" y="452"/>
                  </a:lnTo>
                  <a:lnTo>
                    <a:pt x="276" y="441"/>
                  </a:lnTo>
                  <a:lnTo>
                    <a:pt x="286" y="428"/>
                  </a:lnTo>
                  <a:lnTo>
                    <a:pt x="294" y="418"/>
                  </a:lnTo>
                  <a:lnTo>
                    <a:pt x="305" y="405"/>
                  </a:lnTo>
                  <a:lnTo>
                    <a:pt x="313" y="396"/>
                  </a:lnTo>
                  <a:lnTo>
                    <a:pt x="320" y="389"/>
                  </a:lnTo>
                  <a:lnTo>
                    <a:pt x="327" y="386"/>
                  </a:lnTo>
                  <a:lnTo>
                    <a:pt x="330" y="385"/>
                  </a:lnTo>
                  <a:lnTo>
                    <a:pt x="335" y="386"/>
                  </a:lnTo>
                  <a:lnTo>
                    <a:pt x="337" y="389"/>
                  </a:lnTo>
                  <a:lnTo>
                    <a:pt x="340" y="392"/>
                  </a:lnTo>
                  <a:lnTo>
                    <a:pt x="342" y="403"/>
                  </a:lnTo>
                  <a:lnTo>
                    <a:pt x="340" y="416"/>
                  </a:lnTo>
                  <a:lnTo>
                    <a:pt x="339" y="428"/>
                  </a:lnTo>
                  <a:lnTo>
                    <a:pt x="337" y="433"/>
                  </a:lnTo>
                  <a:lnTo>
                    <a:pt x="335" y="436"/>
                  </a:lnTo>
                  <a:lnTo>
                    <a:pt x="325" y="446"/>
                  </a:lnTo>
                  <a:lnTo>
                    <a:pt x="320" y="457"/>
                  </a:lnTo>
                  <a:lnTo>
                    <a:pt x="317" y="468"/>
                  </a:lnTo>
                  <a:lnTo>
                    <a:pt x="315" y="477"/>
                  </a:lnTo>
                  <a:lnTo>
                    <a:pt x="318" y="493"/>
                  </a:lnTo>
                  <a:lnTo>
                    <a:pt x="320" y="507"/>
                  </a:lnTo>
                  <a:lnTo>
                    <a:pt x="318" y="521"/>
                  </a:lnTo>
                  <a:lnTo>
                    <a:pt x="315" y="533"/>
                  </a:lnTo>
                  <a:lnTo>
                    <a:pt x="310" y="544"/>
                  </a:lnTo>
                  <a:lnTo>
                    <a:pt x="305" y="553"/>
                  </a:lnTo>
                  <a:lnTo>
                    <a:pt x="300" y="560"/>
                  </a:lnTo>
                  <a:lnTo>
                    <a:pt x="294" y="563"/>
                  </a:lnTo>
                  <a:lnTo>
                    <a:pt x="291" y="563"/>
                  </a:lnTo>
                  <a:lnTo>
                    <a:pt x="288" y="564"/>
                  </a:lnTo>
                  <a:lnTo>
                    <a:pt x="283" y="568"/>
                  </a:lnTo>
                  <a:lnTo>
                    <a:pt x="277" y="572"/>
                  </a:lnTo>
                  <a:lnTo>
                    <a:pt x="272" y="579"/>
                  </a:lnTo>
                  <a:lnTo>
                    <a:pt x="267" y="586"/>
                  </a:lnTo>
                  <a:lnTo>
                    <a:pt x="266" y="597"/>
                  </a:lnTo>
                  <a:lnTo>
                    <a:pt x="264" y="610"/>
                  </a:lnTo>
                  <a:lnTo>
                    <a:pt x="266" y="622"/>
                  </a:lnTo>
                  <a:lnTo>
                    <a:pt x="271" y="636"/>
                  </a:lnTo>
                  <a:lnTo>
                    <a:pt x="277" y="652"/>
                  </a:lnTo>
                  <a:lnTo>
                    <a:pt x="284" y="669"/>
                  </a:lnTo>
                  <a:lnTo>
                    <a:pt x="291" y="685"/>
                  </a:lnTo>
                  <a:lnTo>
                    <a:pt x="298" y="699"/>
                  </a:lnTo>
                  <a:lnTo>
                    <a:pt x="303" y="711"/>
                  </a:lnTo>
                  <a:lnTo>
                    <a:pt x="305" y="721"/>
                  </a:lnTo>
                  <a:lnTo>
                    <a:pt x="306" y="752"/>
                  </a:lnTo>
                  <a:lnTo>
                    <a:pt x="308" y="780"/>
                  </a:lnTo>
                  <a:lnTo>
                    <a:pt x="311" y="804"/>
                  </a:lnTo>
                  <a:lnTo>
                    <a:pt x="317" y="825"/>
                  </a:lnTo>
                  <a:lnTo>
                    <a:pt x="323" y="843"/>
                  </a:lnTo>
                  <a:lnTo>
                    <a:pt x="330" y="858"/>
                  </a:lnTo>
                  <a:lnTo>
                    <a:pt x="339" y="871"/>
                  </a:lnTo>
                  <a:lnTo>
                    <a:pt x="347" y="882"/>
                  </a:lnTo>
                  <a:lnTo>
                    <a:pt x="356" y="890"/>
                  </a:lnTo>
                  <a:lnTo>
                    <a:pt x="366" y="896"/>
                  </a:lnTo>
                  <a:lnTo>
                    <a:pt x="374" y="902"/>
                  </a:lnTo>
                  <a:lnTo>
                    <a:pt x="383" y="905"/>
                  </a:lnTo>
                  <a:lnTo>
                    <a:pt x="400" y="907"/>
                  </a:lnTo>
                  <a:lnTo>
                    <a:pt x="415" y="907"/>
                  </a:lnTo>
                  <a:lnTo>
                    <a:pt x="425" y="905"/>
                  </a:lnTo>
                  <a:lnTo>
                    <a:pt x="441" y="905"/>
                  </a:lnTo>
                  <a:lnTo>
                    <a:pt x="461" y="904"/>
                  </a:lnTo>
                  <a:lnTo>
                    <a:pt x="487" y="902"/>
                  </a:lnTo>
                  <a:lnTo>
                    <a:pt x="516" y="901"/>
                  </a:lnTo>
                  <a:lnTo>
                    <a:pt x="548" y="899"/>
                  </a:lnTo>
                  <a:lnTo>
                    <a:pt x="582" y="899"/>
                  </a:lnTo>
                  <a:lnTo>
                    <a:pt x="618" y="897"/>
                  </a:lnTo>
                  <a:lnTo>
                    <a:pt x="692" y="893"/>
                  </a:lnTo>
                  <a:lnTo>
                    <a:pt x="767" y="890"/>
                  </a:lnTo>
                  <a:lnTo>
                    <a:pt x="801" y="888"/>
                  </a:lnTo>
                  <a:lnTo>
                    <a:pt x="835" y="886"/>
                  </a:lnTo>
                  <a:lnTo>
                    <a:pt x="864" y="883"/>
                  </a:lnTo>
                  <a:lnTo>
                    <a:pt x="891" y="882"/>
                  </a:lnTo>
                  <a:lnTo>
                    <a:pt x="912" y="880"/>
                  </a:lnTo>
                  <a:lnTo>
                    <a:pt x="929" y="877"/>
                  </a:lnTo>
                  <a:lnTo>
                    <a:pt x="942" y="874"/>
                  </a:lnTo>
                  <a:lnTo>
                    <a:pt x="951" y="871"/>
                  </a:lnTo>
                  <a:lnTo>
                    <a:pt x="956" y="868"/>
                  </a:lnTo>
                  <a:lnTo>
                    <a:pt x="958" y="863"/>
                  </a:lnTo>
                  <a:lnTo>
                    <a:pt x="958" y="860"/>
                  </a:lnTo>
                  <a:lnTo>
                    <a:pt x="954" y="855"/>
                  </a:lnTo>
                  <a:lnTo>
                    <a:pt x="949" y="852"/>
                  </a:lnTo>
                  <a:lnTo>
                    <a:pt x="944" y="849"/>
                  </a:lnTo>
                  <a:lnTo>
                    <a:pt x="929" y="843"/>
                  </a:lnTo>
                  <a:lnTo>
                    <a:pt x="912" y="838"/>
                  </a:lnTo>
                  <a:lnTo>
                    <a:pt x="897" y="836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8" name="Freeform 1194"/>
            <p:cNvSpPr>
              <a:spLocks/>
            </p:cNvSpPr>
            <p:nvPr/>
          </p:nvSpPr>
          <p:spPr bwMode="auto">
            <a:xfrm>
              <a:off x="378" y="3464"/>
              <a:ext cx="45" cy="85"/>
            </a:xfrm>
            <a:custGeom>
              <a:avLst/>
              <a:gdLst/>
              <a:ahLst/>
              <a:cxnLst>
                <a:cxn ang="0">
                  <a:pos x="40" y="5"/>
                </a:cxn>
                <a:cxn ang="0">
                  <a:pos x="38" y="2"/>
                </a:cxn>
                <a:cxn ang="0">
                  <a:pos x="35" y="0"/>
                </a:cxn>
                <a:cxn ang="0">
                  <a:pos x="31" y="0"/>
                </a:cxn>
                <a:cxn ang="0">
                  <a:pos x="26" y="1"/>
                </a:cxn>
                <a:cxn ang="0">
                  <a:pos x="21" y="3"/>
                </a:cxn>
                <a:cxn ang="0">
                  <a:pos x="16" y="6"/>
                </a:cxn>
                <a:cxn ang="0">
                  <a:pos x="12" y="11"/>
                </a:cxn>
                <a:cxn ang="0">
                  <a:pos x="7" y="16"/>
                </a:cxn>
                <a:cxn ang="0">
                  <a:pos x="4" y="23"/>
                </a:cxn>
                <a:cxn ang="0">
                  <a:pos x="1" y="30"/>
                </a:cxn>
                <a:cxn ang="0">
                  <a:pos x="0" y="38"/>
                </a:cxn>
                <a:cxn ang="0">
                  <a:pos x="0" y="47"/>
                </a:cxn>
                <a:cxn ang="0">
                  <a:pos x="2" y="57"/>
                </a:cxn>
                <a:cxn ang="0">
                  <a:pos x="5" y="65"/>
                </a:cxn>
                <a:cxn ang="0">
                  <a:pos x="7" y="70"/>
                </a:cxn>
                <a:cxn ang="0">
                  <a:pos x="10" y="76"/>
                </a:cxn>
                <a:cxn ang="0">
                  <a:pos x="14" y="81"/>
                </a:cxn>
                <a:cxn ang="0">
                  <a:pos x="17" y="84"/>
                </a:cxn>
                <a:cxn ang="0">
                  <a:pos x="19" y="83"/>
                </a:cxn>
                <a:cxn ang="0">
                  <a:pos x="22" y="81"/>
                </a:cxn>
                <a:cxn ang="0">
                  <a:pos x="28" y="76"/>
                </a:cxn>
                <a:cxn ang="0">
                  <a:pos x="31" y="73"/>
                </a:cxn>
                <a:cxn ang="0">
                  <a:pos x="34" y="69"/>
                </a:cxn>
                <a:cxn ang="0">
                  <a:pos x="37" y="64"/>
                </a:cxn>
                <a:cxn ang="0">
                  <a:pos x="40" y="59"/>
                </a:cxn>
                <a:cxn ang="0">
                  <a:pos x="42" y="52"/>
                </a:cxn>
                <a:cxn ang="0">
                  <a:pos x="43" y="45"/>
                </a:cxn>
                <a:cxn ang="0">
                  <a:pos x="44" y="37"/>
                </a:cxn>
                <a:cxn ang="0">
                  <a:pos x="44" y="28"/>
                </a:cxn>
                <a:cxn ang="0">
                  <a:pos x="43" y="18"/>
                </a:cxn>
                <a:cxn ang="0">
                  <a:pos x="41" y="7"/>
                </a:cxn>
              </a:cxnLst>
              <a:rect l="0" t="0" r="r" b="b"/>
              <a:pathLst>
                <a:path w="45" h="85">
                  <a:moveTo>
                    <a:pt x="41" y="7"/>
                  </a:moveTo>
                  <a:lnTo>
                    <a:pt x="40" y="5"/>
                  </a:lnTo>
                  <a:lnTo>
                    <a:pt x="39" y="3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9" y="4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9" y="13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4" y="23"/>
                  </a:lnTo>
                  <a:lnTo>
                    <a:pt x="2" y="26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2" y="57"/>
                  </a:lnTo>
                  <a:lnTo>
                    <a:pt x="4" y="62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7" y="70"/>
                  </a:lnTo>
                  <a:lnTo>
                    <a:pt x="9" y="73"/>
                  </a:lnTo>
                  <a:lnTo>
                    <a:pt x="10" y="76"/>
                  </a:lnTo>
                  <a:lnTo>
                    <a:pt x="12" y="78"/>
                  </a:lnTo>
                  <a:lnTo>
                    <a:pt x="14" y="81"/>
                  </a:lnTo>
                  <a:lnTo>
                    <a:pt x="16" y="84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2" y="81"/>
                  </a:lnTo>
                  <a:lnTo>
                    <a:pt x="25" y="79"/>
                  </a:lnTo>
                  <a:lnTo>
                    <a:pt x="28" y="76"/>
                  </a:lnTo>
                  <a:lnTo>
                    <a:pt x="29" y="74"/>
                  </a:lnTo>
                  <a:lnTo>
                    <a:pt x="31" y="73"/>
                  </a:lnTo>
                  <a:lnTo>
                    <a:pt x="33" y="71"/>
                  </a:lnTo>
                  <a:lnTo>
                    <a:pt x="34" y="69"/>
                  </a:lnTo>
                  <a:lnTo>
                    <a:pt x="36" y="67"/>
                  </a:lnTo>
                  <a:lnTo>
                    <a:pt x="37" y="64"/>
                  </a:lnTo>
                  <a:lnTo>
                    <a:pt x="38" y="61"/>
                  </a:lnTo>
                  <a:lnTo>
                    <a:pt x="40" y="59"/>
                  </a:lnTo>
                  <a:lnTo>
                    <a:pt x="41" y="56"/>
                  </a:lnTo>
                  <a:lnTo>
                    <a:pt x="42" y="52"/>
                  </a:lnTo>
                  <a:lnTo>
                    <a:pt x="43" y="49"/>
                  </a:lnTo>
                  <a:lnTo>
                    <a:pt x="43" y="45"/>
                  </a:lnTo>
                  <a:lnTo>
                    <a:pt x="44" y="41"/>
                  </a:lnTo>
                  <a:lnTo>
                    <a:pt x="44" y="37"/>
                  </a:lnTo>
                  <a:lnTo>
                    <a:pt x="44" y="33"/>
                  </a:lnTo>
                  <a:lnTo>
                    <a:pt x="44" y="28"/>
                  </a:lnTo>
                  <a:lnTo>
                    <a:pt x="44" y="23"/>
                  </a:lnTo>
                  <a:lnTo>
                    <a:pt x="43" y="18"/>
                  </a:lnTo>
                  <a:lnTo>
                    <a:pt x="42" y="13"/>
                  </a:lnTo>
                  <a:lnTo>
                    <a:pt x="41" y="7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9" name="Freeform 1195"/>
            <p:cNvSpPr>
              <a:spLocks/>
            </p:cNvSpPr>
            <p:nvPr/>
          </p:nvSpPr>
          <p:spPr bwMode="auto">
            <a:xfrm>
              <a:off x="278" y="3509"/>
              <a:ext cx="66" cy="109"/>
            </a:xfrm>
            <a:custGeom>
              <a:avLst/>
              <a:gdLst/>
              <a:ahLst/>
              <a:cxnLst>
                <a:cxn ang="0">
                  <a:pos x="21" y="32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7" y="55"/>
                </a:cxn>
                <a:cxn ang="0">
                  <a:pos x="4" y="61"/>
                </a:cxn>
                <a:cxn ang="0">
                  <a:pos x="2" y="67"/>
                </a:cxn>
                <a:cxn ang="0">
                  <a:pos x="1" y="72"/>
                </a:cxn>
                <a:cxn ang="0">
                  <a:pos x="0" y="77"/>
                </a:cxn>
                <a:cxn ang="0">
                  <a:pos x="0" y="82"/>
                </a:cxn>
                <a:cxn ang="0">
                  <a:pos x="0" y="88"/>
                </a:cxn>
                <a:cxn ang="0">
                  <a:pos x="2" y="94"/>
                </a:cxn>
                <a:cxn ang="0">
                  <a:pos x="5" y="100"/>
                </a:cxn>
                <a:cxn ang="0">
                  <a:pos x="9" y="104"/>
                </a:cxn>
                <a:cxn ang="0">
                  <a:pos x="15" y="107"/>
                </a:cxn>
                <a:cxn ang="0">
                  <a:pos x="21" y="108"/>
                </a:cxn>
                <a:cxn ang="0">
                  <a:pos x="28" y="107"/>
                </a:cxn>
                <a:cxn ang="0">
                  <a:pos x="35" y="104"/>
                </a:cxn>
                <a:cxn ang="0">
                  <a:pos x="42" y="98"/>
                </a:cxn>
                <a:cxn ang="0">
                  <a:pos x="48" y="91"/>
                </a:cxn>
                <a:cxn ang="0">
                  <a:pos x="52" y="86"/>
                </a:cxn>
                <a:cxn ang="0">
                  <a:pos x="56" y="79"/>
                </a:cxn>
                <a:cxn ang="0">
                  <a:pos x="59" y="72"/>
                </a:cxn>
                <a:cxn ang="0">
                  <a:pos x="63" y="64"/>
                </a:cxn>
                <a:cxn ang="0">
                  <a:pos x="64" y="58"/>
                </a:cxn>
                <a:cxn ang="0">
                  <a:pos x="63" y="55"/>
                </a:cxn>
                <a:cxn ang="0">
                  <a:pos x="61" y="50"/>
                </a:cxn>
                <a:cxn ang="0">
                  <a:pos x="58" y="44"/>
                </a:cxn>
                <a:cxn ang="0">
                  <a:pos x="56" y="38"/>
                </a:cxn>
                <a:cxn ang="0">
                  <a:pos x="54" y="31"/>
                </a:cxn>
                <a:cxn ang="0">
                  <a:pos x="54" y="24"/>
                </a:cxn>
                <a:cxn ang="0">
                  <a:pos x="55" y="18"/>
                </a:cxn>
                <a:cxn ang="0">
                  <a:pos x="58" y="14"/>
                </a:cxn>
                <a:cxn ang="0">
                  <a:pos x="59" y="8"/>
                </a:cxn>
                <a:cxn ang="0">
                  <a:pos x="59" y="4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1" y="1"/>
                </a:cxn>
                <a:cxn ang="0">
                  <a:pos x="47" y="3"/>
                </a:cxn>
                <a:cxn ang="0">
                  <a:pos x="43" y="6"/>
                </a:cxn>
                <a:cxn ang="0">
                  <a:pos x="39" y="10"/>
                </a:cxn>
                <a:cxn ang="0">
                  <a:pos x="33" y="16"/>
                </a:cxn>
                <a:cxn ang="0">
                  <a:pos x="27" y="24"/>
                </a:cxn>
              </a:cxnLst>
              <a:rect l="0" t="0" r="r" b="b"/>
              <a:pathLst>
                <a:path w="66" h="109">
                  <a:moveTo>
                    <a:pt x="24" y="28"/>
                  </a:moveTo>
                  <a:lnTo>
                    <a:pt x="21" y="32"/>
                  </a:lnTo>
                  <a:lnTo>
                    <a:pt x="18" y="36"/>
                  </a:lnTo>
                  <a:lnTo>
                    <a:pt x="15" y="40"/>
                  </a:lnTo>
                  <a:lnTo>
                    <a:pt x="13" y="44"/>
                  </a:lnTo>
                  <a:lnTo>
                    <a:pt x="11" y="48"/>
                  </a:lnTo>
                  <a:lnTo>
                    <a:pt x="9" y="51"/>
                  </a:lnTo>
                  <a:lnTo>
                    <a:pt x="7" y="55"/>
                  </a:lnTo>
                  <a:lnTo>
                    <a:pt x="6" y="58"/>
                  </a:lnTo>
                  <a:lnTo>
                    <a:pt x="4" y="61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1" y="70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1" y="91"/>
                  </a:lnTo>
                  <a:lnTo>
                    <a:pt x="2" y="94"/>
                  </a:lnTo>
                  <a:lnTo>
                    <a:pt x="4" y="97"/>
                  </a:lnTo>
                  <a:lnTo>
                    <a:pt x="5" y="100"/>
                  </a:lnTo>
                  <a:lnTo>
                    <a:pt x="7" y="102"/>
                  </a:lnTo>
                  <a:lnTo>
                    <a:pt x="9" y="104"/>
                  </a:lnTo>
                  <a:lnTo>
                    <a:pt x="12" y="106"/>
                  </a:lnTo>
                  <a:lnTo>
                    <a:pt x="15" y="107"/>
                  </a:lnTo>
                  <a:lnTo>
                    <a:pt x="18" y="108"/>
                  </a:lnTo>
                  <a:lnTo>
                    <a:pt x="21" y="108"/>
                  </a:lnTo>
                  <a:lnTo>
                    <a:pt x="25" y="108"/>
                  </a:lnTo>
                  <a:lnTo>
                    <a:pt x="28" y="107"/>
                  </a:lnTo>
                  <a:lnTo>
                    <a:pt x="32" y="106"/>
                  </a:lnTo>
                  <a:lnTo>
                    <a:pt x="35" y="104"/>
                  </a:lnTo>
                  <a:lnTo>
                    <a:pt x="39" y="101"/>
                  </a:lnTo>
                  <a:lnTo>
                    <a:pt x="42" y="98"/>
                  </a:lnTo>
                  <a:lnTo>
                    <a:pt x="46" y="94"/>
                  </a:lnTo>
                  <a:lnTo>
                    <a:pt x="48" y="91"/>
                  </a:lnTo>
                  <a:lnTo>
                    <a:pt x="50" y="89"/>
                  </a:lnTo>
                  <a:lnTo>
                    <a:pt x="52" y="86"/>
                  </a:lnTo>
                  <a:lnTo>
                    <a:pt x="54" y="83"/>
                  </a:lnTo>
                  <a:lnTo>
                    <a:pt x="56" y="79"/>
                  </a:lnTo>
                  <a:lnTo>
                    <a:pt x="57" y="76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4"/>
                  </a:lnTo>
                  <a:lnTo>
                    <a:pt x="65" y="59"/>
                  </a:lnTo>
                  <a:lnTo>
                    <a:pt x="64" y="58"/>
                  </a:lnTo>
                  <a:lnTo>
                    <a:pt x="64" y="57"/>
                  </a:lnTo>
                  <a:lnTo>
                    <a:pt x="63" y="55"/>
                  </a:lnTo>
                  <a:lnTo>
                    <a:pt x="62" y="53"/>
                  </a:lnTo>
                  <a:lnTo>
                    <a:pt x="61" y="50"/>
                  </a:lnTo>
                  <a:lnTo>
                    <a:pt x="59" y="47"/>
                  </a:lnTo>
                  <a:lnTo>
                    <a:pt x="58" y="44"/>
                  </a:lnTo>
                  <a:lnTo>
                    <a:pt x="57" y="41"/>
                  </a:lnTo>
                  <a:lnTo>
                    <a:pt x="56" y="38"/>
                  </a:lnTo>
                  <a:lnTo>
                    <a:pt x="55" y="34"/>
                  </a:lnTo>
                  <a:lnTo>
                    <a:pt x="54" y="31"/>
                  </a:lnTo>
                  <a:lnTo>
                    <a:pt x="54" y="27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8" y="14"/>
                  </a:lnTo>
                  <a:lnTo>
                    <a:pt x="59" y="11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58" y="2"/>
                  </a:lnTo>
                  <a:lnTo>
                    <a:pt x="57" y="1"/>
                  </a:lnTo>
                  <a:lnTo>
                    <a:pt x="56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1" y="1"/>
                  </a:lnTo>
                  <a:lnTo>
                    <a:pt x="49" y="1"/>
                  </a:lnTo>
                  <a:lnTo>
                    <a:pt x="47" y="3"/>
                  </a:lnTo>
                  <a:lnTo>
                    <a:pt x="45" y="4"/>
                  </a:lnTo>
                  <a:lnTo>
                    <a:pt x="43" y="6"/>
                  </a:lnTo>
                  <a:lnTo>
                    <a:pt x="41" y="8"/>
                  </a:lnTo>
                  <a:lnTo>
                    <a:pt x="39" y="10"/>
                  </a:lnTo>
                  <a:lnTo>
                    <a:pt x="36" y="13"/>
                  </a:lnTo>
                  <a:lnTo>
                    <a:pt x="33" y="16"/>
                  </a:lnTo>
                  <a:lnTo>
                    <a:pt x="30" y="19"/>
                  </a:lnTo>
                  <a:lnTo>
                    <a:pt x="27" y="24"/>
                  </a:lnTo>
                  <a:lnTo>
                    <a:pt x="24" y="28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0" name="Freeform 1196"/>
            <p:cNvSpPr>
              <a:spLocks/>
            </p:cNvSpPr>
            <p:nvPr/>
          </p:nvSpPr>
          <p:spPr bwMode="auto">
            <a:xfrm>
              <a:off x="227" y="3219"/>
              <a:ext cx="220" cy="103"/>
            </a:xfrm>
            <a:custGeom>
              <a:avLst/>
              <a:gdLst/>
              <a:ahLst/>
              <a:cxnLst>
                <a:cxn ang="0">
                  <a:pos x="193" y="6"/>
                </a:cxn>
                <a:cxn ang="0">
                  <a:pos x="184" y="6"/>
                </a:cxn>
                <a:cxn ang="0">
                  <a:pos x="168" y="6"/>
                </a:cxn>
                <a:cxn ang="0">
                  <a:pos x="129" y="5"/>
                </a:cxn>
                <a:cxn ang="0">
                  <a:pos x="88" y="3"/>
                </a:cxn>
                <a:cxn ang="0">
                  <a:pos x="64" y="2"/>
                </a:cxn>
                <a:cxn ang="0">
                  <a:pos x="51" y="1"/>
                </a:cxn>
                <a:cxn ang="0">
                  <a:pos x="43" y="0"/>
                </a:cxn>
                <a:cxn ang="0">
                  <a:pos x="29" y="0"/>
                </a:cxn>
                <a:cxn ang="0">
                  <a:pos x="19" y="1"/>
                </a:cxn>
                <a:cxn ang="0">
                  <a:pos x="10" y="5"/>
                </a:cxn>
                <a:cxn ang="0">
                  <a:pos x="6" y="11"/>
                </a:cxn>
                <a:cxn ang="0">
                  <a:pos x="3" y="17"/>
                </a:cxn>
                <a:cxn ang="0">
                  <a:pos x="1" y="25"/>
                </a:cxn>
                <a:cxn ang="0">
                  <a:pos x="0" y="36"/>
                </a:cxn>
                <a:cxn ang="0">
                  <a:pos x="0" y="52"/>
                </a:cxn>
                <a:cxn ang="0">
                  <a:pos x="4" y="68"/>
                </a:cxn>
                <a:cxn ang="0">
                  <a:pos x="11" y="79"/>
                </a:cxn>
                <a:cxn ang="0">
                  <a:pos x="21" y="88"/>
                </a:cxn>
                <a:cxn ang="0">
                  <a:pos x="33" y="94"/>
                </a:cxn>
                <a:cxn ang="0">
                  <a:pos x="46" y="98"/>
                </a:cxn>
                <a:cxn ang="0">
                  <a:pos x="69" y="101"/>
                </a:cxn>
                <a:cxn ang="0">
                  <a:pos x="94" y="101"/>
                </a:cxn>
                <a:cxn ang="0">
                  <a:pos x="110" y="101"/>
                </a:cxn>
                <a:cxn ang="0">
                  <a:pos x="121" y="99"/>
                </a:cxn>
                <a:cxn ang="0">
                  <a:pos x="141" y="94"/>
                </a:cxn>
                <a:cxn ang="0">
                  <a:pos x="152" y="93"/>
                </a:cxn>
                <a:cxn ang="0">
                  <a:pos x="163" y="94"/>
                </a:cxn>
                <a:cxn ang="0">
                  <a:pos x="168" y="97"/>
                </a:cxn>
                <a:cxn ang="0">
                  <a:pos x="174" y="100"/>
                </a:cxn>
                <a:cxn ang="0">
                  <a:pos x="181" y="101"/>
                </a:cxn>
                <a:cxn ang="0">
                  <a:pos x="188" y="100"/>
                </a:cxn>
                <a:cxn ang="0">
                  <a:pos x="195" y="94"/>
                </a:cxn>
                <a:cxn ang="0">
                  <a:pos x="200" y="84"/>
                </a:cxn>
                <a:cxn ang="0">
                  <a:pos x="209" y="67"/>
                </a:cxn>
                <a:cxn ang="0">
                  <a:pos x="215" y="51"/>
                </a:cxn>
                <a:cxn ang="0">
                  <a:pos x="218" y="38"/>
                </a:cxn>
                <a:cxn ang="0">
                  <a:pos x="219" y="27"/>
                </a:cxn>
                <a:cxn ang="0">
                  <a:pos x="218" y="18"/>
                </a:cxn>
                <a:cxn ang="0">
                  <a:pos x="216" y="11"/>
                </a:cxn>
                <a:cxn ang="0">
                  <a:pos x="212" y="6"/>
                </a:cxn>
                <a:cxn ang="0">
                  <a:pos x="208" y="4"/>
                </a:cxn>
                <a:cxn ang="0">
                  <a:pos x="203" y="3"/>
                </a:cxn>
                <a:cxn ang="0">
                  <a:pos x="198" y="4"/>
                </a:cxn>
              </a:cxnLst>
              <a:rect l="0" t="0" r="r" b="b"/>
              <a:pathLst>
                <a:path w="220" h="103">
                  <a:moveTo>
                    <a:pt x="197" y="5"/>
                  </a:moveTo>
                  <a:lnTo>
                    <a:pt x="196" y="5"/>
                  </a:lnTo>
                  <a:lnTo>
                    <a:pt x="193" y="6"/>
                  </a:lnTo>
                  <a:lnTo>
                    <a:pt x="191" y="6"/>
                  </a:lnTo>
                  <a:lnTo>
                    <a:pt x="187" y="6"/>
                  </a:lnTo>
                  <a:lnTo>
                    <a:pt x="184" y="6"/>
                  </a:lnTo>
                  <a:lnTo>
                    <a:pt x="179" y="6"/>
                  </a:lnTo>
                  <a:lnTo>
                    <a:pt x="174" y="6"/>
                  </a:lnTo>
                  <a:lnTo>
                    <a:pt x="168" y="6"/>
                  </a:lnTo>
                  <a:lnTo>
                    <a:pt x="156" y="6"/>
                  </a:lnTo>
                  <a:lnTo>
                    <a:pt x="143" y="6"/>
                  </a:lnTo>
                  <a:lnTo>
                    <a:pt x="129" y="5"/>
                  </a:lnTo>
                  <a:lnTo>
                    <a:pt x="115" y="4"/>
                  </a:lnTo>
                  <a:lnTo>
                    <a:pt x="101" y="4"/>
                  </a:lnTo>
                  <a:lnTo>
                    <a:pt x="88" y="3"/>
                  </a:lnTo>
                  <a:lnTo>
                    <a:pt x="75" y="2"/>
                  </a:lnTo>
                  <a:lnTo>
                    <a:pt x="70" y="2"/>
                  </a:lnTo>
                  <a:lnTo>
                    <a:pt x="64" y="2"/>
                  </a:lnTo>
                  <a:lnTo>
                    <a:pt x="59" y="1"/>
                  </a:lnTo>
                  <a:lnTo>
                    <a:pt x="55" y="1"/>
                  </a:lnTo>
                  <a:lnTo>
                    <a:pt x="51" y="1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6" y="2"/>
                  </a:lnTo>
                  <a:lnTo>
                    <a:pt x="13" y="3"/>
                  </a:lnTo>
                  <a:lnTo>
                    <a:pt x="10" y="5"/>
                  </a:lnTo>
                  <a:lnTo>
                    <a:pt x="7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3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8" y="76"/>
                  </a:lnTo>
                  <a:lnTo>
                    <a:pt x="11" y="79"/>
                  </a:lnTo>
                  <a:lnTo>
                    <a:pt x="14" y="83"/>
                  </a:lnTo>
                  <a:lnTo>
                    <a:pt x="17" y="86"/>
                  </a:lnTo>
                  <a:lnTo>
                    <a:pt x="21" y="88"/>
                  </a:lnTo>
                  <a:lnTo>
                    <a:pt x="25" y="90"/>
                  </a:lnTo>
                  <a:lnTo>
                    <a:pt x="29" y="93"/>
                  </a:lnTo>
                  <a:lnTo>
                    <a:pt x="33" y="94"/>
                  </a:lnTo>
                  <a:lnTo>
                    <a:pt x="37" y="96"/>
                  </a:lnTo>
                  <a:lnTo>
                    <a:pt x="42" y="97"/>
                  </a:lnTo>
                  <a:lnTo>
                    <a:pt x="46" y="98"/>
                  </a:lnTo>
                  <a:lnTo>
                    <a:pt x="51" y="99"/>
                  </a:lnTo>
                  <a:lnTo>
                    <a:pt x="60" y="100"/>
                  </a:lnTo>
                  <a:lnTo>
                    <a:pt x="69" y="101"/>
                  </a:lnTo>
                  <a:lnTo>
                    <a:pt x="78" y="102"/>
                  </a:lnTo>
                  <a:lnTo>
                    <a:pt x="86" y="102"/>
                  </a:lnTo>
                  <a:lnTo>
                    <a:pt x="94" y="101"/>
                  </a:lnTo>
                  <a:lnTo>
                    <a:pt x="100" y="101"/>
                  </a:lnTo>
                  <a:lnTo>
                    <a:pt x="106" y="101"/>
                  </a:lnTo>
                  <a:lnTo>
                    <a:pt x="110" y="101"/>
                  </a:lnTo>
                  <a:lnTo>
                    <a:pt x="114" y="100"/>
                  </a:lnTo>
                  <a:lnTo>
                    <a:pt x="118" y="100"/>
                  </a:lnTo>
                  <a:lnTo>
                    <a:pt x="121" y="99"/>
                  </a:lnTo>
                  <a:lnTo>
                    <a:pt x="129" y="97"/>
                  </a:lnTo>
                  <a:lnTo>
                    <a:pt x="137" y="95"/>
                  </a:lnTo>
                  <a:lnTo>
                    <a:pt x="141" y="94"/>
                  </a:lnTo>
                  <a:lnTo>
                    <a:pt x="145" y="93"/>
                  </a:lnTo>
                  <a:lnTo>
                    <a:pt x="148" y="93"/>
                  </a:lnTo>
                  <a:lnTo>
                    <a:pt x="152" y="93"/>
                  </a:lnTo>
                  <a:lnTo>
                    <a:pt x="156" y="93"/>
                  </a:lnTo>
                  <a:lnTo>
                    <a:pt x="160" y="93"/>
                  </a:lnTo>
                  <a:lnTo>
                    <a:pt x="163" y="94"/>
                  </a:lnTo>
                  <a:lnTo>
                    <a:pt x="167" y="96"/>
                  </a:lnTo>
                  <a:lnTo>
                    <a:pt x="168" y="96"/>
                  </a:lnTo>
                  <a:lnTo>
                    <a:pt x="168" y="97"/>
                  </a:lnTo>
                  <a:lnTo>
                    <a:pt x="169" y="97"/>
                  </a:lnTo>
                  <a:lnTo>
                    <a:pt x="170" y="98"/>
                  </a:lnTo>
                  <a:lnTo>
                    <a:pt x="174" y="100"/>
                  </a:lnTo>
                  <a:lnTo>
                    <a:pt x="176" y="101"/>
                  </a:lnTo>
                  <a:lnTo>
                    <a:pt x="178" y="101"/>
                  </a:lnTo>
                  <a:lnTo>
                    <a:pt x="181" y="101"/>
                  </a:lnTo>
                  <a:lnTo>
                    <a:pt x="183" y="102"/>
                  </a:lnTo>
                  <a:lnTo>
                    <a:pt x="186" y="101"/>
                  </a:lnTo>
                  <a:lnTo>
                    <a:pt x="188" y="100"/>
                  </a:lnTo>
                  <a:lnTo>
                    <a:pt x="191" y="99"/>
                  </a:lnTo>
                  <a:lnTo>
                    <a:pt x="193" y="97"/>
                  </a:lnTo>
                  <a:lnTo>
                    <a:pt x="195" y="94"/>
                  </a:lnTo>
                  <a:lnTo>
                    <a:pt x="196" y="93"/>
                  </a:lnTo>
                  <a:lnTo>
                    <a:pt x="197" y="91"/>
                  </a:lnTo>
                  <a:lnTo>
                    <a:pt x="200" y="84"/>
                  </a:lnTo>
                  <a:lnTo>
                    <a:pt x="204" y="78"/>
                  </a:lnTo>
                  <a:lnTo>
                    <a:pt x="207" y="72"/>
                  </a:lnTo>
                  <a:lnTo>
                    <a:pt x="209" y="67"/>
                  </a:lnTo>
                  <a:lnTo>
                    <a:pt x="212" y="61"/>
                  </a:lnTo>
                  <a:lnTo>
                    <a:pt x="214" y="56"/>
                  </a:lnTo>
                  <a:lnTo>
                    <a:pt x="215" y="51"/>
                  </a:lnTo>
                  <a:lnTo>
                    <a:pt x="216" y="46"/>
                  </a:lnTo>
                  <a:lnTo>
                    <a:pt x="218" y="42"/>
                  </a:lnTo>
                  <a:lnTo>
                    <a:pt x="218" y="38"/>
                  </a:lnTo>
                  <a:lnTo>
                    <a:pt x="219" y="34"/>
                  </a:lnTo>
                  <a:lnTo>
                    <a:pt x="219" y="30"/>
                  </a:lnTo>
                  <a:lnTo>
                    <a:pt x="219" y="27"/>
                  </a:lnTo>
                  <a:lnTo>
                    <a:pt x="219" y="23"/>
                  </a:lnTo>
                  <a:lnTo>
                    <a:pt x="219" y="20"/>
                  </a:lnTo>
                  <a:lnTo>
                    <a:pt x="218" y="18"/>
                  </a:lnTo>
                  <a:lnTo>
                    <a:pt x="218" y="15"/>
                  </a:lnTo>
                  <a:lnTo>
                    <a:pt x="217" y="13"/>
                  </a:lnTo>
                  <a:lnTo>
                    <a:pt x="216" y="11"/>
                  </a:lnTo>
                  <a:lnTo>
                    <a:pt x="215" y="9"/>
                  </a:lnTo>
                  <a:lnTo>
                    <a:pt x="214" y="8"/>
                  </a:lnTo>
                  <a:lnTo>
                    <a:pt x="212" y="6"/>
                  </a:lnTo>
                  <a:lnTo>
                    <a:pt x="211" y="5"/>
                  </a:lnTo>
                  <a:lnTo>
                    <a:pt x="209" y="4"/>
                  </a:lnTo>
                  <a:lnTo>
                    <a:pt x="208" y="4"/>
                  </a:lnTo>
                  <a:lnTo>
                    <a:pt x="206" y="3"/>
                  </a:lnTo>
                  <a:lnTo>
                    <a:pt x="205" y="3"/>
                  </a:lnTo>
                  <a:lnTo>
                    <a:pt x="203" y="3"/>
                  </a:lnTo>
                  <a:lnTo>
                    <a:pt x="202" y="3"/>
                  </a:lnTo>
                  <a:lnTo>
                    <a:pt x="200" y="3"/>
                  </a:lnTo>
                  <a:lnTo>
                    <a:pt x="198" y="4"/>
                  </a:lnTo>
                  <a:lnTo>
                    <a:pt x="197" y="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1" name="Freeform 1197"/>
            <p:cNvSpPr>
              <a:spLocks/>
            </p:cNvSpPr>
            <p:nvPr/>
          </p:nvSpPr>
          <p:spPr bwMode="auto">
            <a:xfrm>
              <a:off x="519" y="3545"/>
              <a:ext cx="139" cy="143"/>
            </a:xfrm>
            <a:custGeom>
              <a:avLst/>
              <a:gdLst/>
              <a:ahLst/>
              <a:cxnLst>
                <a:cxn ang="0">
                  <a:pos x="97" y="3"/>
                </a:cxn>
                <a:cxn ang="0">
                  <a:pos x="81" y="4"/>
                </a:cxn>
                <a:cxn ang="0">
                  <a:pos x="65" y="4"/>
                </a:cxn>
                <a:cxn ang="0">
                  <a:pos x="55" y="4"/>
                </a:cxn>
                <a:cxn ang="0">
                  <a:pos x="47" y="3"/>
                </a:cxn>
                <a:cxn ang="0">
                  <a:pos x="41" y="2"/>
                </a:cxn>
                <a:cxn ang="0">
                  <a:pos x="38" y="2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  <a:cxn ang="0">
                  <a:pos x="2" y="23"/>
                </a:cxn>
                <a:cxn ang="0">
                  <a:pos x="0" y="36"/>
                </a:cxn>
                <a:cxn ang="0">
                  <a:pos x="0" y="51"/>
                </a:cxn>
                <a:cxn ang="0">
                  <a:pos x="2" y="74"/>
                </a:cxn>
                <a:cxn ang="0">
                  <a:pos x="2" y="87"/>
                </a:cxn>
                <a:cxn ang="0">
                  <a:pos x="1" y="96"/>
                </a:cxn>
                <a:cxn ang="0">
                  <a:pos x="2" y="103"/>
                </a:cxn>
                <a:cxn ang="0">
                  <a:pos x="5" y="110"/>
                </a:cxn>
                <a:cxn ang="0">
                  <a:pos x="11" y="117"/>
                </a:cxn>
                <a:cxn ang="0">
                  <a:pos x="17" y="123"/>
                </a:cxn>
                <a:cxn ang="0">
                  <a:pos x="25" y="129"/>
                </a:cxn>
                <a:cxn ang="0">
                  <a:pos x="39" y="136"/>
                </a:cxn>
                <a:cxn ang="0">
                  <a:pos x="48" y="140"/>
                </a:cxn>
                <a:cxn ang="0">
                  <a:pos x="59" y="142"/>
                </a:cxn>
                <a:cxn ang="0">
                  <a:pos x="70" y="142"/>
                </a:cxn>
                <a:cxn ang="0">
                  <a:pos x="80" y="141"/>
                </a:cxn>
                <a:cxn ang="0">
                  <a:pos x="90" y="138"/>
                </a:cxn>
                <a:cxn ang="0">
                  <a:pos x="100" y="133"/>
                </a:cxn>
                <a:cxn ang="0">
                  <a:pos x="109" y="126"/>
                </a:cxn>
                <a:cxn ang="0">
                  <a:pos x="117" y="116"/>
                </a:cxn>
                <a:cxn ang="0">
                  <a:pos x="123" y="103"/>
                </a:cxn>
                <a:cxn ang="0">
                  <a:pos x="129" y="89"/>
                </a:cxn>
                <a:cxn ang="0">
                  <a:pos x="133" y="77"/>
                </a:cxn>
                <a:cxn ang="0">
                  <a:pos x="136" y="64"/>
                </a:cxn>
                <a:cxn ang="0">
                  <a:pos x="137" y="54"/>
                </a:cxn>
                <a:cxn ang="0">
                  <a:pos x="138" y="44"/>
                </a:cxn>
                <a:cxn ang="0">
                  <a:pos x="136" y="27"/>
                </a:cxn>
                <a:cxn ang="0">
                  <a:pos x="131" y="14"/>
                </a:cxn>
                <a:cxn ang="0">
                  <a:pos x="123" y="6"/>
                </a:cxn>
                <a:cxn ang="0">
                  <a:pos x="115" y="1"/>
                </a:cxn>
                <a:cxn ang="0">
                  <a:pos x="106" y="1"/>
                </a:cxn>
              </a:cxnLst>
              <a:rect l="0" t="0" r="r" b="b"/>
              <a:pathLst>
                <a:path w="139" h="143">
                  <a:moveTo>
                    <a:pt x="102" y="2"/>
                  </a:moveTo>
                  <a:lnTo>
                    <a:pt x="97" y="3"/>
                  </a:lnTo>
                  <a:lnTo>
                    <a:pt x="92" y="3"/>
                  </a:lnTo>
                  <a:lnTo>
                    <a:pt x="81" y="4"/>
                  </a:lnTo>
                  <a:lnTo>
                    <a:pt x="70" y="4"/>
                  </a:lnTo>
                  <a:lnTo>
                    <a:pt x="65" y="4"/>
                  </a:lnTo>
                  <a:lnTo>
                    <a:pt x="60" y="4"/>
                  </a:lnTo>
                  <a:lnTo>
                    <a:pt x="55" y="4"/>
                  </a:lnTo>
                  <a:lnTo>
                    <a:pt x="51" y="3"/>
                  </a:lnTo>
                  <a:lnTo>
                    <a:pt x="47" y="3"/>
                  </a:lnTo>
                  <a:lnTo>
                    <a:pt x="44" y="3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7" y="2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6" y="6"/>
                  </a:lnTo>
                  <a:lnTo>
                    <a:pt x="13" y="8"/>
                  </a:lnTo>
                  <a:lnTo>
                    <a:pt x="11" y="10"/>
                  </a:lnTo>
                  <a:lnTo>
                    <a:pt x="9" y="12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2" y="23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1" y="66"/>
                  </a:lnTo>
                  <a:lnTo>
                    <a:pt x="2" y="74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1" y="93"/>
                  </a:lnTo>
                  <a:lnTo>
                    <a:pt x="1" y="96"/>
                  </a:lnTo>
                  <a:lnTo>
                    <a:pt x="1" y="100"/>
                  </a:lnTo>
                  <a:lnTo>
                    <a:pt x="2" y="103"/>
                  </a:lnTo>
                  <a:lnTo>
                    <a:pt x="3" y="107"/>
                  </a:lnTo>
                  <a:lnTo>
                    <a:pt x="5" y="110"/>
                  </a:lnTo>
                  <a:lnTo>
                    <a:pt x="8" y="114"/>
                  </a:lnTo>
                  <a:lnTo>
                    <a:pt x="11" y="117"/>
                  </a:lnTo>
                  <a:lnTo>
                    <a:pt x="14" y="120"/>
                  </a:lnTo>
                  <a:lnTo>
                    <a:pt x="17" y="123"/>
                  </a:lnTo>
                  <a:lnTo>
                    <a:pt x="21" y="126"/>
                  </a:lnTo>
                  <a:lnTo>
                    <a:pt x="25" y="129"/>
                  </a:lnTo>
                  <a:lnTo>
                    <a:pt x="29" y="132"/>
                  </a:lnTo>
                  <a:lnTo>
                    <a:pt x="39" y="136"/>
                  </a:lnTo>
                  <a:lnTo>
                    <a:pt x="44" y="138"/>
                  </a:lnTo>
                  <a:lnTo>
                    <a:pt x="48" y="140"/>
                  </a:lnTo>
                  <a:lnTo>
                    <a:pt x="54" y="141"/>
                  </a:lnTo>
                  <a:lnTo>
                    <a:pt x="59" y="142"/>
                  </a:lnTo>
                  <a:lnTo>
                    <a:pt x="64" y="142"/>
                  </a:lnTo>
                  <a:lnTo>
                    <a:pt x="70" y="142"/>
                  </a:lnTo>
                  <a:lnTo>
                    <a:pt x="75" y="142"/>
                  </a:lnTo>
                  <a:lnTo>
                    <a:pt x="80" y="141"/>
                  </a:lnTo>
                  <a:lnTo>
                    <a:pt x="85" y="140"/>
                  </a:lnTo>
                  <a:lnTo>
                    <a:pt x="90" y="138"/>
                  </a:lnTo>
                  <a:lnTo>
                    <a:pt x="95" y="136"/>
                  </a:lnTo>
                  <a:lnTo>
                    <a:pt x="100" y="133"/>
                  </a:lnTo>
                  <a:lnTo>
                    <a:pt x="104" y="130"/>
                  </a:lnTo>
                  <a:lnTo>
                    <a:pt x="109" y="126"/>
                  </a:lnTo>
                  <a:lnTo>
                    <a:pt x="113" y="121"/>
                  </a:lnTo>
                  <a:lnTo>
                    <a:pt x="117" y="116"/>
                  </a:lnTo>
                  <a:lnTo>
                    <a:pt x="120" y="110"/>
                  </a:lnTo>
                  <a:lnTo>
                    <a:pt x="123" y="103"/>
                  </a:lnTo>
                  <a:lnTo>
                    <a:pt x="126" y="96"/>
                  </a:lnTo>
                  <a:lnTo>
                    <a:pt x="129" y="89"/>
                  </a:lnTo>
                  <a:lnTo>
                    <a:pt x="131" y="83"/>
                  </a:lnTo>
                  <a:lnTo>
                    <a:pt x="133" y="77"/>
                  </a:lnTo>
                  <a:lnTo>
                    <a:pt x="135" y="71"/>
                  </a:lnTo>
                  <a:lnTo>
                    <a:pt x="136" y="64"/>
                  </a:lnTo>
                  <a:lnTo>
                    <a:pt x="137" y="59"/>
                  </a:lnTo>
                  <a:lnTo>
                    <a:pt x="137" y="54"/>
                  </a:lnTo>
                  <a:lnTo>
                    <a:pt x="138" y="49"/>
                  </a:lnTo>
                  <a:lnTo>
                    <a:pt x="138" y="44"/>
                  </a:lnTo>
                  <a:lnTo>
                    <a:pt x="137" y="35"/>
                  </a:lnTo>
                  <a:lnTo>
                    <a:pt x="136" y="27"/>
                  </a:lnTo>
                  <a:lnTo>
                    <a:pt x="134" y="20"/>
                  </a:lnTo>
                  <a:lnTo>
                    <a:pt x="131" y="14"/>
                  </a:lnTo>
                  <a:lnTo>
                    <a:pt x="127" y="9"/>
                  </a:lnTo>
                  <a:lnTo>
                    <a:pt x="123" y="6"/>
                  </a:lnTo>
                  <a:lnTo>
                    <a:pt x="119" y="3"/>
                  </a:lnTo>
                  <a:lnTo>
                    <a:pt x="115" y="1"/>
                  </a:lnTo>
                  <a:lnTo>
                    <a:pt x="110" y="0"/>
                  </a:lnTo>
                  <a:lnTo>
                    <a:pt x="106" y="1"/>
                  </a:lnTo>
                  <a:lnTo>
                    <a:pt x="102" y="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2" name="Freeform 1198"/>
            <p:cNvSpPr>
              <a:spLocks/>
            </p:cNvSpPr>
            <p:nvPr/>
          </p:nvSpPr>
          <p:spPr bwMode="auto">
            <a:xfrm>
              <a:off x="922" y="3350"/>
              <a:ext cx="93" cy="2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1" y="9"/>
                </a:cxn>
                <a:cxn ang="0">
                  <a:pos x="5" y="14"/>
                </a:cxn>
                <a:cxn ang="0">
                  <a:pos x="10" y="18"/>
                </a:cxn>
                <a:cxn ang="0">
                  <a:pos x="15" y="21"/>
                </a:cxn>
                <a:cxn ang="0">
                  <a:pos x="20" y="23"/>
                </a:cxn>
                <a:cxn ang="0">
                  <a:pos x="25" y="25"/>
                </a:cxn>
                <a:cxn ang="0">
                  <a:pos x="31" y="27"/>
                </a:cxn>
                <a:cxn ang="0">
                  <a:pos x="37" y="28"/>
                </a:cxn>
                <a:cxn ang="0">
                  <a:pos x="44" y="28"/>
                </a:cxn>
                <a:cxn ang="0">
                  <a:pos x="47" y="27"/>
                </a:cxn>
                <a:cxn ang="0">
                  <a:pos x="50" y="27"/>
                </a:cxn>
                <a:cxn ang="0">
                  <a:pos x="54" y="26"/>
                </a:cxn>
                <a:cxn ang="0">
                  <a:pos x="63" y="24"/>
                </a:cxn>
                <a:cxn ang="0">
                  <a:pos x="71" y="22"/>
                </a:cxn>
                <a:cxn ang="0">
                  <a:pos x="77" y="20"/>
                </a:cxn>
                <a:cxn ang="0">
                  <a:pos x="82" y="19"/>
                </a:cxn>
                <a:cxn ang="0">
                  <a:pos x="86" y="17"/>
                </a:cxn>
                <a:cxn ang="0">
                  <a:pos x="91" y="14"/>
                </a:cxn>
                <a:cxn ang="0">
                  <a:pos x="91" y="12"/>
                </a:cxn>
                <a:cxn ang="0">
                  <a:pos x="88" y="10"/>
                </a:cxn>
                <a:cxn ang="0">
                  <a:pos x="83" y="8"/>
                </a:cxn>
                <a:cxn ang="0">
                  <a:pos x="75" y="6"/>
                </a:cxn>
                <a:cxn ang="0">
                  <a:pos x="66" y="4"/>
                </a:cxn>
                <a:cxn ang="0">
                  <a:pos x="50" y="3"/>
                </a:cxn>
                <a:cxn ang="0">
                  <a:pos x="35" y="1"/>
                </a:cxn>
                <a:cxn ang="0">
                  <a:pos x="25" y="1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9" y="0"/>
                </a:cxn>
              </a:cxnLst>
              <a:rect l="0" t="0" r="r" b="b"/>
              <a:pathLst>
                <a:path w="93" h="29">
                  <a:moveTo>
                    <a:pt x="8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5" y="21"/>
                  </a:lnTo>
                  <a:lnTo>
                    <a:pt x="17" y="22"/>
                  </a:lnTo>
                  <a:lnTo>
                    <a:pt x="20" y="23"/>
                  </a:lnTo>
                  <a:lnTo>
                    <a:pt x="22" y="24"/>
                  </a:lnTo>
                  <a:lnTo>
                    <a:pt x="25" y="25"/>
                  </a:lnTo>
                  <a:lnTo>
                    <a:pt x="28" y="26"/>
                  </a:lnTo>
                  <a:lnTo>
                    <a:pt x="31" y="27"/>
                  </a:lnTo>
                  <a:lnTo>
                    <a:pt x="34" y="27"/>
                  </a:lnTo>
                  <a:lnTo>
                    <a:pt x="37" y="28"/>
                  </a:lnTo>
                  <a:lnTo>
                    <a:pt x="41" y="28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7" y="27"/>
                  </a:lnTo>
                  <a:lnTo>
                    <a:pt x="49" y="27"/>
                  </a:lnTo>
                  <a:lnTo>
                    <a:pt x="50" y="27"/>
                  </a:lnTo>
                  <a:lnTo>
                    <a:pt x="52" y="26"/>
                  </a:lnTo>
                  <a:lnTo>
                    <a:pt x="54" y="26"/>
                  </a:lnTo>
                  <a:lnTo>
                    <a:pt x="59" y="25"/>
                  </a:lnTo>
                  <a:lnTo>
                    <a:pt x="63" y="24"/>
                  </a:lnTo>
                  <a:lnTo>
                    <a:pt x="67" y="23"/>
                  </a:lnTo>
                  <a:lnTo>
                    <a:pt x="71" y="22"/>
                  </a:lnTo>
                  <a:lnTo>
                    <a:pt x="74" y="21"/>
                  </a:lnTo>
                  <a:lnTo>
                    <a:pt x="77" y="20"/>
                  </a:lnTo>
                  <a:lnTo>
                    <a:pt x="80" y="20"/>
                  </a:lnTo>
                  <a:lnTo>
                    <a:pt x="82" y="19"/>
                  </a:lnTo>
                  <a:lnTo>
                    <a:pt x="84" y="18"/>
                  </a:lnTo>
                  <a:lnTo>
                    <a:pt x="86" y="17"/>
                  </a:lnTo>
                  <a:lnTo>
                    <a:pt x="89" y="16"/>
                  </a:lnTo>
                  <a:lnTo>
                    <a:pt x="91" y="14"/>
                  </a:lnTo>
                  <a:lnTo>
                    <a:pt x="92" y="13"/>
                  </a:lnTo>
                  <a:lnTo>
                    <a:pt x="91" y="12"/>
                  </a:lnTo>
                  <a:lnTo>
                    <a:pt x="90" y="11"/>
                  </a:lnTo>
                  <a:lnTo>
                    <a:pt x="88" y="10"/>
                  </a:lnTo>
                  <a:lnTo>
                    <a:pt x="86" y="9"/>
                  </a:lnTo>
                  <a:lnTo>
                    <a:pt x="83" y="8"/>
                  </a:lnTo>
                  <a:lnTo>
                    <a:pt x="79" y="7"/>
                  </a:lnTo>
                  <a:lnTo>
                    <a:pt x="75" y="6"/>
                  </a:lnTo>
                  <a:lnTo>
                    <a:pt x="71" y="5"/>
                  </a:lnTo>
                  <a:lnTo>
                    <a:pt x="66" y="4"/>
                  </a:lnTo>
                  <a:lnTo>
                    <a:pt x="61" y="4"/>
                  </a:lnTo>
                  <a:lnTo>
                    <a:pt x="50" y="3"/>
                  </a:lnTo>
                  <a:lnTo>
                    <a:pt x="40" y="2"/>
                  </a:lnTo>
                  <a:lnTo>
                    <a:pt x="35" y="1"/>
                  </a:lnTo>
                  <a:lnTo>
                    <a:pt x="30" y="1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3" name="Freeform 1199"/>
            <p:cNvSpPr>
              <a:spLocks/>
            </p:cNvSpPr>
            <p:nvPr/>
          </p:nvSpPr>
          <p:spPr bwMode="auto">
            <a:xfrm>
              <a:off x="985" y="3349"/>
              <a:ext cx="111" cy="65"/>
            </a:xfrm>
            <a:custGeom>
              <a:avLst/>
              <a:gdLst/>
              <a:ahLst/>
              <a:cxnLst>
                <a:cxn ang="0">
                  <a:pos x="16" y="62"/>
                </a:cxn>
                <a:cxn ang="0">
                  <a:pos x="18" y="63"/>
                </a:cxn>
                <a:cxn ang="0">
                  <a:pos x="21" y="63"/>
                </a:cxn>
                <a:cxn ang="0">
                  <a:pos x="25" y="64"/>
                </a:cxn>
                <a:cxn ang="0">
                  <a:pos x="35" y="64"/>
                </a:cxn>
                <a:cxn ang="0">
                  <a:pos x="45" y="64"/>
                </a:cxn>
                <a:cxn ang="0">
                  <a:pos x="52" y="63"/>
                </a:cxn>
                <a:cxn ang="0">
                  <a:pos x="59" y="61"/>
                </a:cxn>
                <a:cxn ang="0">
                  <a:pos x="66" y="58"/>
                </a:cxn>
                <a:cxn ang="0">
                  <a:pos x="74" y="55"/>
                </a:cxn>
                <a:cxn ang="0">
                  <a:pos x="81" y="51"/>
                </a:cxn>
                <a:cxn ang="0">
                  <a:pos x="89" y="45"/>
                </a:cxn>
                <a:cxn ang="0">
                  <a:pos x="96" y="39"/>
                </a:cxn>
                <a:cxn ang="0">
                  <a:pos x="104" y="31"/>
                </a:cxn>
                <a:cxn ang="0">
                  <a:pos x="109" y="22"/>
                </a:cxn>
                <a:cxn ang="0">
                  <a:pos x="110" y="16"/>
                </a:cxn>
                <a:cxn ang="0">
                  <a:pos x="108" y="10"/>
                </a:cxn>
                <a:cxn ang="0">
                  <a:pos x="105" y="6"/>
                </a:cxn>
                <a:cxn ang="0">
                  <a:pos x="99" y="3"/>
                </a:cxn>
                <a:cxn ang="0">
                  <a:pos x="91" y="1"/>
                </a:cxn>
                <a:cxn ang="0">
                  <a:pos x="82" y="0"/>
                </a:cxn>
                <a:cxn ang="0">
                  <a:pos x="72" y="0"/>
                </a:cxn>
                <a:cxn ang="0">
                  <a:pos x="64" y="1"/>
                </a:cxn>
                <a:cxn ang="0">
                  <a:pos x="61" y="2"/>
                </a:cxn>
                <a:cxn ang="0">
                  <a:pos x="58" y="4"/>
                </a:cxn>
                <a:cxn ang="0">
                  <a:pos x="56" y="7"/>
                </a:cxn>
                <a:cxn ang="0">
                  <a:pos x="54" y="11"/>
                </a:cxn>
                <a:cxn ang="0">
                  <a:pos x="51" y="17"/>
                </a:cxn>
                <a:cxn ang="0">
                  <a:pos x="47" y="27"/>
                </a:cxn>
                <a:cxn ang="0">
                  <a:pos x="42" y="36"/>
                </a:cxn>
                <a:cxn ang="0">
                  <a:pos x="38" y="42"/>
                </a:cxn>
                <a:cxn ang="0">
                  <a:pos x="34" y="46"/>
                </a:cxn>
                <a:cxn ang="0">
                  <a:pos x="30" y="49"/>
                </a:cxn>
                <a:cxn ang="0">
                  <a:pos x="25" y="51"/>
                </a:cxn>
                <a:cxn ang="0">
                  <a:pos x="19" y="52"/>
                </a:cxn>
                <a:cxn ang="0">
                  <a:pos x="13" y="52"/>
                </a:cxn>
                <a:cxn ang="0">
                  <a:pos x="8" y="52"/>
                </a:cxn>
                <a:cxn ang="0">
                  <a:pos x="4" y="53"/>
                </a:cxn>
                <a:cxn ang="0">
                  <a:pos x="2" y="53"/>
                </a:cxn>
                <a:cxn ang="0">
                  <a:pos x="0" y="54"/>
                </a:cxn>
                <a:cxn ang="0">
                  <a:pos x="1" y="56"/>
                </a:cxn>
                <a:cxn ang="0">
                  <a:pos x="4" y="58"/>
                </a:cxn>
                <a:cxn ang="0">
                  <a:pos x="11" y="60"/>
                </a:cxn>
                <a:cxn ang="0">
                  <a:pos x="14" y="62"/>
                </a:cxn>
              </a:cxnLst>
              <a:rect l="0" t="0" r="r" b="b"/>
              <a:pathLst>
                <a:path w="111" h="65">
                  <a:moveTo>
                    <a:pt x="16" y="62"/>
                  </a:moveTo>
                  <a:lnTo>
                    <a:pt x="16" y="62"/>
                  </a:lnTo>
                  <a:lnTo>
                    <a:pt x="17" y="62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1" y="63"/>
                  </a:lnTo>
                  <a:lnTo>
                    <a:pt x="23" y="63"/>
                  </a:lnTo>
                  <a:lnTo>
                    <a:pt x="25" y="64"/>
                  </a:lnTo>
                  <a:lnTo>
                    <a:pt x="30" y="64"/>
                  </a:lnTo>
                  <a:lnTo>
                    <a:pt x="35" y="64"/>
                  </a:lnTo>
                  <a:lnTo>
                    <a:pt x="41" y="64"/>
                  </a:lnTo>
                  <a:lnTo>
                    <a:pt x="45" y="64"/>
                  </a:lnTo>
                  <a:lnTo>
                    <a:pt x="48" y="63"/>
                  </a:lnTo>
                  <a:lnTo>
                    <a:pt x="52" y="63"/>
                  </a:lnTo>
                  <a:lnTo>
                    <a:pt x="55" y="62"/>
                  </a:lnTo>
                  <a:lnTo>
                    <a:pt x="59" y="61"/>
                  </a:lnTo>
                  <a:lnTo>
                    <a:pt x="62" y="60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4" y="55"/>
                  </a:lnTo>
                  <a:lnTo>
                    <a:pt x="78" y="53"/>
                  </a:lnTo>
                  <a:lnTo>
                    <a:pt x="81" y="51"/>
                  </a:lnTo>
                  <a:lnTo>
                    <a:pt x="85" y="48"/>
                  </a:lnTo>
                  <a:lnTo>
                    <a:pt x="89" y="45"/>
                  </a:lnTo>
                  <a:lnTo>
                    <a:pt x="93" y="42"/>
                  </a:lnTo>
                  <a:lnTo>
                    <a:pt x="96" y="39"/>
                  </a:lnTo>
                  <a:lnTo>
                    <a:pt x="100" y="35"/>
                  </a:lnTo>
                  <a:lnTo>
                    <a:pt x="104" y="31"/>
                  </a:lnTo>
                  <a:lnTo>
                    <a:pt x="107" y="26"/>
                  </a:lnTo>
                  <a:lnTo>
                    <a:pt x="109" y="22"/>
                  </a:lnTo>
                  <a:lnTo>
                    <a:pt x="109" y="19"/>
                  </a:lnTo>
                  <a:lnTo>
                    <a:pt x="110" y="16"/>
                  </a:lnTo>
                  <a:lnTo>
                    <a:pt x="109" y="13"/>
                  </a:lnTo>
                  <a:lnTo>
                    <a:pt x="108" y="10"/>
                  </a:lnTo>
                  <a:lnTo>
                    <a:pt x="107" y="8"/>
                  </a:lnTo>
                  <a:lnTo>
                    <a:pt x="105" y="6"/>
                  </a:lnTo>
                  <a:lnTo>
                    <a:pt x="102" y="4"/>
                  </a:lnTo>
                  <a:lnTo>
                    <a:pt x="99" y="3"/>
                  </a:lnTo>
                  <a:lnTo>
                    <a:pt x="95" y="1"/>
                  </a:lnTo>
                  <a:lnTo>
                    <a:pt x="91" y="1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6" y="1"/>
                  </a:lnTo>
                  <a:lnTo>
                    <a:pt x="64" y="1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8" y="4"/>
                  </a:lnTo>
                  <a:lnTo>
                    <a:pt x="57" y="6"/>
                  </a:lnTo>
                  <a:lnTo>
                    <a:pt x="56" y="7"/>
                  </a:lnTo>
                  <a:lnTo>
                    <a:pt x="55" y="9"/>
                  </a:lnTo>
                  <a:lnTo>
                    <a:pt x="54" y="11"/>
                  </a:lnTo>
                  <a:lnTo>
                    <a:pt x="53" y="13"/>
                  </a:lnTo>
                  <a:lnTo>
                    <a:pt x="51" y="17"/>
                  </a:lnTo>
                  <a:lnTo>
                    <a:pt x="49" y="22"/>
                  </a:lnTo>
                  <a:lnTo>
                    <a:pt x="47" y="27"/>
                  </a:lnTo>
                  <a:lnTo>
                    <a:pt x="44" y="31"/>
                  </a:lnTo>
                  <a:lnTo>
                    <a:pt x="42" y="36"/>
                  </a:lnTo>
                  <a:lnTo>
                    <a:pt x="39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4" y="46"/>
                  </a:lnTo>
                  <a:lnTo>
                    <a:pt x="32" y="47"/>
                  </a:lnTo>
                  <a:lnTo>
                    <a:pt x="30" y="49"/>
                  </a:lnTo>
                  <a:lnTo>
                    <a:pt x="27" y="50"/>
                  </a:lnTo>
                  <a:lnTo>
                    <a:pt x="25" y="51"/>
                  </a:lnTo>
                  <a:lnTo>
                    <a:pt x="22" y="51"/>
                  </a:lnTo>
                  <a:lnTo>
                    <a:pt x="19" y="52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1" y="54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1" y="56"/>
                  </a:lnTo>
                  <a:lnTo>
                    <a:pt x="3" y="57"/>
                  </a:lnTo>
                  <a:lnTo>
                    <a:pt x="4" y="58"/>
                  </a:lnTo>
                  <a:lnTo>
                    <a:pt x="6" y="59"/>
                  </a:lnTo>
                  <a:lnTo>
                    <a:pt x="11" y="60"/>
                  </a:lnTo>
                  <a:lnTo>
                    <a:pt x="13" y="61"/>
                  </a:lnTo>
                  <a:lnTo>
                    <a:pt x="14" y="62"/>
                  </a:lnTo>
                  <a:lnTo>
                    <a:pt x="16" y="6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" name="Freeform 1200"/>
            <p:cNvSpPr>
              <a:spLocks/>
            </p:cNvSpPr>
            <p:nvPr/>
          </p:nvSpPr>
          <p:spPr bwMode="auto">
            <a:xfrm>
              <a:off x="979" y="3415"/>
              <a:ext cx="141" cy="59"/>
            </a:xfrm>
            <a:custGeom>
              <a:avLst/>
              <a:gdLst/>
              <a:ahLst/>
              <a:cxnLst>
                <a:cxn ang="0">
                  <a:pos x="105" y="14"/>
                </a:cxn>
                <a:cxn ang="0">
                  <a:pos x="99" y="19"/>
                </a:cxn>
                <a:cxn ang="0">
                  <a:pos x="93" y="23"/>
                </a:cxn>
                <a:cxn ang="0">
                  <a:pos x="86" y="26"/>
                </a:cxn>
                <a:cxn ang="0">
                  <a:pos x="80" y="29"/>
                </a:cxn>
                <a:cxn ang="0">
                  <a:pos x="72" y="31"/>
                </a:cxn>
                <a:cxn ang="0">
                  <a:pos x="62" y="32"/>
                </a:cxn>
                <a:cxn ang="0">
                  <a:pos x="48" y="33"/>
                </a:cxn>
                <a:cxn ang="0">
                  <a:pos x="36" y="33"/>
                </a:cxn>
                <a:cxn ang="0">
                  <a:pos x="27" y="33"/>
                </a:cxn>
                <a:cxn ang="0">
                  <a:pos x="23" y="32"/>
                </a:cxn>
                <a:cxn ang="0">
                  <a:pos x="21" y="32"/>
                </a:cxn>
                <a:cxn ang="0">
                  <a:pos x="19" y="32"/>
                </a:cxn>
                <a:cxn ang="0">
                  <a:pos x="15" y="32"/>
                </a:cxn>
                <a:cxn ang="0">
                  <a:pos x="10" y="31"/>
                </a:cxn>
                <a:cxn ang="0">
                  <a:pos x="5" y="32"/>
                </a:cxn>
                <a:cxn ang="0">
                  <a:pos x="1" y="33"/>
                </a:cxn>
                <a:cxn ang="0">
                  <a:pos x="0" y="36"/>
                </a:cxn>
                <a:cxn ang="0">
                  <a:pos x="1" y="38"/>
                </a:cxn>
                <a:cxn ang="0">
                  <a:pos x="3" y="41"/>
                </a:cxn>
                <a:cxn ang="0">
                  <a:pos x="6" y="44"/>
                </a:cxn>
                <a:cxn ang="0">
                  <a:pos x="11" y="47"/>
                </a:cxn>
                <a:cxn ang="0">
                  <a:pos x="16" y="50"/>
                </a:cxn>
                <a:cxn ang="0">
                  <a:pos x="21" y="53"/>
                </a:cxn>
                <a:cxn ang="0">
                  <a:pos x="27" y="55"/>
                </a:cxn>
                <a:cxn ang="0">
                  <a:pos x="32" y="57"/>
                </a:cxn>
                <a:cxn ang="0">
                  <a:pos x="38" y="58"/>
                </a:cxn>
                <a:cxn ang="0">
                  <a:pos x="50" y="58"/>
                </a:cxn>
                <a:cxn ang="0">
                  <a:pos x="64" y="57"/>
                </a:cxn>
                <a:cxn ang="0">
                  <a:pos x="78" y="54"/>
                </a:cxn>
                <a:cxn ang="0">
                  <a:pos x="93" y="50"/>
                </a:cxn>
                <a:cxn ang="0">
                  <a:pos x="109" y="45"/>
                </a:cxn>
                <a:cxn ang="0">
                  <a:pos x="122" y="40"/>
                </a:cxn>
                <a:cxn ang="0">
                  <a:pos x="128" y="36"/>
                </a:cxn>
                <a:cxn ang="0">
                  <a:pos x="133" y="31"/>
                </a:cxn>
                <a:cxn ang="0">
                  <a:pos x="136" y="26"/>
                </a:cxn>
                <a:cxn ang="0">
                  <a:pos x="139" y="19"/>
                </a:cxn>
                <a:cxn ang="0">
                  <a:pos x="140" y="11"/>
                </a:cxn>
                <a:cxn ang="0">
                  <a:pos x="139" y="7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31" y="1"/>
                </a:cxn>
                <a:cxn ang="0">
                  <a:pos x="127" y="0"/>
                </a:cxn>
                <a:cxn ang="0">
                  <a:pos x="123" y="1"/>
                </a:cxn>
                <a:cxn ang="0">
                  <a:pos x="118" y="3"/>
                </a:cxn>
                <a:cxn ang="0">
                  <a:pos x="113" y="6"/>
                </a:cxn>
                <a:cxn ang="0">
                  <a:pos x="107" y="11"/>
                </a:cxn>
              </a:cxnLst>
              <a:rect l="0" t="0" r="r" b="b"/>
              <a:pathLst>
                <a:path w="141" h="59">
                  <a:moveTo>
                    <a:pt x="107" y="11"/>
                  </a:moveTo>
                  <a:lnTo>
                    <a:pt x="105" y="14"/>
                  </a:lnTo>
                  <a:lnTo>
                    <a:pt x="102" y="16"/>
                  </a:lnTo>
                  <a:lnTo>
                    <a:pt x="99" y="19"/>
                  </a:lnTo>
                  <a:lnTo>
                    <a:pt x="96" y="21"/>
                  </a:lnTo>
                  <a:lnTo>
                    <a:pt x="93" y="23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83" y="27"/>
                  </a:lnTo>
                  <a:lnTo>
                    <a:pt x="80" y="29"/>
                  </a:lnTo>
                  <a:lnTo>
                    <a:pt x="76" y="30"/>
                  </a:lnTo>
                  <a:lnTo>
                    <a:pt x="72" y="31"/>
                  </a:lnTo>
                  <a:lnTo>
                    <a:pt x="69" y="31"/>
                  </a:lnTo>
                  <a:lnTo>
                    <a:pt x="62" y="32"/>
                  </a:lnTo>
                  <a:lnTo>
                    <a:pt x="54" y="33"/>
                  </a:lnTo>
                  <a:lnTo>
                    <a:pt x="48" y="33"/>
                  </a:lnTo>
                  <a:lnTo>
                    <a:pt x="42" y="33"/>
                  </a:lnTo>
                  <a:lnTo>
                    <a:pt x="36" y="33"/>
                  </a:lnTo>
                  <a:lnTo>
                    <a:pt x="31" y="33"/>
                  </a:lnTo>
                  <a:lnTo>
                    <a:pt x="27" y="33"/>
                  </a:lnTo>
                  <a:lnTo>
                    <a:pt x="25" y="33"/>
                  </a:lnTo>
                  <a:lnTo>
                    <a:pt x="23" y="32"/>
                  </a:lnTo>
                  <a:lnTo>
                    <a:pt x="22" y="32"/>
                  </a:lnTo>
                  <a:lnTo>
                    <a:pt x="21" y="32"/>
                  </a:lnTo>
                  <a:lnTo>
                    <a:pt x="20" y="32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7" y="32"/>
                  </a:lnTo>
                  <a:lnTo>
                    <a:pt x="5" y="32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1" y="38"/>
                  </a:lnTo>
                  <a:lnTo>
                    <a:pt x="2" y="39"/>
                  </a:lnTo>
                  <a:lnTo>
                    <a:pt x="3" y="41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1" y="47"/>
                  </a:lnTo>
                  <a:lnTo>
                    <a:pt x="13" y="49"/>
                  </a:lnTo>
                  <a:lnTo>
                    <a:pt x="16" y="50"/>
                  </a:lnTo>
                  <a:lnTo>
                    <a:pt x="19" y="52"/>
                  </a:lnTo>
                  <a:lnTo>
                    <a:pt x="21" y="53"/>
                  </a:lnTo>
                  <a:lnTo>
                    <a:pt x="24" y="54"/>
                  </a:lnTo>
                  <a:lnTo>
                    <a:pt x="27" y="55"/>
                  </a:lnTo>
                  <a:lnTo>
                    <a:pt x="29" y="56"/>
                  </a:lnTo>
                  <a:lnTo>
                    <a:pt x="32" y="57"/>
                  </a:lnTo>
                  <a:lnTo>
                    <a:pt x="35" y="57"/>
                  </a:lnTo>
                  <a:lnTo>
                    <a:pt x="38" y="58"/>
                  </a:lnTo>
                  <a:lnTo>
                    <a:pt x="44" y="58"/>
                  </a:lnTo>
                  <a:lnTo>
                    <a:pt x="50" y="58"/>
                  </a:lnTo>
                  <a:lnTo>
                    <a:pt x="57" y="58"/>
                  </a:lnTo>
                  <a:lnTo>
                    <a:pt x="64" y="57"/>
                  </a:lnTo>
                  <a:lnTo>
                    <a:pt x="71" y="55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3" y="50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18" y="42"/>
                  </a:lnTo>
                  <a:lnTo>
                    <a:pt x="122" y="40"/>
                  </a:lnTo>
                  <a:lnTo>
                    <a:pt x="125" y="38"/>
                  </a:lnTo>
                  <a:lnTo>
                    <a:pt x="128" y="36"/>
                  </a:lnTo>
                  <a:lnTo>
                    <a:pt x="130" y="33"/>
                  </a:lnTo>
                  <a:lnTo>
                    <a:pt x="133" y="31"/>
                  </a:lnTo>
                  <a:lnTo>
                    <a:pt x="135" y="29"/>
                  </a:lnTo>
                  <a:lnTo>
                    <a:pt x="136" y="26"/>
                  </a:lnTo>
                  <a:lnTo>
                    <a:pt x="137" y="24"/>
                  </a:lnTo>
                  <a:lnTo>
                    <a:pt x="139" y="19"/>
                  </a:lnTo>
                  <a:lnTo>
                    <a:pt x="140" y="15"/>
                  </a:lnTo>
                  <a:lnTo>
                    <a:pt x="140" y="11"/>
                  </a:lnTo>
                  <a:lnTo>
                    <a:pt x="140" y="9"/>
                  </a:lnTo>
                  <a:lnTo>
                    <a:pt x="139" y="7"/>
                  </a:lnTo>
                  <a:lnTo>
                    <a:pt x="138" y="6"/>
                  </a:lnTo>
                  <a:lnTo>
                    <a:pt x="137" y="4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3" y="1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1"/>
                  </a:lnTo>
                  <a:lnTo>
                    <a:pt x="121" y="2"/>
                  </a:lnTo>
                  <a:lnTo>
                    <a:pt x="118" y="3"/>
                  </a:lnTo>
                  <a:lnTo>
                    <a:pt x="115" y="4"/>
                  </a:lnTo>
                  <a:lnTo>
                    <a:pt x="113" y="6"/>
                  </a:lnTo>
                  <a:lnTo>
                    <a:pt x="110" y="8"/>
                  </a:lnTo>
                  <a:lnTo>
                    <a:pt x="107" y="11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5" name="Freeform 1201"/>
            <p:cNvSpPr>
              <a:spLocks/>
            </p:cNvSpPr>
            <p:nvPr/>
          </p:nvSpPr>
          <p:spPr bwMode="auto">
            <a:xfrm>
              <a:off x="852" y="3477"/>
              <a:ext cx="222" cy="50"/>
            </a:xfrm>
            <a:custGeom>
              <a:avLst/>
              <a:gdLst/>
              <a:ahLst/>
              <a:cxnLst>
                <a:cxn ang="0">
                  <a:pos x="191" y="14"/>
                </a:cxn>
                <a:cxn ang="0">
                  <a:pos x="184" y="11"/>
                </a:cxn>
                <a:cxn ang="0">
                  <a:pos x="177" y="7"/>
                </a:cxn>
                <a:cxn ang="0">
                  <a:pos x="171" y="5"/>
                </a:cxn>
                <a:cxn ang="0">
                  <a:pos x="164" y="4"/>
                </a:cxn>
                <a:cxn ang="0">
                  <a:pos x="156" y="4"/>
                </a:cxn>
                <a:cxn ang="0">
                  <a:pos x="145" y="4"/>
                </a:cxn>
                <a:cxn ang="0">
                  <a:pos x="131" y="6"/>
                </a:cxn>
                <a:cxn ang="0">
                  <a:pos x="117" y="8"/>
                </a:cxn>
                <a:cxn ang="0">
                  <a:pos x="105" y="10"/>
                </a:cxn>
                <a:cxn ang="0">
                  <a:pos x="93" y="10"/>
                </a:cxn>
                <a:cxn ang="0">
                  <a:pos x="82" y="11"/>
                </a:cxn>
                <a:cxn ang="0">
                  <a:pos x="72" y="10"/>
                </a:cxn>
                <a:cxn ang="0">
                  <a:pos x="60" y="9"/>
                </a:cxn>
                <a:cxn ang="0">
                  <a:pos x="47" y="7"/>
                </a:cxn>
                <a:cxn ang="0">
                  <a:pos x="37" y="4"/>
                </a:cxn>
                <a:cxn ang="0">
                  <a:pos x="31" y="2"/>
                </a:cxn>
                <a:cxn ang="0">
                  <a:pos x="27" y="0"/>
                </a:cxn>
                <a:cxn ang="0">
                  <a:pos x="24" y="1"/>
                </a:cxn>
                <a:cxn ang="0">
                  <a:pos x="19" y="4"/>
                </a:cxn>
                <a:cxn ang="0">
                  <a:pos x="14" y="7"/>
                </a:cxn>
                <a:cxn ang="0">
                  <a:pos x="8" y="11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1" y="23"/>
                </a:cxn>
                <a:cxn ang="0">
                  <a:pos x="5" y="27"/>
                </a:cxn>
                <a:cxn ang="0">
                  <a:pos x="15" y="30"/>
                </a:cxn>
                <a:cxn ang="0">
                  <a:pos x="27" y="33"/>
                </a:cxn>
                <a:cxn ang="0">
                  <a:pos x="41" y="35"/>
                </a:cxn>
                <a:cxn ang="0">
                  <a:pos x="55" y="37"/>
                </a:cxn>
                <a:cxn ang="0">
                  <a:pos x="68" y="39"/>
                </a:cxn>
                <a:cxn ang="0">
                  <a:pos x="80" y="40"/>
                </a:cxn>
                <a:cxn ang="0">
                  <a:pos x="90" y="40"/>
                </a:cxn>
                <a:cxn ang="0">
                  <a:pos x="95" y="40"/>
                </a:cxn>
                <a:cxn ang="0">
                  <a:pos x="100" y="41"/>
                </a:cxn>
                <a:cxn ang="0">
                  <a:pos x="111" y="43"/>
                </a:cxn>
                <a:cxn ang="0">
                  <a:pos x="124" y="45"/>
                </a:cxn>
                <a:cxn ang="0">
                  <a:pos x="139" y="48"/>
                </a:cxn>
                <a:cxn ang="0">
                  <a:pos x="150" y="49"/>
                </a:cxn>
                <a:cxn ang="0">
                  <a:pos x="158" y="49"/>
                </a:cxn>
                <a:cxn ang="0">
                  <a:pos x="166" y="49"/>
                </a:cxn>
                <a:cxn ang="0">
                  <a:pos x="174" y="48"/>
                </a:cxn>
                <a:cxn ang="0">
                  <a:pos x="182" y="47"/>
                </a:cxn>
                <a:cxn ang="0">
                  <a:pos x="190" y="45"/>
                </a:cxn>
                <a:cxn ang="0">
                  <a:pos x="196" y="42"/>
                </a:cxn>
                <a:cxn ang="0">
                  <a:pos x="207" y="36"/>
                </a:cxn>
                <a:cxn ang="0">
                  <a:pos x="216" y="30"/>
                </a:cxn>
                <a:cxn ang="0">
                  <a:pos x="221" y="25"/>
                </a:cxn>
                <a:cxn ang="0">
                  <a:pos x="221" y="22"/>
                </a:cxn>
                <a:cxn ang="0">
                  <a:pos x="218" y="19"/>
                </a:cxn>
                <a:cxn ang="0">
                  <a:pos x="213" y="17"/>
                </a:cxn>
                <a:cxn ang="0">
                  <a:pos x="206" y="16"/>
                </a:cxn>
                <a:cxn ang="0">
                  <a:pos x="198" y="15"/>
                </a:cxn>
              </a:cxnLst>
              <a:rect l="0" t="0" r="r" b="b"/>
              <a:pathLst>
                <a:path w="222" h="50">
                  <a:moveTo>
                    <a:pt x="194" y="15"/>
                  </a:moveTo>
                  <a:lnTo>
                    <a:pt x="191" y="14"/>
                  </a:lnTo>
                  <a:lnTo>
                    <a:pt x="189" y="13"/>
                  </a:lnTo>
                  <a:lnTo>
                    <a:pt x="184" y="11"/>
                  </a:lnTo>
                  <a:lnTo>
                    <a:pt x="179" y="8"/>
                  </a:lnTo>
                  <a:lnTo>
                    <a:pt x="177" y="7"/>
                  </a:lnTo>
                  <a:lnTo>
                    <a:pt x="174" y="6"/>
                  </a:lnTo>
                  <a:lnTo>
                    <a:pt x="171" y="5"/>
                  </a:lnTo>
                  <a:lnTo>
                    <a:pt x="168" y="5"/>
                  </a:lnTo>
                  <a:lnTo>
                    <a:pt x="164" y="4"/>
                  </a:lnTo>
                  <a:lnTo>
                    <a:pt x="160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5" y="4"/>
                  </a:lnTo>
                  <a:lnTo>
                    <a:pt x="139" y="5"/>
                  </a:lnTo>
                  <a:lnTo>
                    <a:pt x="131" y="6"/>
                  </a:lnTo>
                  <a:lnTo>
                    <a:pt x="124" y="7"/>
                  </a:lnTo>
                  <a:lnTo>
                    <a:pt x="117" y="8"/>
                  </a:lnTo>
                  <a:lnTo>
                    <a:pt x="111" y="9"/>
                  </a:lnTo>
                  <a:lnTo>
                    <a:pt x="105" y="10"/>
                  </a:lnTo>
                  <a:lnTo>
                    <a:pt x="99" y="10"/>
                  </a:lnTo>
                  <a:lnTo>
                    <a:pt x="93" y="10"/>
                  </a:lnTo>
                  <a:lnTo>
                    <a:pt x="87" y="11"/>
                  </a:lnTo>
                  <a:lnTo>
                    <a:pt x="82" y="11"/>
                  </a:lnTo>
                  <a:lnTo>
                    <a:pt x="77" y="10"/>
                  </a:lnTo>
                  <a:lnTo>
                    <a:pt x="72" y="10"/>
                  </a:lnTo>
                  <a:lnTo>
                    <a:pt x="68" y="10"/>
                  </a:lnTo>
                  <a:lnTo>
                    <a:pt x="60" y="9"/>
                  </a:lnTo>
                  <a:lnTo>
                    <a:pt x="53" y="8"/>
                  </a:lnTo>
                  <a:lnTo>
                    <a:pt x="47" y="7"/>
                  </a:lnTo>
                  <a:lnTo>
                    <a:pt x="41" y="6"/>
                  </a:lnTo>
                  <a:lnTo>
                    <a:pt x="37" y="4"/>
                  </a:lnTo>
                  <a:lnTo>
                    <a:pt x="33" y="3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3"/>
                  </a:lnTo>
                  <a:lnTo>
                    <a:pt x="19" y="4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1" y="19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5" y="27"/>
                  </a:lnTo>
                  <a:lnTo>
                    <a:pt x="10" y="28"/>
                  </a:lnTo>
                  <a:lnTo>
                    <a:pt x="15" y="30"/>
                  </a:lnTo>
                  <a:lnTo>
                    <a:pt x="21" y="32"/>
                  </a:lnTo>
                  <a:lnTo>
                    <a:pt x="27" y="33"/>
                  </a:lnTo>
                  <a:lnTo>
                    <a:pt x="33" y="34"/>
                  </a:lnTo>
                  <a:lnTo>
                    <a:pt x="41" y="35"/>
                  </a:lnTo>
                  <a:lnTo>
                    <a:pt x="48" y="36"/>
                  </a:lnTo>
                  <a:lnTo>
                    <a:pt x="55" y="37"/>
                  </a:lnTo>
                  <a:lnTo>
                    <a:pt x="62" y="38"/>
                  </a:lnTo>
                  <a:lnTo>
                    <a:pt x="68" y="39"/>
                  </a:lnTo>
                  <a:lnTo>
                    <a:pt x="75" y="39"/>
                  </a:lnTo>
                  <a:lnTo>
                    <a:pt x="80" y="40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6" y="40"/>
                  </a:lnTo>
                  <a:lnTo>
                    <a:pt x="100" y="41"/>
                  </a:lnTo>
                  <a:lnTo>
                    <a:pt x="106" y="42"/>
                  </a:lnTo>
                  <a:lnTo>
                    <a:pt x="111" y="43"/>
                  </a:lnTo>
                  <a:lnTo>
                    <a:pt x="117" y="44"/>
                  </a:lnTo>
                  <a:lnTo>
                    <a:pt x="124" y="45"/>
                  </a:lnTo>
                  <a:lnTo>
                    <a:pt x="131" y="46"/>
                  </a:lnTo>
                  <a:lnTo>
                    <a:pt x="139" y="48"/>
                  </a:lnTo>
                  <a:lnTo>
                    <a:pt x="147" y="48"/>
                  </a:lnTo>
                  <a:lnTo>
                    <a:pt x="150" y="49"/>
                  </a:lnTo>
                  <a:lnTo>
                    <a:pt x="154" y="49"/>
                  </a:lnTo>
                  <a:lnTo>
                    <a:pt x="158" y="49"/>
                  </a:lnTo>
                  <a:lnTo>
                    <a:pt x="162" y="49"/>
                  </a:lnTo>
                  <a:lnTo>
                    <a:pt x="166" y="49"/>
                  </a:lnTo>
                  <a:lnTo>
                    <a:pt x="170" y="49"/>
                  </a:lnTo>
                  <a:lnTo>
                    <a:pt x="174" y="48"/>
                  </a:lnTo>
                  <a:lnTo>
                    <a:pt x="178" y="47"/>
                  </a:lnTo>
                  <a:lnTo>
                    <a:pt x="182" y="47"/>
                  </a:lnTo>
                  <a:lnTo>
                    <a:pt x="186" y="46"/>
                  </a:lnTo>
                  <a:lnTo>
                    <a:pt x="190" y="45"/>
                  </a:lnTo>
                  <a:lnTo>
                    <a:pt x="193" y="43"/>
                  </a:lnTo>
                  <a:lnTo>
                    <a:pt x="196" y="42"/>
                  </a:lnTo>
                  <a:lnTo>
                    <a:pt x="200" y="40"/>
                  </a:lnTo>
                  <a:lnTo>
                    <a:pt x="207" y="36"/>
                  </a:lnTo>
                  <a:lnTo>
                    <a:pt x="212" y="33"/>
                  </a:lnTo>
                  <a:lnTo>
                    <a:pt x="216" y="30"/>
                  </a:lnTo>
                  <a:lnTo>
                    <a:pt x="219" y="28"/>
                  </a:lnTo>
                  <a:lnTo>
                    <a:pt x="221" y="25"/>
                  </a:lnTo>
                  <a:lnTo>
                    <a:pt x="221" y="23"/>
                  </a:lnTo>
                  <a:lnTo>
                    <a:pt x="221" y="22"/>
                  </a:lnTo>
                  <a:lnTo>
                    <a:pt x="220" y="20"/>
                  </a:lnTo>
                  <a:lnTo>
                    <a:pt x="218" y="19"/>
                  </a:lnTo>
                  <a:lnTo>
                    <a:pt x="216" y="18"/>
                  </a:lnTo>
                  <a:lnTo>
                    <a:pt x="213" y="17"/>
                  </a:lnTo>
                  <a:lnTo>
                    <a:pt x="210" y="16"/>
                  </a:lnTo>
                  <a:lnTo>
                    <a:pt x="206" y="16"/>
                  </a:lnTo>
                  <a:lnTo>
                    <a:pt x="202" y="15"/>
                  </a:lnTo>
                  <a:lnTo>
                    <a:pt x="198" y="15"/>
                  </a:lnTo>
                  <a:lnTo>
                    <a:pt x="194" y="1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6" name="Freeform 1202"/>
            <p:cNvSpPr>
              <a:spLocks/>
            </p:cNvSpPr>
            <p:nvPr/>
          </p:nvSpPr>
          <p:spPr bwMode="auto">
            <a:xfrm>
              <a:off x="874" y="3540"/>
              <a:ext cx="194" cy="41"/>
            </a:xfrm>
            <a:custGeom>
              <a:avLst/>
              <a:gdLst/>
              <a:ahLst/>
              <a:cxnLst>
                <a:cxn ang="0">
                  <a:pos x="180" y="4"/>
                </a:cxn>
                <a:cxn ang="0">
                  <a:pos x="174" y="7"/>
                </a:cxn>
                <a:cxn ang="0">
                  <a:pos x="167" y="9"/>
                </a:cxn>
                <a:cxn ang="0">
                  <a:pos x="160" y="10"/>
                </a:cxn>
                <a:cxn ang="0">
                  <a:pos x="153" y="11"/>
                </a:cxn>
                <a:cxn ang="0">
                  <a:pos x="142" y="12"/>
                </a:cxn>
                <a:cxn ang="0">
                  <a:pos x="127" y="12"/>
                </a:cxn>
                <a:cxn ang="0">
                  <a:pos x="120" y="12"/>
                </a:cxn>
                <a:cxn ang="0">
                  <a:pos x="113" y="11"/>
                </a:cxn>
                <a:cxn ang="0">
                  <a:pos x="94" y="8"/>
                </a:cxn>
                <a:cxn ang="0">
                  <a:pos x="84" y="6"/>
                </a:cxn>
                <a:cxn ang="0">
                  <a:pos x="76" y="6"/>
                </a:cxn>
                <a:cxn ang="0">
                  <a:pos x="67" y="6"/>
                </a:cxn>
                <a:cxn ang="0">
                  <a:pos x="61" y="7"/>
                </a:cxn>
                <a:cxn ang="0">
                  <a:pos x="54" y="8"/>
                </a:cxn>
                <a:cxn ang="0">
                  <a:pos x="45" y="8"/>
                </a:cxn>
                <a:cxn ang="0">
                  <a:pos x="35" y="8"/>
                </a:cxn>
                <a:cxn ang="0">
                  <a:pos x="25" y="6"/>
                </a:cxn>
                <a:cxn ang="0">
                  <a:pos x="15" y="5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5" y="17"/>
                </a:cxn>
                <a:cxn ang="0">
                  <a:pos x="12" y="23"/>
                </a:cxn>
                <a:cxn ang="0">
                  <a:pos x="21" y="28"/>
                </a:cxn>
                <a:cxn ang="0">
                  <a:pos x="33" y="32"/>
                </a:cxn>
                <a:cxn ang="0">
                  <a:pos x="46" y="35"/>
                </a:cxn>
                <a:cxn ang="0">
                  <a:pos x="60" y="37"/>
                </a:cxn>
                <a:cxn ang="0">
                  <a:pos x="75" y="39"/>
                </a:cxn>
                <a:cxn ang="0">
                  <a:pos x="90" y="39"/>
                </a:cxn>
                <a:cxn ang="0">
                  <a:pos x="106" y="40"/>
                </a:cxn>
                <a:cxn ang="0">
                  <a:pos x="120" y="40"/>
                </a:cxn>
                <a:cxn ang="0">
                  <a:pos x="134" y="39"/>
                </a:cxn>
                <a:cxn ang="0">
                  <a:pos x="147" y="38"/>
                </a:cxn>
                <a:cxn ang="0">
                  <a:pos x="158" y="36"/>
                </a:cxn>
                <a:cxn ang="0">
                  <a:pos x="167" y="35"/>
                </a:cxn>
                <a:cxn ang="0">
                  <a:pos x="173" y="33"/>
                </a:cxn>
                <a:cxn ang="0">
                  <a:pos x="181" y="27"/>
                </a:cxn>
                <a:cxn ang="0">
                  <a:pos x="187" y="20"/>
                </a:cxn>
                <a:cxn ang="0">
                  <a:pos x="191" y="14"/>
                </a:cxn>
                <a:cxn ang="0">
                  <a:pos x="193" y="8"/>
                </a:cxn>
                <a:cxn ang="0">
                  <a:pos x="193" y="5"/>
                </a:cxn>
                <a:cxn ang="0">
                  <a:pos x="193" y="3"/>
                </a:cxn>
                <a:cxn ang="0">
                  <a:pos x="192" y="2"/>
                </a:cxn>
                <a:cxn ang="0">
                  <a:pos x="191" y="0"/>
                </a:cxn>
                <a:cxn ang="0">
                  <a:pos x="189" y="0"/>
                </a:cxn>
                <a:cxn ang="0">
                  <a:pos x="187" y="0"/>
                </a:cxn>
                <a:cxn ang="0">
                  <a:pos x="184" y="1"/>
                </a:cxn>
              </a:cxnLst>
              <a:rect l="0" t="0" r="r" b="b"/>
              <a:pathLst>
                <a:path w="194" h="41">
                  <a:moveTo>
                    <a:pt x="183" y="2"/>
                  </a:moveTo>
                  <a:lnTo>
                    <a:pt x="180" y="4"/>
                  </a:lnTo>
                  <a:lnTo>
                    <a:pt x="177" y="5"/>
                  </a:lnTo>
                  <a:lnTo>
                    <a:pt x="174" y="7"/>
                  </a:lnTo>
                  <a:lnTo>
                    <a:pt x="171" y="8"/>
                  </a:lnTo>
                  <a:lnTo>
                    <a:pt x="167" y="9"/>
                  </a:lnTo>
                  <a:lnTo>
                    <a:pt x="164" y="10"/>
                  </a:lnTo>
                  <a:lnTo>
                    <a:pt x="160" y="10"/>
                  </a:lnTo>
                  <a:lnTo>
                    <a:pt x="157" y="11"/>
                  </a:lnTo>
                  <a:lnTo>
                    <a:pt x="153" y="11"/>
                  </a:lnTo>
                  <a:lnTo>
                    <a:pt x="150" y="11"/>
                  </a:lnTo>
                  <a:lnTo>
                    <a:pt x="142" y="12"/>
                  </a:lnTo>
                  <a:lnTo>
                    <a:pt x="134" y="12"/>
                  </a:lnTo>
                  <a:lnTo>
                    <a:pt x="127" y="12"/>
                  </a:lnTo>
                  <a:lnTo>
                    <a:pt x="124" y="12"/>
                  </a:lnTo>
                  <a:lnTo>
                    <a:pt x="120" y="12"/>
                  </a:lnTo>
                  <a:lnTo>
                    <a:pt x="116" y="11"/>
                  </a:lnTo>
                  <a:lnTo>
                    <a:pt x="113" y="11"/>
                  </a:lnTo>
                  <a:lnTo>
                    <a:pt x="103" y="9"/>
                  </a:lnTo>
                  <a:lnTo>
                    <a:pt x="94" y="8"/>
                  </a:lnTo>
                  <a:lnTo>
                    <a:pt x="89" y="7"/>
                  </a:lnTo>
                  <a:lnTo>
                    <a:pt x="84" y="6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1" y="6"/>
                  </a:lnTo>
                  <a:lnTo>
                    <a:pt x="67" y="6"/>
                  </a:lnTo>
                  <a:lnTo>
                    <a:pt x="64" y="6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5" y="8"/>
                  </a:lnTo>
                  <a:lnTo>
                    <a:pt x="40" y="8"/>
                  </a:lnTo>
                  <a:lnTo>
                    <a:pt x="35" y="8"/>
                  </a:lnTo>
                  <a:lnTo>
                    <a:pt x="30" y="7"/>
                  </a:lnTo>
                  <a:lnTo>
                    <a:pt x="25" y="6"/>
                  </a:lnTo>
                  <a:lnTo>
                    <a:pt x="20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7" y="3"/>
                  </a:lnTo>
                  <a:lnTo>
                    <a:pt x="4" y="3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10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20"/>
                  </a:lnTo>
                  <a:lnTo>
                    <a:pt x="12" y="23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7" y="30"/>
                  </a:lnTo>
                  <a:lnTo>
                    <a:pt x="33" y="32"/>
                  </a:lnTo>
                  <a:lnTo>
                    <a:pt x="39" y="33"/>
                  </a:lnTo>
                  <a:lnTo>
                    <a:pt x="46" y="35"/>
                  </a:lnTo>
                  <a:lnTo>
                    <a:pt x="53" y="36"/>
                  </a:lnTo>
                  <a:lnTo>
                    <a:pt x="60" y="37"/>
                  </a:lnTo>
                  <a:lnTo>
                    <a:pt x="67" y="38"/>
                  </a:lnTo>
                  <a:lnTo>
                    <a:pt x="75" y="39"/>
                  </a:lnTo>
                  <a:lnTo>
                    <a:pt x="82" y="39"/>
                  </a:lnTo>
                  <a:lnTo>
                    <a:pt x="90" y="39"/>
                  </a:lnTo>
                  <a:lnTo>
                    <a:pt x="98" y="40"/>
                  </a:lnTo>
                  <a:lnTo>
                    <a:pt x="106" y="40"/>
                  </a:lnTo>
                  <a:lnTo>
                    <a:pt x="113" y="40"/>
                  </a:lnTo>
                  <a:lnTo>
                    <a:pt x="120" y="40"/>
                  </a:lnTo>
                  <a:lnTo>
                    <a:pt x="128" y="39"/>
                  </a:lnTo>
                  <a:lnTo>
                    <a:pt x="134" y="39"/>
                  </a:lnTo>
                  <a:lnTo>
                    <a:pt x="141" y="38"/>
                  </a:lnTo>
                  <a:lnTo>
                    <a:pt x="147" y="38"/>
                  </a:lnTo>
                  <a:lnTo>
                    <a:pt x="153" y="37"/>
                  </a:lnTo>
                  <a:lnTo>
                    <a:pt x="158" y="36"/>
                  </a:lnTo>
                  <a:lnTo>
                    <a:pt x="162" y="36"/>
                  </a:lnTo>
                  <a:lnTo>
                    <a:pt x="167" y="35"/>
                  </a:lnTo>
                  <a:lnTo>
                    <a:pt x="170" y="34"/>
                  </a:lnTo>
                  <a:lnTo>
                    <a:pt x="173" y="33"/>
                  </a:lnTo>
                  <a:lnTo>
                    <a:pt x="177" y="30"/>
                  </a:lnTo>
                  <a:lnTo>
                    <a:pt x="181" y="27"/>
                  </a:lnTo>
                  <a:lnTo>
                    <a:pt x="184" y="23"/>
                  </a:lnTo>
                  <a:lnTo>
                    <a:pt x="187" y="20"/>
                  </a:lnTo>
                  <a:lnTo>
                    <a:pt x="190" y="17"/>
                  </a:lnTo>
                  <a:lnTo>
                    <a:pt x="191" y="14"/>
                  </a:lnTo>
                  <a:lnTo>
                    <a:pt x="192" y="11"/>
                  </a:lnTo>
                  <a:lnTo>
                    <a:pt x="193" y="8"/>
                  </a:lnTo>
                  <a:lnTo>
                    <a:pt x="193" y="7"/>
                  </a:lnTo>
                  <a:lnTo>
                    <a:pt x="193" y="5"/>
                  </a:lnTo>
                  <a:lnTo>
                    <a:pt x="193" y="4"/>
                  </a:lnTo>
                  <a:lnTo>
                    <a:pt x="193" y="3"/>
                  </a:lnTo>
                  <a:lnTo>
                    <a:pt x="193" y="2"/>
                  </a:lnTo>
                  <a:lnTo>
                    <a:pt x="192" y="2"/>
                  </a:lnTo>
                  <a:lnTo>
                    <a:pt x="192" y="1"/>
                  </a:lnTo>
                  <a:lnTo>
                    <a:pt x="191" y="0"/>
                  </a:lnTo>
                  <a:lnTo>
                    <a:pt x="190" y="0"/>
                  </a:lnTo>
                  <a:lnTo>
                    <a:pt x="189" y="0"/>
                  </a:lnTo>
                  <a:lnTo>
                    <a:pt x="188" y="0"/>
                  </a:lnTo>
                  <a:lnTo>
                    <a:pt x="187" y="0"/>
                  </a:lnTo>
                  <a:lnTo>
                    <a:pt x="186" y="1"/>
                  </a:lnTo>
                  <a:lnTo>
                    <a:pt x="184" y="1"/>
                  </a:lnTo>
                  <a:lnTo>
                    <a:pt x="183" y="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7" name="Freeform 1203"/>
            <p:cNvSpPr>
              <a:spLocks/>
            </p:cNvSpPr>
            <p:nvPr/>
          </p:nvSpPr>
          <p:spPr bwMode="auto">
            <a:xfrm>
              <a:off x="861" y="3595"/>
              <a:ext cx="198" cy="143"/>
            </a:xfrm>
            <a:custGeom>
              <a:avLst/>
              <a:gdLst/>
              <a:ahLst/>
              <a:cxnLst>
                <a:cxn ang="0">
                  <a:pos x="138" y="26"/>
                </a:cxn>
                <a:cxn ang="0">
                  <a:pos x="132" y="19"/>
                </a:cxn>
                <a:cxn ang="0">
                  <a:pos x="116" y="9"/>
                </a:cxn>
                <a:cxn ang="0">
                  <a:pos x="97" y="2"/>
                </a:cxn>
                <a:cxn ang="0">
                  <a:pos x="78" y="0"/>
                </a:cxn>
                <a:cxn ang="0">
                  <a:pos x="69" y="4"/>
                </a:cxn>
                <a:cxn ang="0">
                  <a:pos x="65" y="10"/>
                </a:cxn>
                <a:cxn ang="0">
                  <a:pos x="59" y="24"/>
                </a:cxn>
                <a:cxn ang="0">
                  <a:pos x="49" y="37"/>
                </a:cxn>
                <a:cxn ang="0">
                  <a:pos x="37" y="48"/>
                </a:cxn>
                <a:cxn ang="0">
                  <a:pos x="27" y="55"/>
                </a:cxn>
                <a:cxn ang="0">
                  <a:pos x="20" y="58"/>
                </a:cxn>
                <a:cxn ang="0">
                  <a:pos x="11" y="61"/>
                </a:cxn>
                <a:cxn ang="0">
                  <a:pos x="5" y="63"/>
                </a:cxn>
                <a:cxn ang="0">
                  <a:pos x="1" y="65"/>
                </a:cxn>
                <a:cxn ang="0">
                  <a:pos x="1" y="72"/>
                </a:cxn>
                <a:cxn ang="0">
                  <a:pos x="3" y="79"/>
                </a:cxn>
                <a:cxn ang="0">
                  <a:pos x="5" y="87"/>
                </a:cxn>
                <a:cxn ang="0">
                  <a:pos x="9" y="92"/>
                </a:cxn>
                <a:cxn ang="0">
                  <a:pos x="16" y="94"/>
                </a:cxn>
                <a:cxn ang="0">
                  <a:pos x="26" y="92"/>
                </a:cxn>
                <a:cxn ang="0">
                  <a:pos x="38" y="83"/>
                </a:cxn>
                <a:cxn ang="0">
                  <a:pos x="50" y="72"/>
                </a:cxn>
                <a:cxn ang="0">
                  <a:pos x="59" y="66"/>
                </a:cxn>
                <a:cxn ang="0">
                  <a:pos x="67" y="66"/>
                </a:cxn>
                <a:cxn ang="0">
                  <a:pos x="72" y="69"/>
                </a:cxn>
                <a:cxn ang="0">
                  <a:pos x="77" y="75"/>
                </a:cxn>
                <a:cxn ang="0">
                  <a:pos x="82" y="93"/>
                </a:cxn>
                <a:cxn ang="0">
                  <a:pos x="84" y="111"/>
                </a:cxn>
                <a:cxn ang="0">
                  <a:pos x="84" y="117"/>
                </a:cxn>
                <a:cxn ang="0">
                  <a:pos x="84" y="120"/>
                </a:cxn>
                <a:cxn ang="0">
                  <a:pos x="88" y="129"/>
                </a:cxn>
                <a:cxn ang="0">
                  <a:pos x="92" y="139"/>
                </a:cxn>
                <a:cxn ang="0">
                  <a:pos x="96" y="142"/>
                </a:cxn>
                <a:cxn ang="0">
                  <a:pos x="101" y="140"/>
                </a:cxn>
                <a:cxn ang="0">
                  <a:pos x="105" y="131"/>
                </a:cxn>
                <a:cxn ang="0">
                  <a:pos x="110" y="114"/>
                </a:cxn>
                <a:cxn ang="0">
                  <a:pos x="118" y="90"/>
                </a:cxn>
                <a:cxn ang="0">
                  <a:pos x="127" y="77"/>
                </a:cxn>
                <a:cxn ang="0">
                  <a:pos x="132" y="74"/>
                </a:cxn>
                <a:cxn ang="0">
                  <a:pos x="137" y="74"/>
                </a:cxn>
                <a:cxn ang="0">
                  <a:pos x="142" y="77"/>
                </a:cxn>
                <a:cxn ang="0">
                  <a:pos x="150" y="86"/>
                </a:cxn>
                <a:cxn ang="0">
                  <a:pos x="158" y="93"/>
                </a:cxn>
                <a:cxn ang="0">
                  <a:pos x="166" y="96"/>
                </a:cxn>
                <a:cxn ang="0">
                  <a:pos x="176" y="97"/>
                </a:cxn>
                <a:cxn ang="0">
                  <a:pos x="188" y="92"/>
                </a:cxn>
                <a:cxn ang="0">
                  <a:pos x="196" y="85"/>
                </a:cxn>
                <a:cxn ang="0">
                  <a:pos x="196" y="80"/>
                </a:cxn>
                <a:cxn ang="0">
                  <a:pos x="191" y="76"/>
                </a:cxn>
                <a:cxn ang="0">
                  <a:pos x="180" y="69"/>
                </a:cxn>
                <a:cxn ang="0">
                  <a:pos x="160" y="56"/>
                </a:cxn>
                <a:cxn ang="0">
                  <a:pos x="147" y="44"/>
                </a:cxn>
                <a:cxn ang="0">
                  <a:pos x="140" y="33"/>
                </a:cxn>
              </a:cxnLst>
              <a:rect l="0" t="0" r="r" b="b"/>
              <a:pathLst>
                <a:path w="198" h="143">
                  <a:moveTo>
                    <a:pt x="139" y="29"/>
                  </a:moveTo>
                  <a:lnTo>
                    <a:pt x="139" y="27"/>
                  </a:lnTo>
                  <a:lnTo>
                    <a:pt x="138" y="26"/>
                  </a:lnTo>
                  <a:lnTo>
                    <a:pt x="137" y="24"/>
                  </a:lnTo>
                  <a:lnTo>
                    <a:pt x="136" y="22"/>
                  </a:lnTo>
                  <a:lnTo>
                    <a:pt x="132" y="19"/>
                  </a:lnTo>
                  <a:lnTo>
                    <a:pt x="128" y="15"/>
                  </a:lnTo>
                  <a:lnTo>
                    <a:pt x="123" y="12"/>
                  </a:lnTo>
                  <a:lnTo>
                    <a:pt x="116" y="9"/>
                  </a:lnTo>
                  <a:lnTo>
                    <a:pt x="110" y="6"/>
                  </a:lnTo>
                  <a:lnTo>
                    <a:pt x="103" y="4"/>
                  </a:lnTo>
                  <a:lnTo>
                    <a:pt x="97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3" y="2"/>
                  </a:lnTo>
                  <a:lnTo>
                    <a:pt x="71" y="3"/>
                  </a:lnTo>
                  <a:lnTo>
                    <a:pt x="69" y="4"/>
                  </a:lnTo>
                  <a:lnTo>
                    <a:pt x="67" y="6"/>
                  </a:lnTo>
                  <a:lnTo>
                    <a:pt x="66" y="8"/>
                  </a:lnTo>
                  <a:lnTo>
                    <a:pt x="65" y="10"/>
                  </a:lnTo>
                  <a:lnTo>
                    <a:pt x="64" y="13"/>
                  </a:lnTo>
                  <a:lnTo>
                    <a:pt x="62" y="18"/>
                  </a:lnTo>
                  <a:lnTo>
                    <a:pt x="59" y="24"/>
                  </a:lnTo>
                  <a:lnTo>
                    <a:pt x="56" y="29"/>
                  </a:lnTo>
                  <a:lnTo>
                    <a:pt x="53" y="33"/>
                  </a:lnTo>
                  <a:lnTo>
                    <a:pt x="49" y="37"/>
                  </a:lnTo>
                  <a:lnTo>
                    <a:pt x="45" y="41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0"/>
                  </a:lnTo>
                  <a:lnTo>
                    <a:pt x="30" y="53"/>
                  </a:lnTo>
                  <a:lnTo>
                    <a:pt x="27" y="55"/>
                  </a:lnTo>
                  <a:lnTo>
                    <a:pt x="24" y="56"/>
                  </a:lnTo>
                  <a:lnTo>
                    <a:pt x="21" y="57"/>
                  </a:lnTo>
                  <a:lnTo>
                    <a:pt x="20" y="58"/>
                  </a:lnTo>
                  <a:lnTo>
                    <a:pt x="18" y="59"/>
                  </a:lnTo>
                  <a:lnTo>
                    <a:pt x="14" y="60"/>
                  </a:lnTo>
                  <a:lnTo>
                    <a:pt x="11" y="61"/>
                  </a:lnTo>
                  <a:lnTo>
                    <a:pt x="9" y="62"/>
                  </a:lnTo>
                  <a:lnTo>
                    <a:pt x="7" y="62"/>
                  </a:lnTo>
                  <a:lnTo>
                    <a:pt x="5" y="63"/>
                  </a:lnTo>
                  <a:lnTo>
                    <a:pt x="3" y="64"/>
                  </a:lnTo>
                  <a:lnTo>
                    <a:pt x="2" y="64"/>
                  </a:lnTo>
                  <a:lnTo>
                    <a:pt x="1" y="65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1" y="72"/>
                  </a:lnTo>
                  <a:lnTo>
                    <a:pt x="1" y="74"/>
                  </a:lnTo>
                  <a:lnTo>
                    <a:pt x="2" y="77"/>
                  </a:lnTo>
                  <a:lnTo>
                    <a:pt x="3" y="79"/>
                  </a:lnTo>
                  <a:lnTo>
                    <a:pt x="3" y="82"/>
                  </a:lnTo>
                  <a:lnTo>
                    <a:pt x="4" y="84"/>
                  </a:lnTo>
                  <a:lnTo>
                    <a:pt x="5" y="87"/>
                  </a:lnTo>
                  <a:lnTo>
                    <a:pt x="6" y="89"/>
                  </a:lnTo>
                  <a:lnTo>
                    <a:pt x="7" y="91"/>
                  </a:lnTo>
                  <a:lnTo>
                    <a:pt x="9" y="92"/>
                  </a:lnTo>
                  <a:lnTo>
                    <a:pt x="11" y="93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9" y="94"/>
                  </a:lnTo>
                  <a:lnTo>
                    <a:pt x="23" y="93"/>
                  </a:lnTo>
                  <a:lnTo>
                    <a:pt x="26" y="92"/>
                  </a:lnTo>
                  <a:lnTo>
                    <a:pt x="30" y="90"/>
                  </a:lnTo>
                  <a:lnTo>
                    <a:pt x="34" y="87"/>
                  </a:lnTo>
                  <a:lnTo>
                    <a:pt x="38" y="83"/>
                  </a:lnTo>
                  <a:lnTo>
                    <a:pt x="43" y="79"/>
                  </a:lnTo>
                  <a:lnTo>
                    <a:pt x="47" y="75"/>
                  </a:lnTo>
                  <a:lnTo>
                    <a:pt x="50" y="72"/>
                  </a:lnTo>
                  <a:lnTo>
                    <a:pt x="53" y="70"/>
                  </a:lnTo>
                  <a:lnTo>
                    <a:pt x="57" y="68"/>
                  </a:lnTo>
                  <a:lnTo>
                    <a:pt x="59" y="66"/>
                  </a:lnTo>
                  <a:lnTo>
                    <a:pt x="62" y="66"/>
                  </a:lnTo>
                  <a:lnTo>
                    <a:pt x="64" y="65"/>
                  </a:lnTo>
                  <a:lnTo>
                    <a:pt x="67" y="66"/>
                  </a:lnTo>
                  <a:lnTo>
                    <a:pt x="69" y="66"/>
                  </a:lnTo>
                  <a:lnTo>
                    <a:pt x="71" y="68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5" y="73"/>
                  </a:lnTo>
                  <a:lnTo>
                    <a:pt x="77" y="75"/>
                  </a:lnTo>
                  <a:lnTo>
                    <a:pt x="79" y="81"/>
                  </a:lnTo>
                  <a:lnTo>
                    <a:pt x="81" y="87"/>
                  </a:lnTo>
                  <a:lnTo>
                    <a:pt x="82" y="93"/>
                  </a:lnTo>
                  <a:lnTo>
                    <a:pt x="83" y="99"/>
                  </a:lnTo>
                  <a:lnTo>
                    <a:pt x="83" y="105"/>
                  </a:lnTo>
                  <a:lnTo>
                    <a:pt x="84" y="111"/>
                  </a:lnTo>
                  <a:lnTo>
                    <a:pt x="84" y="113"/>
                  </a:lnTo>
                  <a:lnTo>
                    <a:pt x="84" y="115"/>
                  </a:lnTo>
                  <a:lnTo>
                    <a:pt x="84" y="117"/>
                  </a:lnTo>
                  <a:lnTo>
                    <a:pt x="84" y="118"/>
                  </a:lnTo>
                  <a:lnTo>
                    <a:pt x="84" y="119"/>
                  </a:lnTo>
                  <a:lnTo>
                    <a:pt x="84" y="120"/>
                  </a:lnTo>
                  <a:lnTo>
                    <a:pt x="85" y="122"/>
                  </a:lnTo>
                  <a:lnTo>
                    <a:pt x="86" y="124"/>
                  </a:lnTo>
                  <a:lnTo>
                    <a:pt x="88" y="129"/>
                  </a:lnTo>
                  <a:lnTo>
                    <a:pt x="90" y="134"/>
                  </a:lnTo>
                  <a:lnTo>
                    <a:pt x="91" y="137"/>
                  </a:lnTo>
                  <a:lnTo>
                    <a:pt x="92" y="139"/>
                  </a:lnTo>
                  <a:lnTo>
                    <a:pt x="93" y="140"/>
                  </a:lnTo>
                  <a:lnTo>
                    <a:pt x="95" y="142"/>
                  </a:lnTo>
                  <a:lnTo>
                    <a:pt x="96" y="142"/>
                  </a:lnTo>
                  <a:lnTo>
                    <a:pt x="98" y="142"/>
                  </a:lnTo>
                  <a:lnTo>
                    <a:pt x="99" y="142"/>
                  </a:lnTo>
                  <a:lnTo>
                    <a:pt x="101" y="140"/>
                  </a:lnTo>
                  <a:lnTo>
                    <a:pt x="102" y="138"/>
                  </a:lnTo>
                  <a:lnTo>
                    <a:pt x="104" y="135"/>
                  </a:lnTo>
                  <a:lnTo>
                    <a:pt x="105" y="131"/>
                  </a:lnTo>
                  <a:lnTo>
                    <a:pt x="106" y="126"/>
                  </a:lnTo>
                  <a:lnTo>
                    <a:pt x="108" y="120"/>
                  </a:lnTo>
                  <a:lnTo>
                    <a:pt x="110" y="114"/>
                  </a:lnTo>
                  <a:lnTo>
                    <a:pt x="114" y="102"/>
                  </a:lnTo>
                  <a:lnTo>
                    <a:pt x="116" y="96"/>
                  </a:lnTo>
                  <a:lnTo>
                    <a:pt x="118" y="90"/>
                  </a:lnTo>
                  <a:lnTo>
                    <a:pt x="121" y="85"/>
                  </a:lnTo>
                  <a:lnTo>
                    <a:pt x="124" y="80"/>
                  </a:lnTo>
                  <a:lnTo>
                    <a:pt x="127" y="77"/>
                  </a:lnTo>
                  <a:lnTo>
                    <a:pt x="128" y="75"/>
                  </a:lnTo>
                  <a:lnTo>
                    <a:pt x="130" y="75"/>
                  </a:lnTo>
                  <a:lnTo>
                    <a:pt x="132" y="74"/>
                  </a:lnTo>
                  <a:lnTo>
                    <a:pt x="133" y="73"/>
                  </a:lnTo>
                  <a:lnTo>
                    <a:pt x="135" y="73"/>
                  </a:lnTo>
                  <a:lnTo>
                    <a:pt x="137" y="74"/>
                  </a:lnTo>
                  <a:lnTo>
                    <a:pt x="139" y="74"/>
                  </a:lnTo>
                  <a:lnTo>
                    <a:pt x="140" y="75"/>
                  </a:lnTo>
                  <a:lnTo>
                    <a:pt x="142" y="77"/>
                  </a:lnTo>
                  <a:lnTo>
                    <a:pt x="144" y="79"/>
                  </a:lnTo>
                  <a:lnTo>
                    <a:pt x="147" y="83"/>
                  </a:lnTo>
                  <a:lnTo>
                    <a:pt x="150" y="86"/>
                  </a:lnTo>
                  <a:lnTo>
                    <a:pt x="153" y="88"/>
                  </a:lnTo>
                  <a:lnTo>
                    <a:pt x="156" y="91"/>
                  </a:lnTo>
                  <a:lnTo>
                    <a:pt x="158" y="93"/>
                  </a:lnTo>
                  <a:lnTo>
                    <a:pt x="161" y="94"/>
                  </a:lnTo>
                  <a:lnTo>
                    <a:pt x="164" y="95"/>
                  </a:lnTo>
                  <a:lnTo>
                    <a:pt x="166" y="96"/>
                  </a:lnTo>
                  <a:lnTo>
                    <a:pt x="169" y="97"/>
                  </a:lnTo>
                  <a:lnTo>
                    <a:pt x="172" y="97"/>
                  </a:lnTo>
                  <a:lnTo>
                    <a:pt x="176" y="97"/>
                  </a:lnTo>
                  <a:lnTo>
                    <a:pt x="181" y="96"/>
                  </a:lnTo>
                  <a:lnTo>
                    <a:pt x="185" y="95"/>
                  </a:lnTo>
                  <a:lnTo>
                    <a:pt x="188" y="92"/>
                  </a:lnTo>
                  <a:lnTo>
                    <a:pt x="191" y="90"/>
                  </a:lnTo>
                  <a:lnTo>
                    <a:pt x="194" y="87"/>
                  </a:lnTo>
                  <a:lnTo>
                    <a:pt x="196" y="85"/>
                  </a:lnTo>
                  <a:lnTo>
                    <a:pt x="197" y="83"/>
                  </a:lnTo>
                  <a:lnTo>
                    <a:pt x="197" y="81"/>
                  </a:lnTo>
                  <a:lnTo>
                    <a:pt x="196" y="80"/>
                  </a:lnTo>
                  <a:lnTo>
                    <a:pt x="195" y="79"/>
                  </a:lnTo>
                  <a:lnTo>
                    <a:pt x="194" y="78"/>
                  </a:lnTo>
                  <a:lnTo>
                    <a:pt x="191" y="76"/>
                  </a:lnTo>
                  <a:lnTo>
                    <a:pt x="188" y="74"/>
                  </a:lnTo>
                  <a:lnTo>
                    <a:pt x="184" y="72"/>
                  </a:lnTo>
                  <a:lnTo>
                    <a:pt x="180" y="69"/>
                  </a:lnTo>
                  <a:lnTo>
                    <a:pt x="175" y="66"/>
                  </a:lnTo>
                  <a:lnTo>
                    <a:pt x="165" y="60"/>
                  </a:lnTo>
                  <a:lnTo>
                    <a:pt x="160" y="56"/>
                  </a:lnTo>
                  <a:lnTo>
                    <a:pt x="155" y="52"/>
                  </a:lnTo>
                  <a:lnTo>
                    <a:pt x="151" y="48"/>
                  </a:lnTo>
                  <a:lnTo>
                    <a:pt x="147" y="44"/>
                  </a:lnTo>
                  <a:lnTo>
                    <a:pt x="144" y="41"/>
                  </a:lnTo>
                  <a:lnTo>
                    <a:pt x="141" y="37"/>
                  </a:lnTo>
                  <a:lnTo>
                    <a:pt x="140" y="33"/>
                  </a:lnTo>
                  <a:lnTo>
                    <a:pt x="139" y="29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8" name="Freeform 1204"/>
            <p:cNvSpPr>
              <a:spLocks/>
            </p:cNvSpPr>
            <p:nvPr/>
          </p:nvSpPr>
          <p:spPr bwMode="auto">
            <a:xfrm>
              <a:off x="996" y="3502"/>
              <a:ext cx="127" cy="310"/>
            </a:xfrm>
            <a:custGeom>
              <a:avLst/>
              <a:gdLst/>
              <a:ahLst/>
              <a:cxnLst>
                <a:cxn ang="0">
                  <a:pos x="111" y="8"/>
                </a:cxn>
                <a:cxn ang="0">
                  <a:pos x="108" y="21"/>
                </a:cxn>
                <a:cxn ang="0">
                  <a:pos x="102" y="53"/>
                </a:cxn>
                <a:cxn ang="0">
                  <a:pos x="97" y="70"/>
                </a:cxn>
                <a:cxn ang="0">
                  <a:pos x="91" y="81"/>
                </a:cxn>
                <a:cxn ang="0">
                  <a:pos x="78" y="87"/>
                </a:cxn>
                <a:cxn ang="0">
                  <a:pos x="55" y="94"/>
                </a:cxn>
                <a:cxn ang="0">
                  <a:pos x="38" y="96"/>
                </a:cxn>
                <a:cxn ang="0">
                  <a:pos x="30" y="95"/>
                </a:cxn>
                <a:cxn ang="0">
                  <a:pos x="25" y="96"/>
                </a:cxn>
                <a:cxn ang="0">
                  <a:pos x="24" y="100"/>
                </a:cxn>
                <a:cxn ang="0">
                  <a:pos x="25" y="104"/>
                </a:cxn>
                <a:cxn ang="0">
                  <a:pos x="30" y="109"/>
                </a:cxn>
                <a:cxn ang="0">
                  <a:pos x="38" y="112"/>
                </a:cxn>
                <a:cxn ang="0">
                  <a:pos x="49" y="118"/>
                </a:cxn>
                <a:cxn ang="0">
                  <a:pos x="70" y="135"/>
                </a:cxn>
                <a:cxn ang="0">
                  <a:pos x="80" y="148"/>
                </a:cxn>
                <a:cxn ang="0">
                  <a:pos x="86" y="162"/>
                </a:cxn>
                <a:cxn ang="0">
                  <a:pos x="86" y="178"/>
                </a:cxn>
                <a:cxn ang="0">
                  <a:pos x="85" y="196"/>
                </a:cxn>
                <a:cxn ang="0">
                  <a:pos x="81" y="207"/>
                </a:cxn>
                <a:cxn ang="0">
                  <a:pos x="75" y="215"/>
                </a:cxn>
                <a:cxn ang="0">
                  <a:pos x="65" y="221"/>
                </a:cxn>
                <a:cxn ang="0">
                  <a:pos x="38" y="226"/>
                </a:cxn>
                <a:cxn ang="0">
                  <a:pos x="23" y="232"/>
                </a:cxn>
                <a:cxn ang="0">
                  <a:pos x="11" y="240"/>
                </a:cxn>
                <a:cxn ang="0">
                  <a:pos x="3" y="254"/>
                </a:cxn>
                <a:cxn ang="0">
                  <a:pos x="0" y="273"/>
                </a:cxn>
                <a:cxn ang="0">
                  <a:pos x="4" y="276"/>
                </a:cxn>
                <a:cxn ang="0">
                  <a:pos x="13" y="281"/>
                </a:cxn>
                <a:cxn ang="0">
                  <a:pos x="25" y="288"/>
                </a:cxn>
                <a:cxn ang="0">
                  <a:pos x="35" y="290"/>
                </a:cxn>
                <a:cxn ang="0">
                  <a:pos x="55" y="296"/>
                </a:cxn>
                <a:cxn ang="0">
                  <a:pos x="70" y="303"/>
                </a:cxn>
                <a:cxn ang="0">
                  <a:pos x="79" y="307"/>
                </a:cxn>
                <a:cxn ang="0">
                  <a:pos x="85" y="309"/>
                </a:cxn>
                <a:cxn ang="0">
                  <a:pos x="97" y="307"/>
                </a:cxn>
                <a:cxn ang="0">
                  <a:pos x="108" y="301"/>
                </a:cxn>
                <a:cxn ang="0">
                  <a:pos x="114" y="293"/>
                </a:cxn>
                <a:cxn ang="0">
                  <a:pos x="116" y="283"/>
                </a:cxn>
                <a:cxn ang="0">
                  <a:pos x="117" y="272"/>
                </a:cxn>
                <a:cxn ang="0">
                  <a:pos x="118" y="256"/>
                </a:cxn>
                <a:cxn ang="0">
                  <a:pos x="120" y="211"/>
                </a:cxn>
                <a:cxn ang="0">
                  <a:pos x="121" y="158"/>
                </a:cxn>
                <a:cxn ang="0">
                  <a:pos x="123" y="109"/>
                </a:cxn>
                <a:cxn ang="0">
                  <a:pos x="124" y="83"/>
                </a:cxn>
                <a:cxn ang="0">
                  <a:pos x="126" y="69"/>
                </a:cxn>
                <a:cxn ang="0">
                  <a:pos x="126" y="36"/>
                </a:cxn>
                <a:cxn ang="0">
                  <a:pos x="126" y="13"/>
                </a:cxn>
                <a:cxn ang="0">
                  <a:pos x="126" y="6"/>
                </a:cxn>
                <a:cxn ang="0">
                  <a:pos x="125" y="3"/>
                </a:cxn>
                <a:cxn ang="0">
                  <a:pos x="118" y="0"/>
                </a:cxn>
                <a:cxn ang="0">
                  <a:pos x="112" y="1"/>
                </a:cxn>
                <a:cxn ang="0">
                  <a:pos x="111" y="5"/>
                </a:cxn>
              </a:cxnLst>
              <a:rect l="0" t="0" r="r" b="b"/>
              <a:pathLst>
                <a:path w="127" h="310">
                  <a:moveTo>
                    <a:pt x="111" y="5"/>
                  </a:moveTo>
                  <a:lnTo>
                    <a:pt x="111" y="6"/>
                  </a:lnTo>
                  <a:lnTo>
                    <a:pt x="111" y="8"/>
                  </a:lnTo>
                  <a:lnTo>
                    <a:pt x="110" y="11"/>
                  </a:lnTo>
                  <a:lnTo>
                    <a:pt x="109" y="15"/>
                  </a:lnTo>
                  <a:lnTo>
                    <a:pt x="108" y="21"/>
                  </a:lnTo>
                  <a:lnTo>
                    <a:pt x="107" y="27"/>
                  </a:lnTo>
                  <a:lnTo>
                    <a:pt x="105" y="39"/>
                  </a:lnTo>
                  <a:lnTo>
                    <a:pt x="102" y="53"/>
                  </a:lnTo>
                  <a:lnTo>
                    <a:pt x="100" y="59"/>
                  </a:lnTo>
                  <a:lnTo>
                    <a:pt x="98" y="65"/>
                  </a:lnTo>
                  <a:lnTo>
                    <a:pt x="97" y="70"/>
                  </a:lnTo>
                  <a:lnTo>
                    <a:pt x="95" y="75"/>
                  </a:lnTo>
                  <a:lnTo>
                    <a:pt x="93" y="78"/>
                  </a:lnTo>
                  <a:lnTo>
                    <a:pt x="91" y="81"/>
                  </a:lnTo>
                  <a:lnTo>
                    <a:pt x="88" y="83"/>
                  </a:lnTo>
                  <a:lnTo>
                    <a:pt x="85" y="84"/>
                  </a:lnTo>
                  <a:lnTo>
                    <a:pt x="78" y="87"/>
                  </a:lnTo>
                  <a:lnTo>
                    <a:pt x="71" y="90"/>
                  </a:lnTo>
                  <a:lnTo>
                    <a:pt x="63" y="92"/>
                  </a:lnTo>
                  <a:lnTo>
                    <a:pt x="55" y="94"/>
                  </a:lnTo>
                  <a:lnTo>
                    <a:pt x="48" y="95"/>
                  </a:lnTo>
                  <a:lnTo>
                    <a:pt x="41" y="96"/>
                  </a:lnTo>
                  <a:lnTo>
                    <a:pt x="38" y="96"/>
                  </a:lnTo>
                  <a:lnTo>
                    <a:pt x="35" y="96"/>
                  </a:lnTo>
                  <a:lnTo>
                    <a:pt x="32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6" y="96"/>
                  </a:lnTo>
                  <a:lnTo>
                    <a:pt x="25" y="96"/>
                  </a:lnTo>
                  <a:lnTo>
                    <a:pt x="24" y="97"/>
                  </a:lnTo>
                  <a:lnTo>
                    <a:pt x="24" y="98"/>
                  </a:lnTo>
                  <a:lnTo>
                    <a:pt x="24" y="100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25" y="104"/>
                  </a:lnTo>
                  <a:lnTo>
                    <a:pt x="26" y="106"/>
                  </a:lnTo>
                  <a:lnTo>
                    <a:pt x="28" y="107"/>
                  </a:lnTo>
                  <a:lnTo>
                    <a:pt x="30" y="109"/>
                  </a:lnTo>
                  <a:lnTo>
                    <a:pt x="32" y="110"/>
                  </a:lnTo>
                  <a:lnTo>
                    <a:pt x="35" y="111"/>
                  </a:lnTo>
                  <a:lnTo>
                    <a:pt x="38" y="112"/>
                  </a:lnTo>
                  <a:lnTo>
                    <a:pt x="41" y="114"/>
                  </a:lnTo>
                  <a:lnTo>
                    <a:pt x="45" y="116"/>
                  </a:lnTo>
                  <a:lnTo>
                    <a:pt x="49" y="118"/>
                  </a:lnTo>
                  <a:lnTo>
                    <a:pt x="58" y="124"/>
                  </a:lnTo>
                  <a:lnTo>
                    <a:pt x="66" y="131"/>
                  </a:lnTo>
                  <a:lnTo>
                    <a:pt x="70" y="135"/>
                  </a:lnTo>
                  <a:lnTo>
                    <a:pt x="74" y="139"/>
                  </a:lnTo>
                  <a:lnTo>
                    <a:pt x="77" y="144"/>
                  </a:lnTo>
                  <a:lnTo>
                    <a:pt x="80" y="148"/>
                  </a:lnTo>
                  <a:lnTo>
                    <a:pt x="82" y="153"/>
                  </a:lnTo>
                  <a:lnTo>
                    <a:pt x="84" y="157"/>
                  </a:lnTo>
                  <a:lnTo>
                    <a:pt x="86" y="162"/>
                  </a:lnTo>
                  <a:lnTo>
                    <a:pt x="86" y="164"/>
                  </a:lnTo>
                  <a:lnTo>
                    <a:pt x="86" y="167"/>
                  </a:lnTo>
                  <a:lnTo>
                    <a:pt x="86" y="178"/>
                  </a:lnTo>
                  <a:lnTo>
                    <a:pt x="86" y="187"/>
                  </a:lnTo>
                  <a:lnTo>
                    <a:pt x="85" y="192"/>
                  </a:lnTo>
                  <a:lnTo>
                    <a:pt x="85" y="196"/>
                  </a:lnTo>
                  <a:lnTo>
                    <a:pt x="84" y="200"/>
                  </a:lnTo>
                  <a:lnTo>
                    <a:pt x="83" y="204"/>
                  </a:lnTo>
                  <a:lnTo>
                    <a:pt x="81" y="207"/>
                  </a:lnTo>
                  <a:lnTo>
                    <a:pt x="80" y="210"/>
                  </a:lnTo>
                  <a:lnTo>
                    <a:pt x="77" y="213"/>
                  </a:lnTo>
                  <a:lnTo>
                    <a:pt x="75" y="215"/>
                  </a:lnTo>
                  <a:lnTo>
                    <a:pt x="72" y="218"/>
                  </a:lnTo>
                  <a:lnTo>
                    <a:pt x="68" y="220"/>
                  </a:lnTo>
                  <a:lnTo>
                    <a:pt x="65" y="221"/>
                  </a:lnTo>
                  <a:lnTo>
                    <a:pt x="60" y="222"/>
                  </a:lnTo>
                  <a:lnTo>
                    <a:pt x="49" y="224"/>
                  </a:lnTo>
                  <a:lnTo>
                    <a:pt x="38" y="226"/>
                  </a:lnTo>
                  <a:lnTo>
                    <a:pt x="33" y="228"/>
                  </a:lnTo>
                  <a:lnTo>
                    <a:pt x="28" y="230"/>
                  </a:lnTo>
                  <a:lnTo>
                    <a:pt x="23" y="232"/>
                  </a:lnTo>
                  <a:lnTo>
                    <a:pt x="19" y="234"/>
                  </a:lnTo>
                  <a:lnTo>
                    <a:pt x="15" y="237"/>
                  </a:lnTo>
                  <a:lnTo>
                    <a:pt x="11" y="240"/>
                  </a:lnTo>
                  <a:lnTo>
                    <a:pt x="8" y="244"/>
                  </a:lnTo>
                  <a:lnTo>
                    <a:pt x="5" y="249"/>
                  </a:lnTo>
                  <a:lnTo>
                    <a:pt x="3" y="254"/>
                  </a:lnTo>
                  <a:lnTo>
                    <a:pt x="1" y="259"/>
                  </a:lnTo>
                  <a:lnTo>
                    <a:pt x="0" y="266"/>
                  </a:lnTo>
                  <a:lnTo>
                    <a:pt x="0" y="273"/>
                  </a:lnTo>
                  <a:lnTo>
                    <a:pt x="1" y="274"/>
                  </a:lnTo>
                  <a:lnTo>
                    <a:pt x="2" y="275"/>
                  </a:lnTo>
                  <a:lnTo>
                    <a:pt x="4" y="276"/>
                  </a:lnTo>
                  <a:lnTo>
                    <a:pt x="5" y="277"/>
                  </a:lnTo>
                  <a:lnTo>
                    <a:pt x="9" y="279"/>
                  </a:lnTo>
                  <a:lnTo>
                    <a:pt x="13" y="281"/>
                  </a:lnTo>
                  <a:lnTo>
                    <a:pt x="17" y="283"/>
                  </a:lnTo>
                  <a:lnTo>
                    <a:pt x="21" y="286"/>
                  </a:lnTo>
                  <a:lnTo>
                    <a:pt x="25" y="288"/>
                  </a:lnTo>
                  <a:lnTo>
                    <a:pt x="28" y="288"/>
                  </a:lnTo>
                  <a:lnTo>
                    <a:pt x="31" y="288"/>
                  </a:lnTo>
                  <a:lnTo>
                    <a:pt x="35" y="290"/>
                  </a:lnTo>
                  <a:lnTo>
                    <a:pt x="39" y="291"/>
                  </a:lnTo>
                  <a:lnTo>
                    <a:pt x="47" y="293"/>
                  </a:lnTo>
                  <a:lnTo>
                    <a:pt x="55" y="296"/>
                  </a:lnTo>
                  <a:lnTo>
                    <a:pt x="63" y="299"/>
                  </a:lnTo>
                  <a:lnTo>
                    <a:pt x="67" y="301"/>
                  </a:lnTo>
                  <a:lnTo>
                    <a:pt x="70" y="303"/>
                  </a:lnTo>
                  <a:lnTo>
                    <a:pt x="73" y="304"/>
                  </a:lnTo>
                  <a:lnTo>
                    <a:pt x="76" y="305"/>
                  </a:lnTo>
                  <a:lnTo>
                    <a:pt x="79" y="307"/>
                  </a:lnTo>
                  <a:lnTo>
                    <a:pt x="81" y="308"/>
                  </a:lnTo>
                  <a:lnTo>
                    <a:pt x="83" y="309"/>
                  </a:lnTo>
                  <a:lnTo>
                    <a:pt x="85" y="309"/>
                  </a:lnTo>
                  <a:lnTo>
                    <a:pt x="88" y="309"/>
                  </a:lnTo>
                  <a:lnTo>
                    <a:pt x="91" y="309"/>
                  </a:lnTo>
                  <a:lnTo>
                    <a:pt x="97" y="307"/>
                  </a:lnTo>
                  <a:lnTo>
                    <a:pt x="102" y="305"/>
                  </a:lnTo>
                  <a:lnTo>
                    <a:pt x="105" y="303"/>
                  </a:lnTo>
                  <a:lnTo>
                    <a:pt x="108" y="301"/>
                  </a:lnTo>
                  <a:lnTo>
                    <a:pt x="110" y="299"/>
                  </a:lnTo>
                  <a:lnTo>
                    <a:pt x="112" y="296"/>
                  </a:lnTo>
                  <a:lnTo>
                    <a:pt x="114" y="293"/>
                  </a:lnTo>
                  <a:lnTo>
                    <a:pt x="115" y="290"/>
                  </a:lnTo>
                  <a:lnTo>
                    <a:pt x="116" y="286"/>
                  </a:lnTo>
                  <a:lnTo>
                    <a:pt x="116" y="283"/>
                  </a:lnTo>
                  <a:lnTo>
                    <a:pt x="116" y="280"/>
                  </a:lnTo>
                  <a:lnTo>
                    <a:pt x="117" y="277"/>
                  </a:lnTo>
                  <a:lnTo>
                    <a:pt x="117" y="272"/>
                  </a:lnTo>
                  <a:lnTo>
                    <a:pt x="118" y="268"/>
                  </a:lnTo>
                  <a:lnTo>
                    <a:pt x="118" y="262"/>
                  </a:lnTo>
                  <a:lnTo>
                    <a:pt x="118" y="256"/>
                  </a:lnTo>
                  <a:lnTo>
                    <a:pt x="119" y="242"/>
                  </a:lnTo>
                  <a:lnTo>
                    <a:pt x="119" y="227"/>
                  </a:lnTo>
                  <a:lnTo>
                    <a:pt x="120" y="211"/>
                  </a:lnTo>
                  <a:lnTo>
                    <a:pt x="120" y="194"/>
                  </a:lnTo>
                  <a:lnTo>
                    <a:pt x="121" y="176"/>
                  </a:lnTo>
                  <a:lnTo>
                    <a:pt x="121" y="158"/>
                  </a:lnTo>
                  <a:lnTo>
                    <a:pt x="122" y="141"/>
                  </a:lnTo>
                  <a:lnTo>
                    <a:pt x="122" y="124"/>
                  </a:lnTo>
                  <a:lnTo>
                    <a:pt x="123" y="109"/>
                  </a:lnTo>
                  <a:lnTo>
                    <a:pt x="124" y="95"/>
                  </a:lnTo>
                  <a:lnTo>
                    <a:pt x="124" y="88"/>
                  </a:lnTo>
                  <a:lnTo>
                    <a:pt x="124" y="83"/>
                  </a:lnTo>
                  <a:lnTo>
                    <a:pt x="125" y="78"/>
                  </a:lnTo>
                  <a:lnTo>
                    <a:pt x="125" y="73"/>
                  </a:lnTo>
                  <a:lnTo>
                    <a:pt x="126" y="69"/>
                  </a:lnTo>
                  <a:lnTo>
                    <a:pt x="126" y="66"/>
                  </a:lnTo>
                  <a:lnTo>
                    <a:pt x="126" y="46"/>
                  </a:lnTo>
                  <a:lnTo>
                    <a:pt x="126" y="36"/>
                  </a:lnTo>
                  <a:lnTo>
                    <a:pt x="126" y="28"/>
                  </a:lnTo>
                  <a:lnTo>
                    <a:pt x="126" y="19"/>
                  </a:lnTo>
                  <a:lnTo>
                    <a:pt x="126" y="13"/>
                  </a:lnTo>
                  <a:lnTo>
                    <a:pt x="126" y="10"/>
                  </a:lnTo>
                  <a:lnTo>
                    <a:pt x="126" y="8"/>
                  </a:lnTo>
                  <a:lnTo>
                    <a:pt x="126" y="6"/>
                  </a:lnTo>
                  <a:lnTo>
                    <a:pt x="126" y="5"/>
                  </a:lnTo>
                  <a:lnTo>
                    <a:pt x="126" y="4"/>
                  </a:lnTo>
                  <a:lnTo>
                    <a:pt x="125" y="3"/>
                  </a:lnTo>
                  <a:lnTo>
                    <a:pt x="124" y="2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2" y="1"/>
                  </a:lnTo>
                  <a:lnTo>
                    <a:pt x="112" y="2"/>
                  </a:lnTo>
                  <a:lnTo>
                    <a:pt x="111" y="4"/>
                  </a:lnTo>
                  <a:lnTo>
                    <a:pt x="111" y="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9" name="Rectangle 1206"/>
          <p:cNvSpPr>
            <a:spLocks noChangeArrowheads="1"/>
          </p:cNvSpPr>
          <p:nvPr/>
        </p:nvSpPr>
        <p:spPr bwMode="auto">
          <a:xfrm>
            <a:off x="468313" y="1054100"/>
            <a:ext cx="8207375" cy="71438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35" name="Rectangle 118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39" name="Rectangle 11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0" name="Rectangle 1188"/>
          <p:cNvSpPr>
            <a:spLocks noGrp="1" noChangeArrowheads="1"/>
          </p:cNvSpPr>
          <p:nvPr>
            <p:ph type="dt" sz="quarter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18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" name="Rectangle 119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FB63D-CA29-467F-8FF9-C08A4A3245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730CF-B227-4CFF-8D22-DAC0B332A3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4FC0A-8850-49CC-810A-D7E15DEC30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877E2-5D08-4FE4-B3B0-C092233966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80660-6D44-43D2-9860-09FBD28CF8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2819A-3305-4D8E-A5CF-911B50D10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7ED7D-8917-421B-86D8-2CEE09F84A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F8E64-E076-4820-BF9F-E8696F7678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259E5-D69A-4C64-8CB8-259A9022DC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27D71-A9C7-437C-A715-C8C3017102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68B2E-F1F7-447C-AB6D-6BB7E8396E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7"/>
          <p:cNvGrpSpPr>
            <a:grpSpLocks/>
          </p:cNvGrpSpPr>
          <p:nvPr/>
        </p:nvGrpSpPr>
        <p:grpSpPr bwMode="auto">
          <a:xfrm>
            <a:off x="566738" y="0"/>
            <a:ext cx="7893050" cy="6821488"/>
            <a:chOff x="357" y="0"/>
            <a:chExt cx="4972" cy="4297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392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392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392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92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92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92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92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92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92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92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92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392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83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83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83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83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83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83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83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83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83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83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83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83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128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128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128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128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28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28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128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128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128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28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128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128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1732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1732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1732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1732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1732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1732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1732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1732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1732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732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32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1732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217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7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17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17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17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17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17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17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217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217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217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17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262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262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262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262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262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262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262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262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262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262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262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262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3073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3073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3073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3073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3073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3073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3073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3073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3073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3073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3073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3073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351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351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351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351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351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351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351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351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351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351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351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351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396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396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396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396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396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396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396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396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396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" name="Freeform 107"/>
            <p:cNvSpPr>
              <a:spLocks/>
            </p:cNvSpPr>
            <p:nvPr/>
          </p:nvSpPr>
          <p:spPr bwMode="auto">
            <a:xfrm>
              <a:off x="396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396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" name="Rectangle 109"/>
            <p:cNvSpPr>
              <a:spLocks noChangeArrowheads="1"/>
            </p:cNvSpPr>
            <p:nvPr/>
          </p:nvSpPr>
          <p:spPr bwMode="auto">
            <a:xfrm>
              <a:off x="396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4413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4413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4413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4413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4413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4413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4413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4413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4413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3" name="Freeform 119"/>
            <p:cNvSpPr>
              <a:spLocks/>
            </p:cNvSpPr>
            <p:nvPr/>
          </p:nvSpPr>
          <p:spPr bwMode="auto">
            <a:xfrm>
              <a:off x="4413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4" name="Freeform 120"/>
            <p:cNvSpPr>
              <a:spLocks/>
            </p:cNvSpPr>
            <p:nvPr/>
          </p:nvSpPr>
          <p:spPr bwMode="auto">
            <a:xfrm>
              <a:off x="4413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5" name="Rectangle 121"/>
            <p:cNvSpPr>
              <a:spLocks noChangeArrowheads="1"/>
            </p:cNvSpPr>
            <p:nvPr/>
          </p:nvSpPr>
          <p:spPr bwMode="auto">
            <a:xfrm>
              <a:off x="4413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6" name="Rectangle 122"/>
            <p:cNvSpPr>
              <a:spLocks noChangeArrowheads="1"/>
            </p:cNvSpPr>
            <p:nvPr/>
          </p:nvSpPr>
          <p:spPr bwMode="auto">
            <a:xfrm>
              <a:off x="485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7" name="Freeform 123"/>
            <p:cNvSpPr>
              <a:spLocks/>
            </p:cNvSpPr>
            <p:nvPr/>
          </p:nvSpPr>
          <p:spPr bwMode="auto">
            <a:xfrm>
              <a:off x="485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8" name="Freeform 124"/>
            <p:cNvSpPr>
              <a:spLocks/>
            </p:cNvSpPr>
            <p:nvPr/>
          </p:nvSpPr>
          <p:spPr bwMode="auto">
            <a:xfrm>
              <a:off x="485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9" name="Freeform 125"/>
            <p:cNvSpPr>
              <a:spLocks/>
            </p:cNvSpPr>
            <p:nvPr/>
          </p:nvSpPr>
          <p:spPr bwMode="auto">
            <a:xfrm>
              <a:off x="485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0" name="Freeform 126"/>
            <p:cNvSpPr>
              <a:spLocks/>
            </p:cNvSpPr>
            <p:nvPr/>
          </p:nvSpPr>
          <p:spPr bwMode="auto">
            <a:xfrm>
              <a:off x="485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1" name="Freeform 127"/>
            <p:cNvSpPr>
              <a:spLocks/>
            </p:cNvSpPr>
            <p:nvPr/>
          </p:nvSpPr>
          <p:spPr bwMode="auto">
            <a:xfrm>
              <a:off x="485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2" name="Freeform 128"/>
            <p:cNvSpPr>
              <a:spLocks/>
            </p:cNvSpPr>
            <p:nvPr/>
          </p:nvSpPr>
          <p:spPr bwMode="auto">
            <a:xfrm>
              <a:off x="485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3" name="Freeform 129"/>
            <p:cNvSpPr>
              <a:spLocks/>
            </p:cNvSpPr>
            <p:nvPr/>
          </p:nvSpPr>
          <p:spPr bwMode="auto">
            <a:xfrm>
              <a:off x="485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4" name="Freeform 130"/>
            <p:cNvSpPr>
              <a:spLocks/>
            </p:cNvSpPr>
            <p:nvPr/>
          </p:nvSpPr>
          <p:spPr bwMode="auto">
            <a:xfrm>
              <a:off x="485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5" name="Freeform 131"/>
            <p:cNvSpPr>
              <a:spLocks/>
            </p:cNvSpPr>
            <p:nvPr/>
          </p:nvSpPr>
          <p:spPr bwMode="auto">
            <a:xfrm>
              <a:off x="485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6" name="Freeform 132"/>
            <p:cNvSpPr>
              <a:spLocks/>
            </p:cNvSpPr>
            <p:nvPr/>
          </p:nvSpPr>
          <p:spPr bwMode="auto">
            <a:xfrm>
              <a:off x="485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" name="Rectangle 133"/>
            <p:cNvSpPr>
              <a:spLocks noChangeArrowheads="1"/>
            </p:cNvSpPr>
            <p:nvPr/>
          </p:nvSpPr>
          <p:spPr bwMode="auto">
            <a:xfrm>
              <a:off x="485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8" name="Rectangle 134"/>
            <p:cNvSpPr>
              <a:spLocks noChangeArrowheads="1"/>
            </p:cNvSpPr>
            <p:nvPr/>
          </p:nvSpPr>
          <p:spPr bwMode="auto">
            <a:xfrm>
              <a:off x="530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9" name="Freeform 135"/>
            <p:cNvSpPr>
              <a:spLocks/>
            </p:cNvSpPr>
            <p:nvPr/>
          </p:nvSpPr>
          <p:spPr bwMode="auto">
            <a:xfrm>
              <a:off x="530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0" name="Freeform 136"/>
            <p:cNvSpPr>
              <a:spLocks/>
            </p:cNvSpPr>
            <p:nvPr/>
          </p:nvSpPr>
          <p:spPr bwMode="auto">
            <a:xfrm>
              <a:off x="530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1" name="Freeform 137"/>
            <p:cNvSpPr>
              <a:spLocks/>
            </p:cNvSpPr>
            <p:nvPr/>
          </p:nvSpPr>
          <p:spPr bwMode="auto">
            <a:xfrm>
              <a:off x="530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2" name="Freeform 138"/>
            <p:cNvSpPr>
              <a:spLocks/>
            </p:cNvSpPr>
            <p:nvPr/>
          </p:nvSpPr>
          <p:spPr bwMode="auto">
            <a:xfrm>
              <a:off x="530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3" name="Freeform 139"/>
            <p:cNvSpPr>
              <a:spLocks/>
            </p:cNvSpPr>
            <p:nvPr/>
          </p:nvSpPr>
          <p:spPr bwMode="auto">
            <a:xfrm>
              <a:off x="530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4" name="Freeform 140"/>
            <p:cNvSpPr>
              <a:spLocks/>
            </p:cNvSpPr>
            <p:nvPr/>
          </p:nvSpPr>
          <p:spPr bwMode="auto">
            <a:xfrm>
              <a:off x="530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5" name="Freeform 141"/>
            <p:cNvSpPr>
              <a:spLocks/>
            </p:cNvSpPr>
            <p:nvPr/>
          </p:nvSpPr>
          <p:spPr bwMode="auto">
            <a:xfrm>
              <a:off x="530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6" name="Freeform 142"/>
            <p:cNvSpPr>
              <a:spLocks/>
            </p:cNvSpPr>
            <p:nvPr/>
          </p:nvSpPr>
          <p:spPr bwMode="auto">
            <a:xfrm>
              <a:off x="530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530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8" name="Freeform 144"/>
            <p:cNvSpPr>
              <a:spLocks/>
            </p:cNvSpPr>
            <p:nvPr/>
          </p:nvSpPr>
          <p:spPr bwMode="auto">
            <a:xfrm>
              <a:off x="530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9" name="Rectangle 145"/>
            <p:cNvSpPr>
              <a:spLocks noChangeArrowheads="1"/>
            </p:cNvSpPr>
            <p:nvPr/>
          </p:nvSpPr>
          <p:spPr bwMode="auto">
            <a:xfrm>
              <a:off x="530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0" name="Freeform 146"/>
            <p:cNvSpPr>
              <a:spLocks/>
            </p:cNvSpPr>
            <p:nvPr/>
          </p:nvSpPr>
          <p:spPr bwMode="auto">
            <a:xfrm>
              <a:off x="357" y="3285"/>
              <a:ext cx="1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7" name="Group 161"/>
          <p:cNvGrpSpPr>
            <a:grpSpLocks/>
          </p:cNvGrpSpPr>
          <p:nvPr/>
        </p:nvGrpSpPr>
        <p:grpSpPr bwMode="auto">
          <a:xfrm>
            <a:off x="1087438" y="3448050"/>
            <a:ext cx="496887" cy="458788"/>
            <a:chOff x="685" y="2172"/>
            <a:chExt cx="313" cy="289"/>
          </a:xfrm>
        </p:grpSpPr>
        <p:sp>
          <p:nvSpPr>
            <p:cNvPr id="1172" name="Freeform 148"/>
            <p:cNvSpPr>
              <a:spLocks/>
            </p:cNvSpPr>
            <p:nvPr/>
          </p:nvSpPr>
          <p:spPr bwMode="auto">
            <a:xfrm>
              <a:off x="691" y="2172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3" name="Freeform 149"/>
            <p:cNvSpPr>
              <a:spLocks/>
            </p:cNvSpPr>
            <p:nvPr/>
          </p:nvSpPr>
          <p:spPr bwMode="auto">
            <a:xfrm>
              <a:off x="685" y="2173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761" y="2325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5" name="Freeform 151"/>
            <p:cNvSpPr>
              <a:spLocks/>
            </p:cNvSpPr>
            <p:nvPr/>
          </p:nvSpPr>
          <p:spPr bwMode="auto">
            <a:xfrm>
              <a:off x="729" y="2338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6" name="Freeform 152"/>
            <p:cNvSpPr>
              <a:spLocks/>
            </p:cNvSpPr>
            <p:nvPr/>
          </p:nvSpPr>
          <p:spPr bwMode="auto">
            <a:xfrm>
              <a:off x="714" y="2247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7" name="Freeform 153"/>
            <p:cNvSpPr>
              <a:spLocks/>
            </p:cNvSpPr>
            <p:nvPr/>
          </p:nvSpPr>
          <p:spPr bwMode="auto">
            <a:xfrm>
              <a:off x="806" y="2349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" name="Freeform 154"/>
            <p:cNvSpPr>
              <a:spLocks/>
            </p:cNvSpPr>
            <p:nvPr/>
          </p:nvSpPr>
          <p:spPr bwMode="auto">
            <a:xfrm>
              <a:off x="933" y="2288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9" name="Freeform 155"/>
            <p:cNvSpPr>
              <a:spLocks/>
            </p:cNvSpPr>
            <p:nvPr/>
          </p:nvSpPr>
          <p:spPr bwMode="auto">
            <a:xfrm>
              <a:off x="953" y="2288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0" name="Freeform 156"/>
            <p:cNvSpPr>
              <a:spLocks/>
            </p:cNvSpPr>
            <p:nvPr/>
          </p:nvSpPr>
          <p:spPr bwMode="auto">
            <a:xfrm>
              <a:off x="951" y="2309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1" name="Freeform 157"/>
            <p:cNvSpPr>
              <a:spLocks/>
            </p:cNvSpPr>
            <p:nvPr/>
          </p:nvSpPr>
          <p:spPr bwMode="auto">
            <a:xfrm>
              <a:off x="912" y="2328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919" y="2348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3" name="Freeform 159"/>
            <p:cNvSpPr>
              <a:spLocks/>
            </p:cNvSpPr>
            <p:nvPr/>
          </p:nvSpPr>
          <p:spPr bwMode="auto">
            <a:xfrm>
              <a:off x="914" y="2366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4" name="Freeform 160"/>
            <p:cNvSpPr>
              <a:spLocks/>
            </p:cNvSpPr>
            <p:nvPr/>
          </p:nvSpPr>
          <p:spPr bwMode="auto">
            <a:xfrm>
              <a:off x="957" y="2336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8" name="Group 175"/>
          <p:cNvGrpSpPr>
            <a:grpSpLocks/>
          </p:cNvGrpSpPr>
          <p:nvPr/>
        </p:nvGrpSpPr>
        <p:grpSpPr bwMode="auto">
          <a:xfrm>
            <a:off x="1087438" y="4556125"/>
            <a:ext cx="496887" cy="458788"/>
            <a:chOff x="685" y="2870"/>
            <a:chExt cx="313" cy="289"/>
          </a:xfrm>
        </p:grpSpPr>
        <p:sp>
          <p:nvSpPr>
            <p:cNvPr id="1186" name="Freeform 162"/>
            <p:cNvSpPr>
              <a:spLocks/>
            </p:cNvSpPr>
            <p:nvPr/>
          </p:nvSpPr>
          <p:spPr bwMode="auto">
            <a:xfrm>
              <a:off x="691" y="2870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" name="Freeform 163"/>
            <p:cNvSpPr>
              <a:spLocks/>
            </p:cNvSpPr>
            <p:nvPr/>
          </p:nvSpPr>
          <p:spPr bwMode="auto">
            <a:xfrm>
              <a:off x="685" y="2871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8" name="Freeform 164"/>
            <p:cNvSpPr>
              <a:spLocks/>
            </p:cNvSpPr>
            <p:nvPr/>
          </p:nvSpPr>
          <p:spPr bwMode="auto">
            <a:xfrm>
              <a:off x="761" y="3023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9" name="Freeform 165"/>
            <p:cNvSpPr>
              <a:spLocks/>
            </p:cNvSpPr>
            <p:nvPr/>
          </p:nvSpPr>
          <p:spPr bwMode="auto">
            <a:xfrm>
              <a:off x="729" y="3036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714" y="2945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1" name="Freeform 167"/>
            <p:cNvSpPr>
              <a:spLocks/>
            </p:cNvSpPr>
            <p:nvPr/>
          </p:nvSpPr>
          <p:spPr bwMode="auto">
            <a:xfrm>
              <a:off x="806" y="3047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933" y="2986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3" name="Freeform 169"/>
            <p:cNvSpPr>
              <a:spLocks/>
            </p:cNvSpPr>
            <p:nvPr/>
          </p:nvSpPr>
          <p:spPr bwMode="auto">
            <a:xfrm>
              <a:off x="953" y="2986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4" name="Freeform 170"/>
            <p:cNvSpPr>
              <a:spLocks/>
            </p:cNvSpPr>
            <p:nvPr/>
          </p:nvSpPr>
          <p:spPr bwMode="auto">
            <a:xfrm>
              <a:off x="951" y="3007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5" name="Freeform 171"/>
            <p:cNvSpPr>
              <a:spLocks/>
            </p:cNvSpPr>
            <p:nvPr/>
          </p:nvSpPr>
          <p:spPr bwMode="auto">
            <a:xfrm>
              <a:off x="912" y="3026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6" name="Freeform 172"/>
            <p:cNvSpPr>
              <a:spLocks/>
            </p:cNvSpPr>
            <p:nvPr/>
          </p:nvSpPr>
          <p:spPr bwMode="auto">
            <a:xfrm>
              <a:off x="919" y="3046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7" name="Freeform 173"/>
            <p:cNvSpPr>
              <a:spLocks/>
            </p:cNvSpPr>
            <p:nvPr/>
          </p:nvSpPr>
          <p:spPr bwMode="auto">
            <a:xfrm>
              <a:off x="914" y="3064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8" name="Freeform 174"/>
            <p:cNvSpPr>
              <a:spLocks/>
            </p:cNvSpPr>
            <p:nvPr/>
          </p:nvSpPr>
          <p:spPr bwMode="auto">
            <a:xfrm>
              <a:off x="957" y="3034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9" name="Group 189"/>
          <p:cNvGrpSpPr>
            <a:grpSpLocks/>
          </p:cNvGrpSpPr>
          <p:nvPr/>
        </p:nvGrpSpPr>
        <p:grpSpPr bwMode="auto">
          <a:xfrm>
            <a:off x="1087438" y="5565775"/>
            <a:ext cx="496887" cy="458788"/>
            <a:chOff x="685" y="3506"/>
            <a:chExt cx="313" cy="289"/>
          </a:xfrm>
        </p:grpSpPr>
        <p:sp>
          <p:nvSpPr>
            <p:cNvPr id="1200" name="Freeform 176"/>
            <p:cNvSpPr>
              <a:spLocks/>
            </p:cNvSpPr>
            <p:nvPr/>
          </p:nvSpPr>
          <p:spPr bwMode="auto">
            <a:xfrm>
              <a:off x="691" y="3506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1" name="Freeform 177"/>
            <p:cNvSpPr>
              <a:spLocks/>
            </p:cNvSpPr>
            <p:nvPr/>
          </p:nvSpPr>
          <p:spPr bwMode="auto">
            <a:xfrm>
              <a:off x="685" y="3507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2" name="Freeform 178"/>
            <p:cNvSpPr>
              <a:spLocks/>
            </p:cNvSpPr>
            <p:nvPr/>
          </p:nvSpPr>
          <p:spPr bwMode="auto">
            <a:xfrm>
              <a:off x="761" y="3659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3" name="Freeform 179"/>
            <p:cNvSpPr>
              <a:spLocks/>
            </p:cNvSpPr>
            <p:nvPr/>
          </p:nvSpPr>
          <p:spPr bwMode="auto">
            <a:xfrm>
              <a:off x="729" y="3672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4" name="Freeform 180"/>
            <p:cNvSpPr>
              <a:spLocks/>
            </p:cNvSpPr>
            <p:nvPr/>
          </p:nvSpPr>
          <p:spPr bwMode="auto">
            <a:xfrm>
              <a:off x="714" y="3581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5" name="Freeform 181"/>
            <p:cNvSpPr>
              <a:spLocks/>
            </p:cNvSpPr>
            <p:nvPr/>
          </p:nvSpPr>
          <p:spPr bwMode="auto">
            <a:xfrm>
              <a:off x="806" y="3683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6" name="Freeform 182"/>
            <p:cNvSpPr>
              <a:spLocks/>
            </p:cNvSpPr>
            <p:nvPr/>
          </p:nvSpPr>
          <p:spPr bwMode="auto">
            <a:xfrm>
              <a:off x="933" y="3622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7" name="Freeform 183"/>
            <p:cNvSpPr>
              <a:spLocks/>
            </p:cNvSpPr>
            <p:nvPr/>
          </p:nvSpPr>
          <p:spPr bwMode="auto">
            <a:xfrm>
              <a:off x="953" y="3622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951" y="3643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" name="Freeform 185"/>
            <p:cNvSpPr>
              <a:spLocks/>
            </p:cNvSpPr>
            <p:nvPr/>
          </p:nvSpPr>
          <p:spPr bwMode="auto">
            <a:xfrm>
              <a:off x="912" y="3662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0" name="Freeform 186"/>
            <p:cNvSpPr>
              <a:spLocks/>
            </p:cNvSpPr>
            <p:nvPr/>
          </p:nvSpPr>
          <p:spPr bwMode="auto">
            <a:xfrm>
              <a:off x="919" y="3682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1" name="Freeform 187"/>
            <p:cNvSpPr>
              <a:spLocks/>
            </p:cNvSpPr>
            <p:nvPr/>
          </p:nvSpPr>
          <p:spPr bwMode="auto">
            <a:xfrm>
              <a:off x="914" y="3700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2" name="Freeform 188"/>
            <p:cNvSpPr>
              <a:spLocks/>
            </p:cNvSpPr>
            <p:nvPr/>
          </p:nvSpPr>
          <p:spPr bwMode="auto">
            <a:xfrm>
              <a:off x="957" y="3670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0" name="Group 203"/>
          <p:cNvGrpSpPr>
            <a:grpSpLocks/>
          </p:cNvGrpSpPr>
          <p:nvPr/>
        </p:nvGrpSpPr>
        <p:grpSpPr bwMode="auto">
          <a:xfrm>
            <a:off x="401638" y="3965575"/>
            <a:ext cx="496887" cy="458788"/>
            <a:chOff x="253" y="2498"/>
            <a:chExt cx="313" cy="289"/>
          </a:xfrm>
        </p:grpSpPr>
        <p:sp>
          <p:nvSpPr>
            <p:cNvPr id="1214" name="Freeform 190"/>
            <p:cNvSpPr>
              <a:spLocks/>
            </p:cNvSpPr>
            <p:nvPr/>
          </p:nvSpPr>
          <p:spPr bwMode="auto">
            <a:xfrm>
              <a:off x="259" y="2498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5" name="Freeform 191"/>
            <p:cNvSpPr>
              <a:spLocks/>
            </p:cNvSpPr>
            <p:nvPr/>
          </p:nvSpPr>
          <p:spPr bwMode="auto">
            <a:xfrm>
              <a:off x="253" y="2499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6" name="Freeform 192"/>
            <p:cNvSpPr>
              <a:spLocks/>
            </p:cNvSpPr>
            <p:nvPr/>
          </p:nvSpPr>
          <p:spPr bwMode="auto">
            <a:xfrm>
              <a:off x="329" y="2651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7" name="Freeform 193"/>
            <p:cNvSpPr>
              <a:spLocks/>
            </p:cNvSpPr>
            <p:nvPr/>
          </p:nvSpPr>
          <p:spPr bwMode="auto">
            <a:xfrm>
              <a:off x="297" y="2664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" name="Freeform 194"/>
            <p:cNvSpPr>
              <a:spLocks/>
            </p:cNvSpPr>
            <p:nvPr/>
          </p:nvSpPr>
          <p:spPr bwMode="auto">
            <a:xfrm>
              <a:off x="282" y="2573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" name="Freeform 195"/>
            <p:cNvSpPr>
              <a:spLocks/>
            </p:cNvSpPr>
            <p:nvPr/>
          </p:nvSpPr>
          <p:spPr bwMode="auto">
            <a:xfrm>
              <a:off x="374" y="2675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0" name="Freeform 196"/>
            <p:cNvSpPr>
              <a:spLocks/>
            </p:cNvSpPr>
            <p:nvPr/>
          </p:nvSpPr>
          <p:spPr bwMode="auto">
            <a:xfrm>
              <a:off x="501" y="2614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1" name="Freeform 197"/>
            <p:cNvSpPr>
              <a:spLocks/>
            </p:cNvSpPr>
            <p:nvPr/>
          </p:nvSpPr>
          <p:spPr bwMode="auto">
            <a:xfrm>
              <a:off x="521" y="2614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2" name="Freeform 198"/>
            <p:cNvSpPr>
              <a:spLocks/>
            </p:cNvSpPr>
            <p:nvPr/>
          </p:nvSpPr>
          <p:spPr bwMode="auto">
            <a:xfrm>
              <a:off x="519" y="2635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3" name="Freeform 199"/>
            <p:cNvSpPr>
              <a:spLocks/>
            </p:cNvSpPr>
            <p:nvPr/>
          </p:nvSpPr>
          <p:spPr bwMode="auto">
            <a:xfrm>
              <a:off x="480" y="2654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4" name="Freeform 200"/>
            <p:cNvSpPr>
              <a:spLocks/>
            </p:cNvSpPr>
            <p:nvPr/>
          </p:nvSpPr>
          <p:spPr bwMode="auto">
            <a:xfrm>
              <a:off x="487" y="2674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5" name="Freeform 201"/>
            <p:cNvSpPr>
              <a:spLocks/>
            </p:cNvSpPr>
            <p:nvPr/>
          </p:nvSpPr>
          <p:spPr bwMode="auto">
            <a:xfrm>
              <a:off x="482" y="2692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6" name="Freeform 202"/>
            <p:cNvSpPr>
              <a:spLocks/>
            </p:cNvSpPr>
            <p:nvPr/>
          </p:nvSpPr>
          <p:spPr bwMode="auto">
            <a:xfrm>
              <a:off x="525" y="2662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1" name="Group 217"/>
          <p:cNvGrpSpPr>
            <a:grpSpLocks/>
          </p:cNvGrpSpPr>
          <p:nvPr/>
        </p:nvGrpSpPr>
        <p:grpSpPr bwMode="auto">
          <a:xfrm>
            <a:off x="401638" y="5073650"/>
            <a:ext cx="496887" cy="458788"/>
            <a:chOff x="253" y="3196"/>
            <a:chExt cx="313" cy="289"/>
          </a:xfrm>
        </p:grpSpPr>
        <p:sp>
          <p:nvSpPr>
            <p:cNvPr id="1228" name="Freeform 204"/>
            <p:cNvSpPr>
              <a:spLocks/>
            </p:cNvSpPr>
            <p:nvPr/>
          </p:nvSpPr>
          <p:spPr bwMode="auto">
            <a:xfrm>
              <a:off x="259" y="3196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" name="Freeform 205"/>
            <p:cNvSpPr>
              <a:spLocks/>
            </p:cNvSpPr>
            <p:nvPr/>
          </p:nvSpPr>
          <p:spPr bwMode="auto">
            <a:xfrm>
              <a:off x="253" y="3197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0" name="Freeform 206"/>
            <p:cNvSpPr>
              <a:spLocks/>
            </p:cNvSpPr>
            <p:nvPr/>
          </p:nvSpPr>
          <p:spPr bwMode="auto">
            <a:xfrm>
              <a:off x="329" y="3349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1" name="Freeform 207"/>
            <p:cNvSpPr>
              <a:spLocks/>
            </p:cNvSpPr>
            <p:nvPr/>
          </p:nvSpPr>
          <p:spPr bwMode="auto">
            <a:xfrm>
              <a:off x="297" y="3362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" name="Freeform 208"/>
            <p:cNvSpPr>
              <a:spLocks/>
            </p:cNvSpPr>
            <p:nvPr/>
          </p:nvSpPr>
          <p:spPr bwMode="auto">
            <a:xfrm>
              <a:off x="282" y="3271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" name="Freeform 209"/>
            <p:cNvSpPr>
              <a:spLocks/>
            </p:cNvSpPr>
            <p:nvPr/>
          </p:nvSpPr>
          <p:spPr bwMode="auto">
            <a:xfrm>
              <a:off x="374" y="3373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>
              <a:off x="501" y="3312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5" name="Freeform 211"/>
            <p:cNvSpPr>
              <a:spLocks/>
            </p:cNvSpPr>
            <p:nvPr/>
          </p:nvSpPr>
          <p:spPr bwMode="auto">
            <a:xfrm>
              <a:off x="521" y="3312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6" name="Freeform 212"/>
            <p:cNvSpPr>
              <a:spLocks/>
            </p:cNvSpPr>
            <p:nvPr/>
          </p:nvSpPr>
          <p:spPr bwMode="auto">
            <a:xfrm>
              <a:off x="519" y="3333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7" name="Freeform 213"/>
            <p:cNvSpPr>
              <a:spLocks/>
            </p:cNvSpPr>
            <p:nvPr/>
          </p:nvSpPr>
          <p:spPr bwMode="auto">
            <a:xfrm>
              <a:off x="480" y="3352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8" name="Freeform 214"/>
            <p:cNvSpPr>
              <a:spLocks/>
            </p:cNvSpPr>
            <p:nvPr/>
          </p:nvSpPr>
          <p:spPr bwMode="auto">
            <a:xfrm>
              <a:off x="487" y="3372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" name="Freeform 215"/>
            <p:cNvSpPr>
              <a:spLocks/>
            </p:cNvSpPr>
            <p:nvPr/>
          </p:nvSpPr>
          <p:spPr bwMode="auto">
            <a:xfrm>
              <a:off x="482" y="3390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0" name="Freeform 216"/>
            <p:cNvSpPr>
              <a:spLocks/>
            </p:cNvSpPr>
            <p:nvPr/>
          </p:nvSpPr>
          <p:spPr bwMode="auto">
            <a:xfrm>
              <a:off x="525" y="3360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2" name="Group 231"/>
          <p:cNvGrpSpPr>
            <a:grpSpLocks/>
          </p:cNvGrpSpPr>
          <p:nvPr/>
        </p:nvGrpSpPr>
        <p:grpSpPr bwMode="auto">
          <a:xfrm>
            <a:off x="401638" y="6124575"/>
            <a:ext cx="496887" cy="458788"/>
            <a:chOff x="253" y="3858"/>
            <a:chExt cx="313" cy="289"/>
          </a:xfrm>
        </p:grpSpPr>
        <p:sp>
          <p:nvSpPr>
            <p:cNvPr id="1242" name="Freeform 218"/>
            <p:cNvSpPr>
              <a:spLocks/>
            </p:cNvSpPr>
            <p:nvPr/>
          </p:nvSpPr>
          <p:spPr bwMode="auto">
            <a:xfrm>
              <a:off x="259" y="3858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3" name="Freeform 219"/>
            <p:cNvSpPr>
              <a:spLocks/>
            </p:cNvSpPr>
            <p:nvPr/>
          </p:nvSpPr>
          <p:spPr bwMode="auto">
            <a:xfrm>
              <a:off x="253" y="3859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4" name="Freeform 220"/>
            <p:cNvSpPr>
              <a:spLocks/>
            </p:cNvSpPr>
            <p:nvPr/>
          </p:nvSpPr>
          <p:spPr bwMode="auto">
            <a:xfrm>
              <a:off x="329" y="4011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5" name="Freeform 221"/>
            <p:cNvSpPr>
              <a:spLocks/>
            </p:cNvSpPr>
            <p:nvPr/>
          </p:nvSpPr>
          <p:spPr bwMode="auto">
            <a:xfrm>
              <a:off x="297" y="4024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6" name="Freeform 222"/>
            <p:cNvSpPr>
              <a:spLocks/>
            </p:cNvSpPr>
            <p:nvPr/>
          </p:nvSpPr>
          <p:spPr bwMode="auto">
            <a:xfrm>
              <a:off x="282" y="3933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7" name="Freeform 223"/>
            <p:cNvSpPr>
              <a:spLocks/>
            </p:cNvSpPr>
            <p:nvPr/>
          </p:nvSpPr>
          <p:spPr bwMode="auto">
            <a:xfrm>
              <a:off x="374" y="4035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8" name="Freeform 224"/>
            <p:cNvSpPr>
              <a:spLocks/>
            </p:cNvSpPr>
            <p:nvPr/>
          </p:nvSpPr>
          <p:spPr bwMode="auto">
            <a:xfrm>
              <a:off x="501" y="3974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" name="Freeform 225"/>
            <p:cNvSpPr>
              <a:spLocks/>
            </p:cNvSpPr>
            <p:nvPr/>
          </p:nvSpPr>
          <p:spPr bwMode="auto">
            <a:xfrm>
              <a:off x="521" y="3974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0" name="Freeform 226"/>
            <p:cNvSpPr>
              <a:spLocks/>
            </p:cNvSpPr>
            <p:nvPr/>
          </p:nvSpPr>
          <p:spPr bwMode="auto">
            <a:xfrm>
              <a:off x="519" y="3995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1" name="Freeform 227"/>
            <p:cNvSpPr>
              <a:spLocks/>
            </p:cNvSpPr>
            <p:nvPr/>
          </p:nvSpPr>
          <p:spPr bwMode="auto">
            <a:xfrm>
              <a:off x="480" y="4014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2" name="Freeform 228"/>
            <p:cNvSpPr>
              <a:spLocks/>
            </p:cNvSpPr>
            <p:nvPr/>
          </p:nvSpPr>
          <p:spPr bwMode="auto">
            <a:xfrm>
              <a:off x="487" y="4034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3" name="Freeform 229"/>
            <p:cNvSpPr>
              <a:spLocks/>
            </p:cNvSpPr>
            <p:nvPr/>
          </p:nvSpPr>
          <p:spPr bwMode="auto">
            <a:xfrm>
              <a:off x="482" y="4052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4" name="Freeform 230"/>
            <p:cNvSpPr>
              <a:spLocks/>
            </p:cNvSpPr>
            <p:nvPr/>
          </p:nvSpPr>
          <p:spPr bwMode="auto">
            <a:xfrm>
              <a:off x="525" y="4022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3" name="Group 247"/>
          <p:cNvGrpSpPr>
            <a:grpSpLocks/>
          </p:cNvGrpSpPr>
          <p:nvPr/>
        </p:nvGrpSpPr>
        <p:grpSpPr bwMode="auto">
          <a:xfrm>
            <a:off x="7031038" y="-1588"/>
            <a:ext cx="2124075" cy="1916113"/>
            <a:chOff x="4429" y="-1"/>
            <a:chExt cx="1338" cy="1207"/>
          </a:xfrm>
        </p:grpSpPr>
        <p:sp>
          <p:nvSpPr>
            <p:cNvPr id="1256" name="Freeform 232"/>
            <p:cNvSpPr>
              <a:spLocks/>
            </p:cNvSpPr>
            <p:nvPr/>
          </p:nvSpPr>
          <p:spPr bwMode="auto">
            <a:xfrm>
              <a:off x="4457" y="-1"/>
              <a:ext cx="1286" cy="1198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2" y="77"/>
                </a:cxn>
                <a:cxn ang="0">
                  <a:pos x="7" y="168"/>
                </a:cxn>
                <a:cxn ang="0">
                  <a:pos x="13" y="205"/>
                </a:cxn>
                <a:cxn ang="0">
                  <a:pos x="17" y="266"/>
                </a:cxn>
                <a:cxn ang="0">
                  <a:pos x="24" y="380"/>
                </a:cxn>
                <a:cxn ang="0">
                  <a:pos x="30" y="585"/>
                </a:cxn>
                <a:cxn ang="0">
                  <a:pos x="36" y="784"/>
                </a:cxn>
                <a:cxn ang="0">
                  <a:pos x="38" y="863"/>
                </a:cxn>
                <a:cxn ang="0">
                  <a:pos x="40" y="919"/>
                </a:cxn>
                <a:cxn ang="0">
                  <a:pos x="40" y="948"/>
                </a:cxn>
                <a:cxn ang="0">
                  <a:pos x="43" y="956"/>
                </a:cxn>
                <a:cxn ang="0">
                  <a:pos x="55" y="996"/>
                </a:cxn>
                <a:cxn ang="0">
                  <a:pos x="87" y="1076"/>
                </a:cxn>
                <a:cxn ang="0">
                  <a:pos x="104" y="1101"/>
                </a:cxn>
                <a:cxn ang="0">
                  <a:pos x="130" y="1110"/>
                </a:cxn>
                <a:cxn ang="0">
                  <a:pos x="180" y="1124"/>
                </a:cxn>
                <a:cxn ang="0">
                  <a:pos x="291" y="1149"/>
                </a:cxn>
                <a:cxn ang="0">
                  <a:pos x="342" y="1162"/>
                </a:cxn>
                <a:cxn ang="0">
                  <a:pos x="363" y="1166"/>
                </a:cxn>
                <a:cxn ang="0">
                  <a:pos x="390" y="1178"/>
                </a:cxn>
                <a:cxn ang="0">
                  <a:pos x="458" y="1197"/>
                </a:cxn>
                <a:cxn ang="0">
                  <a:pos x="486" y="1197"/>
                </a:cxn>
                <a:cxn ang="0">
                  <a:pos x="532" y="1195"/>
                </a:cxn>
                <a:cxn ang="0">
                  <a:pos x="602" y="1193"/>
                </a:cxn>
                <a:cxn ang="0">
                  <a:pos x="787" y="1186"/>
                </a:cxn>
                <a:cxn ang="0">
                  <a:pos x="990" y="1176"/>
                </a:cxn>
                <a:cxn ang="0">
                  <a:pos x="1137" y="1166"/>
                </a:cxn>
                <a:cxn ang="0">
                  <a:pos x="1198" y="1159"/>
                </a:cxn>
                <a:cxn ang="0">
                  <a:pos x="1236" y="1151"/>
                </a:cxn>
                <a:cxn ang="0">
                  <a:pos x="1247" y="1137"/>
                </a:cxn>
                <a:cxn ang="0">
                  <a:pos x="1255" y="1099"/>
                </a:cxn>
                <a:cxn ang="0">
                  <a:pos x="1262" y="1037"/>
                </a:cxn>
                <a:cxn ang="0">
                  <a:pos x="1276" y="873"/>
                </a:cxn>
                <a:cxn ang="0">
                  <a:pos x="1285" y="624"/>
                </a:cxn>
                <a:cxn ang="0">
                  <a:pos x="1281" y="490"/>
                </a:cxn>
                <a:cxn ang="0">
                  <a:pos x="1276" y="431"/>
                </a:cxn>
                <a:cxn ang="0">
                  <a:pos x="1262" y="376"/>
                </a:cxn>
                <a:cxn ang="0">
                  <a:pos x="1209" y="291"/>
                </a:cxn>
                <a:cxn ang="0">
                  <a:pos x="1092" y="172"/>
                </a:cxn>
                <a:cxn ang="0">
                  <a:pos x="997" y="94"/>
                </a:cxn>
                <a:cxn ang="0">
                  <a:pos x="914" y="44"/>
                </a:cxn>
                <a:cxn ang="0">
                  <a:pos x="857" y="35"/>
                </a:cxn>
                <a:cxn ang="0">
                  <a:pos x="746" y="46"/>
                </a:cxn>
                <a:cxn ang="0">
                  <a:pos x="634" y="60"/>
                </a:cxn>
                <a:cxn ang="0">
                  <a:pos x="592" y="64"/>
                </a:cxn>
                <a:cxn ang="0">
                  <a:pos x="458" y="23"/>
                </a:cxn>
                <a:cxn ang="0">
                  <a:pos x="337" y="2"/>
                </a:cxn>
                <a:cxn ang="0">
                  <a:pos x="301" y="0"/>
                </a:cxn>
                <a:cxn ang="0">
                  <a:pos x="242" y="0"/>
                </a:cxn>
                <a:cxn ang="0">
                  <a:pos x="87" y="4"/>
                </a:cxn>
              </a:cxnLst>
              <a:rect l="0" t="0" r="r" b="b"/>
              <a:pathLst>
                <a:path w="1286" h="1198">
                  <a:moveTo>
                    <a:pt x="34" y="6"/>
                  </a:moveTo>
                  <a:lnTo>
                    <a:pt x="32" y="10"/>
                  </a:lnTo>
                  <a:lnTo>
                    <a:pt x="26" y="19"/>
                  </a:lnTo>
                  <a:lnTo>
                    <a:pt x="17" y="33"/>
                  </a:lnTo>
                  <a:lnTo>
                    <a:pt x="11" y="54"/>
                  </a:lnTo>
                  <a:lnTo>
                    <a:pt x="2" y="77"/>
                  </a:lnTo>
                  <a:lnTo>
                    <a:pt x="0" y="106"/>
                  </a:lnTo>
                  <a:lnTo>
                    <a:pt x="0" y="135"/>
                  </a:lnTo>
                  <a:lnTo>
                    <a:pt x="7" y="168"/>
                  </a:lnTo>
                  <a:lnTo>
                    <a:pt x="9" y="176"/>
                  </a:lnTo>
                  <a:lnTo>
                    <a:pt x="11" y="189"/>
                  </a:lnTo>
                  <a:lnTo>
                    <a:pt x="13" y="205"/>
                  </a:lnTo>
                  <a:lnTo>
                    <a:pt x="13" y="222"/>
                  </a:lnTo>
                  <a:lnTo>
                    <a:pt x="15" y="243"/>
                  </a:lnTo>
                  <a:lnTo>
                    <a:pt x="17" y="266"/>
                  </a:lnTo>
                  <a:lnTo>
                    <a:pt x="19" y="293"/>
                  </a:lnTo>
                  <a:lnTo>
                    <a:pt x="19" y="320"/>
                  </a:lnTo>
                  <a:lnTo>
                    <a:pt x="24" y="380"/>
                  </a:lnTo>
                  <a:lnTo>
                    <a:pt x="26" y="446"/>
                  </a:lnTo>
                  <a:lnTo>
                    <a:pt x="28" y="515"/>
                  </a:lnTo>
                  <a:lnTo>
                    <a:pt x="30" y="585"/>
                  </a:lnTo>
                  <a:lnTo>
                    <a:pt x="32" y="655"/>
                  </a:lnTo>
                  <a:lnTo>
                    <a:pt x="34" y="722"/>
                  </a:lnTo>
                  <a:lnTo>
                    <a:pt x="36" y="784"/>
                  </a:lnTo>
                  <a:lnTo>
                    <a:pt x="36" y="811"/>
                  </a:lnTo>
                  <a:lnTo>
                    <a:pt x="38" y="838"/>
                  </a:lnTo>
                  <a:lnTo>
                    <a:pt x="38" y="863"/>
                  </a:lnTo>
                  <a:lnTo>
                    <a:pt x="38" y="884"/>
                  </a:lnTo>
                  <a:lnTo>
                    <a:pt x="40" y="904"/>
                  </a:lnTo>
                  <a:lnTo>
                    <a:pt x="40" y="919"/>
                  </a:lnTo>
                  <a:lnTo>
                    <a:pt x="40" y="933"/>
                  </a:lnTo>
                  <a:lnTo>
                    <a:pt x="40" y="942"/>
                  </a:lnTo>
                  <a:lnTo>
                    <a:pt x="40" y="948"/>
                  </a:lnTo>
                  <a:lnTo>
                    <a:pt x="40" y="950"/>
                  </a:lnTo>
                  <a:lnTo>
                    <a:pt x="40" y="952"/>
                  </a:lnTo>
                  <a:lnTo>
                    <a:pt x="43" y="956"/>
                  </a:lnTo>
                  <a:lnTo>
                    <a:pt x="45" y="964"/>
                  </a:lnTo>
                  <a:lnTo>
                    <a:pt x="47" y="973"/>
                  </a:lnTo>
                  <a:lnTo>
                    <a:pt x="55" y="996"/>
                  </a:lnTo>
                  <a:lnTo>
                    <a:pt x="64" y="1023"/>
                  </a:lnTo>
                  <a:lnTo>
                    <a:pt x="74" y="1050"/>
                  </a:lnTo>
                  <a:lnTo>
                    <a:pt x="87" y="1076"/>
                  </a:lnTo>
                  <a:lnTo>
                    <a:pt x="93" y="1085"/>
                  </a:lnTo>
                  <a:lnTo>
                    <a:pt x="100" y="1095"/>
                  </a:lnTo>
                  <a:lnTo>
                    <a:pt x="104" y="1101"/>
                  </a:lnTo>
                  <a:lnTo>
                    <a:pt x="110" y="1105"/>
                  </a:lnTo>
                  <a:lnTo>
                    <a:pt x="119" y="1106"/>
                  </a:lnTo>
                  <a:lnTo>
                    <a:pt x="130" y="1110"/>
                  </a:lnTo>
                  <a:lnTo>
                    <a:pt x="144" y="1114"/>
                  </a:lnTo>
                  <a:lnTo>
                    <a:pt x="161" y="1120"/>
                  </a:lnTo>
                  <a:lnTo>
                    <a:pt x="180" y="1124"/>
                  </a:lnTo>
                  <a:lnTo>
                    <a:pt x="202" y="1130"/>
                  </a:lnTo>
                  <a:lnTo>
                    <a:pt x="246" y="1139"/>
                  </a:lnTo>
                  <a:lnTo>
                    <a:pt x="291" y="1149"/>
                  </a:lnTo>
                  <a:lnTo>
                    <a:pt x="310" y="1155"/>
                  </a:lnTo>
                  <a:lnTo>
                    <a:pt x="327" y="1159"/>
                  </a:lnTo>
                  <a:lnTo>
                    <a:pt x="342" y="1162"/>
                  </a:lnTo>
                  <a:lnTo>
                    <a:pt x="352" y="1164"/>
                  </a:lnTo>
                  <a:lnTo>
                    <a:pt x="361" y="1166"/>
                  </a:lnTo>
                  <a:lnTo>
                    <a:pt x="363" y="1166"/>
                  </a:lnTo>
                  <a:lnTo>
                    <a:pt x="367" y="1168"/>
                  </a:lnTo>
                  <a:lnTo>
                    <a:pt x="375" y="1172"/>
                  </a:lnTo>
                  <a:lnTo>
                    <a:pt x="390" y="1178"/>
                  </a:lnTo>
                  <a:lnTo>
                    <a:pt x="405" y="1184"/>
                  </a:lnTo>
                  <a:lnTo>
                    <a:pt x="443" y="1193"/>
                  </a:lnTo>
                  <a:lnTo>
                    <a:pt x="458" y="1197"/>
                  </a:lnTo>
                  <a:lnTo>
                    <a:pt x="473" y="1197"/>
                  </a:lnTo>
                  <a:lnTo>
                    <a:pt x="477" y="1197"/>
                  </a:lnTo>
                  <a:lnTo>
                    <a:pt x="486" y="1197"/>
                  </a:lnTo>
                  <a:lnTo>
                    <a:pt x="498" y="1197"/>
                  </a:lnTo>
                  <a:lnTo>
                    <a:pt x="513" y="1195"/>
                  </a:lnTo>
                  <a:lnTo>
                    <a:pt x="532" y="1195"/>
                  </a:lnTo>
                  <a:lnTo>
                    <a:pt x="554" y="1195"/>
                  </a:lnTo>
                  <a:lnTo>
                    <a:pt x="577" y="1193"/>
                  </a:lnTo>
                  <a:lnTo>
                    <a:pt x="602" y="1193"/>
                  </a:lnTo>
                  <a:lnTo>
                    <a:pt x="657" y="1191"/>
                  </a:lnTo>
                  <a:lnTo>
                    <a:pt x="721" y="1189"/>
                  </a:lnTo>
                  <a:lnTo>
                    <a:pt x="787" y="1186"/>
                  </a:lnTo>
                  <a:lnTo>
                    <a:pt x="857" y="1184"/>
                  </a:lnTo>
                  <a:lnTo>
                    <a:pt x="925" y="1180"/>
                  </a:lnTo>
                  <a:lnTo>
                    <a:pt x="990" y="1176"/>
                  </a:lnTo>
                  <a:lnTo>
                    <a:pt x="1054" y="1172"/>
                  </a:lnTo>
                  <a:lnTo>
                    <a:pt x="1111" y="1168"/>
                  </a:lnTo>
                  <a:lnTo>
                    <a:pt x="1137" y="1166"/>
                  </a:lnTo>
                  <a:lnTo>
                    <a:pt x="1160" y="1164"/>
                  </a:lnTo>
                  <a:lnTo>
                    <a:pt x="1181" y="1162"/>
                  </a:lnTo>
                  <a:lnTo>
                    <a:pt x="1198" y="1159"/>
                  </a:lnTo>
                  <a:lnTo>
                    <a:pt x="1215" y="1157"/>
                  </a:lnTo>
                  <a:lnTo>
                    <a:pt x="1226" y="1155"/>
                  </a:lnTo>
                  <a:lnTo>
                    <a:pt x="1236" y="1151"/>
                  </a:lnTo>
                  <a:lnTo>
                    <a:pt x="1240" y="1149"/>
                  </a:lnTo>
                  <a:lnTo>
                    <a:pt x="1243" y="1145"/>
                  </a:lnTo>
                  <a:lnTo>
                    <a:pt x="1247" y="1137"/>
                  </a:lnTo>
                  <a:lnTo>
                    <a:pt x="1249" y="1128"/>
                  </a:lnTo>
                  <a:lnTo>
                    <a:pt x="1251" y="1114"/>
                  </a:lnTo>
                  <a:lnTo>
                    <a:pt x="1255" y="1099"/>
                  </a:lnTo>
                  <a:lnTo>
                    <a:pt x="1257" y="1079"/>
                  </a:lnTo>
                  <a:lnTo>
                    <a:pt x="1259" y="1060"/>
                  </a:lnTo>
                  <a:lnTo>
                    <a:pt x="1262" y="1037"/>
                  </a:lnTo>
                  <a:lnTo>
                    <a:pt x="1268" y="989"/>
                  </a:lnTo>
                  <a:lnTo>
                    <a:pt x="1272" y="933"/>
                  </a:lnTo>
                  <a:lnTo>
                    <a:pt x="1276" y="873"/>
                  </a:lnTo>
                  <a:lnTo>
                    <a:pt x="1279" y="811"/>
                  </a:lnTo>
                  <a:lnTo>
                    <a:pt x="1283" y="685"/>
                  </a:lnTo>
                  <a:lnTo>
                    <a:pt x="1285" y="624"/>
                  </a:lnTo>
                  <a:lnTo>
                    <a:pt x="1285" y="566"/>
                  </a:lnTo>
                  <a:lnTo>
                    <a:pt x="1283" y="514"/>
                  </a:lnTo>
                  <a:lnTo>
                    <a:pt x="1281" y="490"/>
                  </a:lnTo>
                  <a:lnTo>
                    <a:pt x="1281" y="467"/>
                  </a:lnTo>
                  <a:lnTo>
                    <a:pt x="1279" y="448"/>
                  </a:lnTo>
                  <a:lnTo>
                    <a:pt x="1276" y="431"/>
                  </a:lnTo>
                  <a:lnTo>
                    <a:pt x="1272" y="415"/>
                  </a:lnTo>
                  <a:lnTo>
                    <a:pt x="1270" y="402"/>
                  </a:lnTo>
                  <a:lnTo>
                    <a:pt x="1262" y="376"/>
                  </a:lnTo>
                  <a:lnTo>
                    <a:pt x="1249" y="351"/>
                  </a:lnTo>
                  <a:lnTo>
                    <a:pt x="1230" y="322"/>
                  </a:lnTo>
                  <a:lnTo>
                    <a:pt x="1209" y="291"/>
                  </a:lnTo>
                  <a:lnTo>
                    <a:pt x="1183" y="263"/>
                  </a:lnTo>
                  <a:lnTo>
                    <a:pt x="1153" y="232"/>
                  </a:lnTo>
                  <a:lnTo>
                    <a:pt x="1092" y="172"/>
                  </a:lnTo>
                  <a:lnTo>
                    <a:pt x="1060" y="143"/>
                  </a:lnTo>
                  <a:lnTo>
                    <a:pt x="1028" y="118"/>
                  </a:lnTo>
                  <a:lnTo>
                    <a:pt x="997" y="94"/>
                  </a:lnTo>
                  <a:lnTo>
                    <a:pt x="967" y="73"/>
                  </a:lnTo>
                  <a:lnTo>
                    <a:pt x="939" y="56"/>
                  </a:lnTo>
                  <a:lnTo>
                    <a:pt x="914" y="44"/>
                  </a:lnTo>
                  <a:lnTo>
                    <a:pt x="893" y="37"/>
                  </a:lnTo>
                  <a:lnTo>
                    <a:pt x="874" y="35"/>
                  </a:lnTo>
                  <a:lnTo>
                    <a:pt x="857" y="35"/>
                  </a:lnTo>
                  <a:lnTo>
                    <a:pt x="838" y="37"/>
                  </a:lnTo>
                  <a:lnTo>
                    <a:pt x="793" y="40"/>
                  </a:lnTo>
                  <a:lnTo>
                    <a:pt x="746" y="46"/>
                  </a:lnTo>
                  <a:lnTo>
                    <a:pt x="698" y="50"/>
                  </a:lnTo>
                  <a:lnTo>
                    <a:pt x="653" y="56"/>
                  </a:lnTo>
                  <a:lnTo>
                    <a:pt x="634" y="60"/>
                  </a:lnTo>
                  <a:lnTo>
                    <a:pt x="617" y="62"/>
                  </a:lnTo>
                  <a:lnTo>
                    <a:pt x="602" y="64"/>
                  </a:lnTo>
                  <a:lnTo>
                    <a:pt x="592" y="64"/>
                  </a:lnTo>
                  <a:lnTo>
                    <a:pt x="585" y="66"/>
                  </a:lnTo>
                  <a:lnTo>
                    <a:pt x="583" y="66"/>
                  </a:lnTo>
                  <a:lnTo>
                    <a:pt x="458" y="23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37" y="2"/>
                  </a:lnTo>
                  <a:lnTo>
                    <a:pt x="329" y="2"/>
                  </a:lnTo>
                  <a:lnTo>
                    <a:pt x="316" y="2"/>
                  </a:lnTo>
                  <a:lnTo>
                    <a:pt x="301" y="0"/>
                  </a:lnTo>
                  <a:lnTo>
                    <a:pt x="284" y="0"/>
                  </a:lnTo>
                  <a:lnTo>
                    <a:pt x="263" y="0"/>
                  </a:lnTo>
                  <a:lnTo>
                    <a:pt x="242" y="0"/>
                  </a:lnTo>
                  <a:lnTo>
                    <a:pt x="193" y="0"/>
                  </a:lnTo>
                  <a:lnTo>
                    <a:pt x="140" y="2"/>
                  </a:lnTo>
                  <a:lnTo>
                    <a:pt x="87" y="4"/>
                  </a:lnTo>
                  <a:lnTo>
                    <a:pt x="34" y="6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41" name="Group 246"/>
            <p:cNvGrpSpPr>
              <a:grpSpLocks/>
            </p:cNvGrpSpPr>
            <p:nvPr/>
          </p:nvGrpSpPr>
          <p:grpSpPr bwMode="auto">
            <a:xfrm>
              <a:off x="4429" y="-1"/>
              <a:ext cx="1338" cy="1207"/>
              <a:chOff x="4429" y="-1"/>
              <a:chExt cx="1338" cy="1207"/>
            </a:xfrm>
          </p:grpSpPr>
          <p:sp>
            <p:nvSpPr>
              <p:cNvPr id="1257" name="Freeform 233"/>
              <p:cNvSpPr>
                <a:spLocks/>
              </p:cNvSpPr>
              <p:nvPr/>
            </p:nvSpPr>
            <p:spPr bwMode="auto">
              <a:xfrm>
                <a:off x="4453" y="-1"/>
                <a:ext cx="223" cy="73"/>
              </a:xfrm>
              <a:custGeom>
                <a:avLst/>
                <a:gdLst/>
                <a:ahLst/>
                <a:cxnLst>
                  <a:cxn ang="0">
                    <a:pos x="171" y="59"/>
                  </a:cxn>
                  <a:cxn ang="0">
                    <a:pos x="186" y="55"/>
                  </a:cxn>
                  <a:cxn ang="0">
                    <a:pos x="198" y="52"/>
                  </a:cxn>
                  <a:cxn ang="0">
                    <a:pos x="208" y="50"/>
                  </a:cxn>
                  <a:cxn ang="0">
                    <a:pos x="212" y="48"/>
                  </a:cxn>
                  <a:cxn ang="0">
                    <a:pos x="212" y="46"/>
                  </a:cxn>
                  <a:cxn ang="0">
                    <a:pos x="213" y="44"/>
                  </a:cxn>
                  <a:cxn ang="0">
                    <a:pos x="215" y="41"/>
                  </a:cxn>
                  <a:cxn ang="0">
                    <a:pos x="221" y="30"/>
                  </a:cxn>
                  <a:cxn ang="0">
                    <a:pos x="221" y="19"/>
                  </a:cxn>
                  <a:cxn ang="0">
                    <a:pos x="216" y="9"/>
                  </a:cxn>
                  <a:cxn ang="0">
                    <a:pos x="208" y="2"/>
                  </a:cxn>
                  <a:cxn ang="0">
                    <a:pos x="47" y="0"/>
                  </a:cxn>
                  <a:cxn ang="0">
                    <a:pos x="34" y="3"/>
                  </a:cxn>
                  <a:cxn ang="0">
                    <a:pos x="22" y="7"/>
                  </a:cxn>
                  <a:cxn ang="0">
                    <a:pos x="12" y="12"/>
                  </a:cxn>
                  <a:cxn ang="0">
                    <a:pos x="5" y="18"/>
                  </a:cxn>
                  <a:cxn ang="0">
                    <a:pos x="1" y="26"/>
                  </a:cxn>
                  <a:cxn ang="0">
                    <a:pos x="0" y="34"/>
                  </a:cxn>
                  <a:cxn ang="0">
                    <a:pos x="3" y="43"/>
                  </a:cxn>
                  <a:cxn ang="0">
                    <a:pos x="10" y="54"/>
                  </a:cxn>
                  <a:cxn ang="0">
                    <a:pos x="12" y="55"/>
                  </a:cxn>
                  <a:cxn ang="0">
                    <a:pos x="18" y="59"/>
                  </a:cxn>
                  <a:cxn ang="0">
                    <a:pos x="30" y="64"/>
                  </a:cxn>
                  <a:cxn ang="0">
                    <a:pos x="46" y="68"/>
                  </a:cxn>
                  <a:cxn ang="0">
                    <a:pos x="61" y="71"/>
                  </a:cxn>
                  <a:cxn ang="0">
                    <a:pos x="73" y="72"/>
                  </a:cxn>
                  <a:cxn ang="0">
                    <a:pos x="86" y="72"/>
                  </a:cxn>
                  <a:cxn ang="0">
                    <a:pos x="100" y="72"/>
                  </a:cxn>
                  <a:cxn ang="0">
                    <a:pos x="116" y="70"/>
                  </a:cxn>
                  <a:cxn ang="0">
                    <a:pos x="134" y="68"/>
                  </a:cxn>
                  <a:cxn ang="0">
                    <a:pos x="152" y="63"/>
                  </a:cxn>
                </a:cxnLst>
                <a:rect l="0" t="0" r="r" b="b"/>
                <a:pathLst>
                  <a:path w="223" h="73">
                    <a:moveTo>
                      <a:pt x="162" y="61"/>
                    </a:moveTo>
                    <a:lnTo>
                      <a:pt x="171" y="59"/>
                    </a:lnTo>
                    <a:lnTo>
                      <a:pt x="179" y="56"/>
                    </a:lnTo>
                    <a:lnTo>
                      <a:pt x="186" y="55"/>
                    </a:lnTo>
                    <a:lnTo>
                      <a:pt x="193" y="53"/>
                    </a:lnTo>
                    <a:lnTo>
                      <a:pt x="198" y="52"/>
                    </a:lnTo>
                    <a:lnTo>
                      <a:pt x="204" y="51"/>
                    </a:lnTo>
                    <a:lnTo>
                      <a:pt x="208" y="50"/>
                    </a:lnTo>
                    <a:lnTo>
                      <a:pt x="212" y="49"/>
                    </a:lnTo>
                    <a:lnTo>
                      <a:pt x="212" y="48"/>
                    </a:lnTo>
                    <a:lnTo>
                      <a:pt x="212" y="47"/>
                    </a:lnTo>
                    <a:lnTo>
                      <a:pt x="212" y="46"/>
                    </a:lnTo>
                    <a:lnTo>
                      <a:pt x="213" y="45"/>
                    </a:lnTo>
                    <a:lnTo>
                      <a:pt x="213" y="44"/>
                    </a:lnTo>
                    <a:lnTo>
                      <a:pt x="214" y="43"/>
                    </a:lnTo>
                    <a:lnTo>
                      <a:pt x="215" y="41"/>
                    </a:lnTo>
                    <a:lnTo>
                      <a:pt x="219" y="36"/>
                    </a:lnTo>
                    <a:lnTo>
                      <a:pt x="221" y="30"/>
                    </a:lnTo>
                    <a:lnTo>
                      <a:pt x="222" y="24"/>
                    </a:lnTo>
                    <a:lnTo>
                      <a:pt x="221" y="19"/>
                    </a:lnTo>
                    <a:lnTo>
                      <a:pt x="219" y="14"/>
                    </a:lnTo>
                    <a:lnTo>
                      <a:pt x="216" y="9"/>
                    </a:lnTo>
                    <a:lnTo>
                      <a:pt x="211" y="4"/>
                    </a:lnTo>
                    <a:lnTo>
                      <a:pt x="208" y="2"/>
                    </a:lnTo>
                    <a:lnTo>
                      <a:pt x="205" y="0"/>
                    </a:lnTo>
                    <a:lnTo>
                      <a:pt x="47" y="0"/>
                    </a:lnTo>
                    <a:lnTo>
                      <a:pt x="40" y="1"/>
                    </a:lnTo>
                    <a:lnTo>
                      <a:pt x="34" y="3"/>
                    </a:lnTo>
                    <a:lnTo>
                      <a:pt x="28" y="5"/>
                    </a:lnTo>
                    <a:lnTo>
                      <a:pt x="22" y="7"/>
                    </a:lnTo>
                    <a:lnTo>
                      <a:pt x="17" y="10"/>
                    </a:lnTo>
                    <a:lnTo>
                      <a:pt x="12" y="12"/>
                    </a:lnTo>
                    <a:lnTo>
                      <a:pt x="8" y="15"/>
                    </a:lnTo>
                    <a:lnTo>
                      <a:pt x="5" y="18"/>
                    </a:lnTo>
                    <a:lnTo>
                      <a:pt x="2" y="22"/>
                    </a:lnTo>
                    <a:lnTo>
                      <a:pt x="1" y="26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1" y="38"/>
                    </a:lnTo>
                    <a:lnTo>
                      <a:pt x="3" y="43"/>
                    </a:lnTo>
                    <a:lnTo>
                      <a:pt x="6" y="48"/>
                    </a:lnTo>
                    <a:lnTo>
                      <a:pt x="10" y="54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15" y="57"/>
                    </a:lnTo>
                    <a:lnTo>
                      <a:pt x="18" y="59"/>
                    </a:lnTo>
                    <a:lnTo>
                      <a:pt x="23" y="61"/>
                    </a:lnTo>
                    <a:lnTo>
                      <a:pt x="30" y="64"/>
                    </a:lnTo>
                    <a:lnTo>
                      <a:pt x="37" y="66"/>
                    </a:lnTo>
                    <a:lnTo>
                      <a:pt x="46" y="68"/>
                    </a:lnTo>
                    <a:lnTo>
                      <a:pt x="56" y="70"/>
                    </a:lnTo>
                    <a:lnTo>
                      <a:pt x="61" y="71"/>
                    </a:lnTo>
                    <a:lnTo>
                      <a:pt x="67" y="71"/>
                    </a:lnTo>
                    <a:lnTo>
                      <a:pt x="73" y="72"/>
                    </a:lnTo>
                    <a:lnTo>
                      <a:pt x="79" y="72"/>
                    </a:lnTo>
                    <a:lnTo>
                      <a:pt x="86" y="72"/>
                    </a:lnTo>
                    <a:lnTo>
                      <a:pt x="93" y="72"/>
                    </a:lnTo>
                    <a:lnTo>
                      <a:pt x="100" y="72"/>
                    </a:lnTo>
                    <a:lnTo>
                      <a:pt x="108" y="71"/>
                    </a:lnTo>
                    <a:lnTo>
                      <a:pt x="116" y="70"/>
                    </a:lnTo>
                    <a:lnTo>
                      <a:pt x="125" y="69"/>
                    </a:lnTo>
                    <a:lnTo>
                      <a:pt x="134" y="68"/>
                    </a:lnTo>
                    <a:lnTo>
                      <a:pt x="142" y="66"/>
                    </a:lnTo>
                    <a:lnTo>
                      <a:pt x="152" y="63"/>
                    </a:lnTo>
                    <a:lnTo>
                      <a:pt x="162" y="61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8" name="Freeform 234"/>
              <p:cNvSpPr>
                <a:spLocks/>
              </p:cNvSpPr>
              <p:nvPr/>
            </p:nvSpPr>
            <p:spPr bwMode="auto">
              <a:xfrm>
                <a:off x="4429" y="-1"/>
                <a:ext cx="1333" cy="1207"/>
              </a:xfrm>
              <a:custGeom>
                <a:avLst/>
                <a:gdLst/>
                <a:ahLst/>
                <a:cxnLst>
                  <a:cxn ang="0">
                    <a:pos x="1178" y="2"/>
                  </a:cxn>
                  <a:cxn ang="0">
                    <a:pos x="428" y="48"/>
                  </a:cxn>
                  <a:cxn ang="0">
                    <a:pos x="540" y="60"/>
                  </a:cxn>
                  <a:cxn ang="0">
                    <a:pos x="329" y="95"/>
                  </a:cxn>
                  <a:cxn ang="0">
                    <a:pos x="432" y="141"/>
                  </a:cxn>
                  <a:cxn ang="0">
                    <a:pos x="360" y="183"/>
                  </a:cxn>
                  <a:cxn ang="0">
                    <a:pos x="93" y="199"/>
                  </a:cxn>
                  <a:cxn ang="0">
                    <a:pos x="175" y="143"/>
                  </a:cxn>
                  <a:cxn ang="0">
                    <a:pos x="205" y="102"/>
                  </a:cxn>
                  <a:cxn ang="0">
                    <a:pos x="4" y="154"/>
                  </a:cxn>
                  <a:cxn ang="0">
                    <a:pos x="30" y="650"/>
                  </a:cxn>
                  <a:cxn ang="0">
                    <a:pos x="35" y="1004"/>
                  </a:cxn>
                  <a:cxn ang="0">
                    <a:pos x="285" y="1191"/>
                  </a:cxn>
                  <a:cxn ang="0">
                    <a:pos x="390" y="1137"/>
                  </a:cxn>
                  <a:cxn ang="0">
                    <a:pos x="353" y="911"/>
                  </a:cxn>
                  <a:cxn ang="0">
                    <a:pos x="257" y="855"/>
                  </a:cxn>
                  <a:cxn ang="0">
                    <a:pos x="248" y="950"/>
                  </a:cxn>
                  <a:cxn ang="0">
                    <a:pos x="201" y="994"/>
                  </a:cxn>
                  <a:cxn ang="0">
                    <a:pos x="184" y="1067"/>
                  </a:cxn>
                  <a:cxn ang="0">
                    <a:pos x="159" y="855"/>
                  </a:cxn>
                  <a:cxn ang="0">
                    <a:pos x="257" y="629"/>
                  </a:cxn>
                  <a:cxn ang="0">
                    <a:pos x="290" y="515"/>
                  </a:cxn>
                  <a:cxn ang="0">
                    <a:pos x="334" y="610"/>
                  </a:cxn>
                  <a:cxn ang="0">
                    <a:pos x="453" y="508"/>
                  </a:cxn>
                  <a:cxn ang="0">
                    <a:pos x="437" y="631"/>
                  </a:cxn>
                  <a:cxn ang="0">
                    <a:pos x="374" y="768"/>
                  </a:cxn>
                  <a:cxn ang="0">
                    <a:pos x="421" y="1000"/>
                  </a:cxn>
                  <a:cxn ang="0">
                    <a:pos x="530" y="1204"/>
                  </a:cxn>
                  <a:cxn ang="0">
                    <a:pos x="956" y="1189"/>
                  </a:cxn>
                  <a:cxn ang="0">
                    <a:pos x="1318" y="1148"/>
                  </a:cxn>
                  <a:cxn ang="0">
                    <a:pos x="1105" y="1075"/>
                  </a:cxn>
                  <a:cxn ang="0">
                    <a:pos x="1033" y="977"/>
                  </a:cxn>
                  <a:cxn ang="0">
                    <a:pos x="968" y="861"/>
                  </a:cxn>
                  <a:cxn ang="0">
                    <a:pos x="954" y="774"/>
                  </a:cxn>
                  <a:cxn ang="0">
                    <a:pos x="954" y="602"/>
                  </a:cxn>
                  <a:cxn ang="0">
                    <a:pos x="1073" y="625"/>
                  </a:cxn>
                  <a:cxn ang="0">
                    <a:pos x="1063" y="596"/>
                  </a:cxn>
                  <a:cxn ang="0">
                    <a:pos x="972" y="510"/>
                  </a:cxn>
                  <a:cxn ang="0">
                    <a:pos x="1073" y="562"/>
                  </a:cxn>
                  <a:cxn ang="0">
                    <a:pos x="1033" y="506"/>
                  </a:cxn>
                  <a:cxn ang="0">
                    <a:pos x="876" y="508"/>
                  </a:cxn>
                  <a:cxn ang="0">
                    <a:pos x="862" y="726"/>
                  </a:cxn>
                  <a:cxn ang="0">
                    <a:pos x="825" y="816"/>
                  </a:cxn>
                  <a:cxn ang="0">
                    <a:pos x="804" y="618"/>
                  </a:cxn>
                  <a:cxn ang="0">
                    <a:pos x="774" y="488"/>
                  </a:cxn>
                  <a:cxn ang="0">
                    <a:pos x="804" y="448"/>
                  </a:cxn>
                  <a:cxn ang="0">
                    <a:pos x="774" y="315"/>
                  </a:cxn>
                  <a:cxn ang="0">
                    <a:pos x="804" y="241"/>
                  </a:cxn>
                  <a:cxn ang="0">
                    <a:pos x="750" y="197"/>
                  </a:cxn>
                  <a:cxn ang="0">
                    <a:pos x="792" y="102"/>
                  </a:cxn>
                  <a:cxn ang="0">
                    <a:pos x="855" y="253"/>
                  </a:cxn>
                  <a:cxn ang="0">
                    <a:pos x="935" y="87"/>
                  </a:cxn>
                  <a:cxn ang="0">
                    <a:pos x="968" y="191"/>
                  </a:cxn>
                  <a:cxn ang="0">
                    <a:pos x="939" y="230"/>
                  </a:cxn>
                  <a:cxn ang="0">
                    <a:pos x="984" y="301"/>
                  </a:cxn>
                  <a:cxn ang="0">
                    <a:pos x="879" y="392"/>
                  </a:cxn>
                  <a:cxn ang="0">
                    <a:pos x="1042" y="457"/>
                  </a:cxn>
                  <a:cxn ang="0">
                    <a:pos x="1302" y="459"/>
                  </a:cxn>
                </a:cxnLst>
                <a:rect l="0" t="0" r="r" b="b"/>
                <a:pathLst>
                  <a:path w="1333" h="1207">
                    <a:moveTo>
                      <a:pt x="1323" y="185"/>
                    </a:moveTo>
                    <a:lnTo>
                      <a:pt x="1318" y="147"/>
                    </a:lnTo>
                    <a:lnTo>
                      <a:pt x="1314" y="114"/>
                    </a:lnTo>
                    <a:lnTo>
                      <a:pt x="1304" y="85"/>
                    </a:lnTo>
                    <a:lnTo>
                      <a:pt x="1292" y="62"/>
                    </a:lnTo>
                    <a:lnTo>
                      <a:pt x="1278" y="42"/>
                    </a:lnTo>
                    <a:lnTo>
                      <a:pt x="1257" y="25"/>
                    </a:lnTo>
                    <a:lnTo>
                      <a:pt x="1229" y="12"/>
                    </a:lnTo>
                    <a:lnTo>
                      <a:pt x="1197" y="2"/>
                    </a:lnTo>
                    <a:lnTo>
                      <a:pt x="1190" y="2"/>
                    </a:lnTo>
                    <a:lnTo>
                      <a:pt x="1178" y="2"/>
                    </a:lnTo>
                    <a:lnTo>
                      <a:pt x="1152" y="0"/>
                    </a:lnTo>
                    <a:lnTo>
                      <a:pt x="332" y="0"/>
                    </a:lnTo>
                    <a:lnTo>
                      <a:pt x="329" y="12"/>
                    </a:lnTo>
                    <a:lnTo>
                      <a:pt x="327" y="25"/>
                    </a:lnTo>
                    <a:lnTo>
                      <a:pt x="327" y="37"/>
                    </a:lnTo>
                    <a:lnTo>
                      <a:pt x="329" y="39"/>
                    </a:lnTo>
                    <a:lnTo>
                      <a:pt x="334" y="42"/>
                    </a:lnTo>
                    <a:lnTo>
                      <a:pt x="350" y="42"/>
                    </a:lnTo>
                    <a:lnTo>
                      <a:pt x="374" y="44"/>
                    </a:lnTo>
                    <a:lnTo>
                      <a:pt x="400" y="46"/>
                    </a:lnTo>
                    <a:lnTo>
                      <a:pt x="428" y="48"/>
                    </a:lnTo>
                    <a:lnTo>
                      <a:pt x="453" y="48"/>
                    </a:lnTo>
                    <a:lnTo>
                      <a:pt x="477" y="50"/>
                    </a:lnTo>
                    <a:lnTo>
                      <a:pt x="493" y="52"/>
                    </a:lnTo>
                    <a:lnTo>
                      <a:pt x="498" y="52"/>
                    </a:lnTo>
                    <a:lnTo>
                      <a:pt x="500" y="52"/>
                    </a:lnTo>
                    <a:lnTo>
                      <a:pt x="502" y="52"/>
                    </a:lnTo>
                    <a:lnTo>
                      <a:pt x="509" y="50"/>
                    </a:lnTo>
                    <a:lnTo>
                      <a:pt x="528" y="50"/>
                    </a:lnTo>
                    <a:lnTo>
                      <a:pt x="535" y="50"/>
                    </a:lnTo>
                    <a:lnTo>
                      <a:pt x="540" y="54"/>
                    </a:lnTo>
                    <a:lnTo>
                      <a:pt x="540" y="60"/>
                    </a:lnTo>
                    <a:lnTo>
                      <a:pt x="530" y="68"/>
                    </a:lnTo>
                    <a:lnTo>
                      <a:pt x="516" y="79"/>
                    </a:lnTo>
                    <a:lnTo>
                      <a:pt x="498" y="87"/>
                    </a:lnTo>
                    <a:lnTo>
                      <a:pt x="477" y="91"/>
                    </a:lnTo>
                    <a:lnTo>
                      <a:pt x="456" y="95"/>
                    </a:lnTo>
                    <a:lnTo>
                      <a:pt x="411" y="98"/>
                    </a:lnTo>
                    <a:lnTo>
                      <a:pt x="392" y="98"/>
                    </a:lnTo>
                    <a:lnTo>
                      <a:pt x="374" y="95"/>
                    </a:lnTo>
                    <a:lnTo>
                      <a:pt x="355" y="95"/>
                    </a:lnTo>
                    <a:lnTo>
                      <a:pt x="341" y="95"/>
                    </a:lnTo>
                    <a:lnTo>
                      <a:pt x="329" y="95"/>
                    </a:lnTo>
                    <a:lnTo>
                      <a:pt x="320" y="98"/>
                    </a:lnTo>
                    <a:lnTo>
                      <a:pt x="315" y="102"/>
                    </a:lnTo>
                    <a:lnTo>
                      <a:pt x="311" y="106"/>
                    </a:lnTo>
                    <a:lnTo>
                      <a:pt x="311" y="114"/>
                    </a:lnTo>
                    <a:lnTo>
                      <a:pt x="318" y="122"/>
                    </a:lnTo>
                    <a:lnTo>
                      <a:pt x="327" y="129"/>
                    </a:lnTo>
                    <a:lnTo>
                      <a:pt x="343" y="135"/>
                    </a:lnTo>
                    <a:lnTo>
                      <a:pt x="357" y="137"/>
                    </a:lnTo>
                    <a:lnTo>
                      <a:pt x="381" y="137"/>
                    </a:lnTo>
                    <a:lnTo>
                      <a:pt x="400" y="139"/>
                    </a:lnTo>
                    <a:lnTo>
                      <a:pt x="432" y="141"/>
                    </a:lnTo>
                    <a:lnTo>
                      <a:pt x="458" y="147"/>
                    </a:lnTo>
                    <a:lnTo>
                      <a:pt x="474" y="151"/>
                    </a:lnTo>
                    <a:lnTo>
                      <a:pt x="481" y="158"/>
                    </a:lnTo>
                    <a:lnTo>
                      <a:pt x="479" y="164"/>
                    </a:lnTo>
                    <a:lnTo>
                      <a:pt x="472" y="168"/>
                    </a:lnTo>
                    <a:lnTo>
                      <a:pt x="456" y="172"/>
                    </a:lnTo>
                    <a:lnTo>
                      <a:pt x="437" y="174"/>
                    </a:lnTo>
                    <a:lnTo>
                      <a:pt x="423" y="176"/>
                    </a:lnTo>
                    <a:lnTo>
                      <a:pt x="397" y="178"/>
                    </a:lnTo>
                    <a:lnTo>
                      <a:pt x="374" y="181"/>
                    </a:lnTo>
                    <a:lnTo>
                      <a:pt x="360" y="183"/>
                    </a:lnTo>
                    <a:lnTo>
                      <a:pt x="343" y="185"/>
                    </a:lnTo>
                    <a:lnTo>
                      <a:pt x="308" y="191"/>
                    </a:lnTo>
                    <a:lnTo>
                      <a:pt x="276" y="195"/>
                    </a:lnTo>
                    <a:lnTo>
                      <a:pt x="248" y="197"/>
                    </a:lnTo>
                    <a:lnTo>
                      <a:pt x="222" y="201"/>
                    </a:lnTo>
                    <a:lnTo>
                      <a:pt x="196" y="201"/>
                    </a:lnTo>
                    <a:lnTo>
                      <a:pt x="175" y="203"/>
                    </a:lnTo>
                    <a:lnTo>
                      <a:pt x="156" y="203"/>
                    </a:lnTo>
                    <a:lnTo>
                      <a:pt x="140" y="203"/>
                    </a:lnTo>
                    <a:lnTo>
                      <a:pt x="112" y="201"/>
                    </a:lnTo>
                    <a:lnTo>
                      <a:pt x="93" y="199"/>
                    </a:lnTo>
                    <a:lnTo>
                      <a:pt x="82" y="193"/>
                    </a:lnTo>
                    <a:lnTo>
                      <a:pt x="75" y="187"/>
                    </a:lnTo>
                    <a:lnTo>
                      <a:pt x="72" y="181"/>
                    </a:lnTo>
                    <a:lnTo>
                      <a:pt x="75" y="174"/>
                    </a:lnTo>
                    <a:lnTo>
                      <a:pt x="79" y="166"/>
                    </a:lnTo>
                    <a:lnTo>
                      <a:pt x="89" y="160"/>
                    </a:lnTo>
                    <a:lnTo>
                      <a:pt x="107" y="149"/>
                    </a:lnTo>
                    <a:lnTo>
                      <a:pt x="117" y="147"/>
                    </a:lnTo>
                    <a:lnTo>
                      <a:pt x="124" y="145"/>
                    </a:lnTo>
                    <a:lnTo>
                      <a:pt x="152" y="145"/>
                    </a:lnTo>
                    <a:lnTo>
                      <a:pt x="175" y="143"/>
                    </a:lnTo>
                    <a:lnTo>
                      <a:pt x="194" y="139"/>
                    </a:lnTo>
                    <a:lnTo>
                      <a:pt x="210" y="135"/>
                    </a:lnTo>
                    <a:lnTo>
                      <a:pt x="222" y="133"/>
                    </a:lnTo>
                    <a:lnTo>
                      <a:pt x="231" y="127"/>
                    </a:lnTo>
                    <a:lnTo>
                      <a:pt x="236" y="122"/>
                    </a:lnTo>
                    <a:lnTo>
                      <a:pt x="241" y="118"/>
                    </a:lnTo>
                    <a:lnTo>
                      <a:pt x="241" y="114"/>
                    </a:lnTo>
                    <a:lnTo>
                      <a:pt x="241" y="110"/>
                    </a:lnTo>
                    <a:lnTo>
                      <a:pt x="231" y="104"/>
                    </a:lnTo>
                    <a:lnTo>
                      <a:pt x="220" y="100"/>
                    </a:lnTo>
                    <a:lnTo>
                      <a:pt x="205" y="102"/>
                    </a:lnTo>
                    <a:lnTo>
                      <a:pt x="196" y="104"/>
                    </a:lnTo>
                    <a:lnTo>
                      <a:pt x="187" y="104"/>
                    </a:lnTo>
                    <a:lnTo>
                      <a:pt x="161" y="102"/>
                    </a:lnTo>
                    <a:lnTo>
                      <a:pt x="128" y="100"/>
                    </a:lnTo>
                    <a:lnTo>
                      <a:pt x="98" y="100"/>
                    </a:lnTo>
                    <a:lnTo>
                      <a:pt x="65" y="102"/>
                    </a:lnTo>
                    <a:lnTo>
                      <a:pt x="37" y="110"/>
                    </a:lnTo>
                    <a:lnTo>
                      <a:pt x="25" y="118"/>
                    </a:lnTo>
                    <a:lnTo>
                      <a:pt x="16" y="127"/>
                    </a:lnTo>
                    <a:lnTo>
                      <a:pt x="9" y="139"/>
                    </a:lnTo>
                    <a:lnTo>
                      <a:pt x="4" y="154"/>
                    </a:lnTo>
                    <a:lnTo>
                      <a:pt x="2" y="174"/>
                    </a:lnTo>
                    <a:lnTo>
                      <a:pt x="0" y="201"/>
                    </a:lnTo>
                    <a:lnTo>
                      <a:pt x="2" y="237"/>
                    </a:lnTo>
                    <a:lnTo>
                      <a:pt x="2" y="276"/>
                    </a:lnTo>
                    <a:lnTo>
                      <a:pt x="4" y="320"/>
                    </a:lnTo>
                    <a:lnTo>
                      <a:pt x="9" y="365"/>
                    </a:lnTo>
                    <a:lnTo>
                      <a:pt x="16" y="463"/>
                    </a:lnTo>
                    <a:lnTo>
                      <a:pt x="18" y="513"/>
                    </a:lnTo>
                    <a:lnTo>
                      <a:pt x="23" y="560"/>
                    </a:lnTo>
                    <a:lnTo>
                      <a:pt x="28" y="608"/>
                    </a:lnTo>
                    <a:lnTo>
                      <a:pt x="30" y="650"/>
                    </a:lnTo>
                    <a:lnTo>
                      <a:pt x="33" y="689"/>
                    </a:lnTo>
                    <a:lnTo>
                      <a:pt x="33" y="722"/>
                    </a:lnTo>
                    <a:lnTo>
                      <a:pt x="33" y="749"/>
                    </a:lnTo>
                    <a:lnTo>
                      <a:pt x="33" y="762"/>
                    </a:lnTo>
                    <a:lnTo>
                      <a:pt x="30" y="770"/>
                    </a:lnTo>
                    <a:lnTo>
                      <a:pt x="23" y="818"/>
                    </a:lnTo>
                    <a:lnTo>
                      <a:pt x="21" y="861"/>
                    </a:lnTo>
                    <a:lnTo>
                      <a:pt x="18" y="903"/>
                    </a:lnTo>
                    <a:lnTo>
                      <a:pt x="21" y="940"/>
                    </a:lnTo>
                    <a:lnTo>
                      <a:pt x="25" y="973"/>
                    </a:lnTo>
                    <a:lnTo>
                      <a:pt x="35" y="1004"/>
                    </a:lnTo>
                    <a:lnTo>
                      <a:pt x="44" y="1031"/>
                    </a:lnTo>
                    <a:lnTo>
                      <a:pt x="56" y="1056"/>
                    </a:lnTo>
                    <a:lnTo>
                      <a:pt x="70" y="1079"/>
                    </a:lnTo>
                    <a:lnTo>
                      <a:pt x="84" y="1100"/>
                    </a:lnTo>
                    <a:lnTo>
                      <a:pt x="100" y="1116"/>
                    </a:lnTo>
                    <a:lnTo>
                      <a:pt x="119" y="1133"/>
                    </a:lnTo>
                    <a:lnTo>
                      <a:pt x="138" y="1146"/>
                    </a:lnTo>
                    <a:lnTo>
                      <a:pt x="159" y="1156"/>
                    </a:lnTo>
                    <a:lnTo>
                      <a:pt x="198" y="1175"/>
                    </a:lnTo>
                    <a:lnTo>
                      <a:pt x="243" y="1185"/>
                    </a:lnTo>
                    <a:lnTo>
                      <a:pt x="285" y="1191"/>
                    </a:lnTo>
                    <a:lnTo>
                      <a:pt x="325" y="1193"/>
                    </a:lnTo>
                    <a:lnTo>
                      <a:pt x="360" y="1193"/>
                    </a:lnTo>
                    <a:lnTo>
                      <a:pt x="392" y="1189"/>
                    </a:lnTo>
                    <a:lnTo>
                      <a:pt x="416" y="1187"/>
                    </a:lnTo>
                    <a:lnTo>
                      <a:pt x="425" y="1185"/>
                    </a:lnTo>
                    <a:lnTo>
                      <a:pt x="432" y="1185"/>
                    </a:lnTo>
                    <a:lnTo>
                      <a:pt x="435" y="1183"/>
                    </a:lnTo>
                    <a:lnTo>
                      <a:pt x="437" y="1183"/>
                    </a:lnTo>
                    <a:lnTo>
                      <a:pt x="418" y="1168"/>
                    </a:lnTo>
                    <a:lnTo>
                      <a:pt x="402" y="1152"/>
                    </a:lnTo>
                    <a:lnTo>
                      <a:pt x="390" y="1137"/>
                    </a:lnTo>
                    <a:lnTo>
                      <a:pt x="381" y="1123"/>
                    </a:lnTo>
                    <a:lnTo>
                      <a:pt x="374" y="1108"/>
                    </a:lnTo>
                    <a:lnTo>
                      <a:pt x="369" y="1094"/>
                    </a:lnTo>
                    <a:lnTo>
                      <a:pt x="364" y="1065"/>
                    </a:lnTo>
                    <a:lnTo>
                      <a:pt x="362" y="1040"/>
                    </a:lnTo>
                    <a:lnTo>
                      <a:pt x="364" y="1017"/>
                    </a:lnTo>
                    <a:lnTo>
                      <a:pt x="367" y="996"/>
                    </a:lnTo>
                    <a:lnTo>
                      <a:pt x="367" y="977"/>
                    </a:lnTo>
                    <a:lnTo>
                      <a:pt x="362" y="953"/>
                    </a:lnTo>
                    <a:lnTo>
                      <a:pt x="357" y="930"/>
                    </a:lnTo>
                    <a:lnTo>
                      <a:pt x="353" y="911"/>
                    </a:lnTo>
                    <a:lnTo>
                      <a:pt x="348" y="892"/>
                    </a:lnTo>
                    <a:lnTo>
                      <a:pt x="343" y="878"/>
                    </a:lnTo>
                    <a:lnTo>
                      <a:pt x="341" y="865"/>
                    </a:lnTo>
                    <a:lnTo>
                      <a:pt x="332" y="847"/>
                    </a:lnTo>
                    <a:lnTo>
                      <a:pt x="325" y="834"/>
                    </a:lnTo>
                    <a:lnTo>
                      <a:pt x="315" y="828"/>
                    </a:lnTo>
                    <a:lnTo>
                      <a:pt x="308" y="826"/>
                    </a:lnTo>
                    <a:lnTo>
                      <a:pt x="299" y="828"/>
                    </a:lnTo>
                    <a:lnTo>
                      <a:pt x="280" y="838"/>
                    </a:lnTo>
                    <a:lnTo>
                      <a:pt x="266" y="847"/>
                    </a:lnTo>
                    <a:lnTo>
                      <a:pt x="257" y="855"/>
                    </a:lnTo>
                    <a:lnTo>
                      <a:pt x="252" y="861"/>
                    </a:lnTo>
                    <a:lnTo>
                      <a:pt x="248" y="870"/>
                    </a:lnTo>
                    <a:lnTo>
                      <a:pt x="248" y="876"/>
                    </a:lnTo>
                    <a:lnTo>
                      <a:pt x="252" y="890"/>
                    </a:lnTo>
                    <a:lnTo>
                      <a:pt x="259" y="911"/>
                    </a:lnTo>
                    <a:lnTo>
                      <a:pt x="262" y="926"/>
                    </a:lnTo>
                    <a:lnTo>
                      <a:pt x="262" y="938"/>
                    </a:lnTo>
                    <a:lnTo>
                      <a:pt x="262" y="944"/>
                    </a:lnTo>
                    <a:lnTo>
                      <a:pt x="257" y="948"/>
                    </a:lnTo>
                    <a:lnTo>
                      <a:pt x="255" y="950"/>
                    </a:lnTo>
                    <a:lnTo>
                      <a:pt x="248" y="950"/>
                    </a:lnTo>
                    <a:lnTo>
                      <a:pt x="241" y="946"/>
                    </a:lnTo>
                    <a:lnTo>
                      <a:pt x="227" y="938"/>
                    </a:lnTo>
                    <a:lnTo>
                      <a:pt x="215" y="926"/>
                    </a:lnTo>
                    <a:lnTo>
                      <a:pt x="205" y="917"/>
                    </a:lnTo>
                    <a:lnTo>
                      <a:pt x="201" y="915"/>
                    </a:lnTo>
                    <a:lnTo>
                      <a:pt x="201" y="913"/>
                    </a:lnTo>
                    <a:lnTo>
                      <a:pt x="189" y="921"/>
                    </a:lnTo>
                    <a:lnTo>
                      <a:pt x="184" y="936"/>
                    </a:lnTo>
                    <a:lnTo>
                      <a:pt x="182" y="950"/>
                    </a:lnTo>
                    <a:lnTo>
                      <a:pt x="187" y="967"/>
                    </a:lnTo>
                    <a:lnTo>
                      <a:pt x="201" y="994"/>
                    </a:lnTo>
                    <a:lnTo>
                      <a:pt x="210" y="1017"/>
                    </a:lnTo>
                    <a:lnTo>
                      <a:pt x="217" y="1036"/>
                    </a:lnTo>
                    <a:lnTo>
                      <a:pt x="222" y="1052"/>
                    </a:lnTo>
                    <a:lnTo>
                      <a:pt x="222" y="1063"/>
                    </a:lnTo>
                    <a:lnTo>
                      <a:pt x="222" y="1071"/>
                    </a:lnTo>
                    <a:lnTo>
                      <a:pt x="220" y="1077"/>
                    </a:lnTo>
                    <a:lnTo>
                      <a:pt x="217" y="1081"/>
                    </a:lnTo>
                    <a:lnTo>
                      <a:pt x="212" y="1081"/>
                    </a:lnTo>
                    <a:lnTo>
                      <a:pt x="208" y="1081"/>
                    </a:lnTo>
                    <a:lnTo>
                      <a:pt x="196" y="1075"/>
                    </a:lnTo>
                    <a:lnTo>
                      <a:pt x="184" y="1067"/>
                    </a:lnTo>
                    <a:lnTo>
                      <a:pt x="175" y="1056"/>
                    </a:lnTo>
                    <a:lnTo>
                      <a:pt x="161" y="1036"/>
                    </a:lnTo>
                    <a:lnTo>
                      <a:pt x="152" y="1017"/>
                    </a:lnTo>
                    <a:lnTo>
                      <a:pt x="142" y="1000"/>
                    </a:lnTo>
                    <a:lnTo>
                      <a:pt x="138" y="984"/>
                    </a:lnTo>
                    <a:lnTo>
                      <a:pt x="135" y="953"/>
                    </a:lnTo>
                    <a:lnTo>
                      <a:pt x="140" y="928"/>
                    </a:lnTo>
                    <a:lnTo>
                      <a:pt x="147" y="905"/>
                    </a:lnTo>
                    <a:lnTo>
                      <a:pt x="154" y="884"/>
                    </a:lnTo>
                    <a:lnTo>
                      <a:pt x="159" y="870"/>
                    </a:lnTo>
                    <a:lnTo>
                      <a:pt x="159" y="855"/>
                    </a:lnTo>
                    <a:lnTo>
                      <a:pt x="154" y="830"/>
                    </a:lnTo>
                    <a:lnTo>
                      <a:pt x="152" y="807"/>
                    </a:lnTo>
                    <a:lnTo>
                      <a:pt x="154" y="787"/>
                    </a:lnTo>
                    <a:lnTo>
                      <a:pt x="156" y="766"/>
                    </a:lnTo>
                    <a:lnTo>
                      <a:pt x="168" y="733"/>
                    </a:lnTo>
                    <a:lnTo>
                      <a:pt x="187" y="706"/>
                    </a:lnTo>
                    <a:lnTo>
                      <a:pt x="205" y="683"/>
                    </a:lnTo>
                    <a:lnTo>
                      <a:pt x="224" y="666"/>
                    </a:lnTo>
                    <a:lnTo>
                      <a:pt x="238" y="654"/>
                    </a:lnTo>
                    <a:lnTo>
                      <a:pt x="248" y="643"/>
                    </a:lnTo>
                    <a:lnTo>
                      <a:pt x="257" y="629"/>
                    </a:lnTo>
                    <a:lnTo>
                      <a:pt x="259" y="614"/>
                    </a:lnTo>
                    <a:lnTo>
                      <a:pt x="259" y="606"/>
                    </a:lnTo>
                    <a:lnTo>
                      <a:pt x="259" y="596"/>
                    </a:lnTo>
                    <a:lnTo>
                      <a:pt x="259" y="583"/>
                    </a:lnTo>
                    <a:lnTo>
                      <a:pt x="262" y="569"/>
                    </a:lnTo>
                    <a:lnTo>
                      <a:pt x="264" y="552"/>
                    </a:lnTo>
                    <a:lnTo>
                      <a:pt x="269" y="540"/>
                    </a:lnTo>
                    <a:lnTo>
                      <a:pt x="273" y="529"/>
                    </a:lnTo>
                    <a:lnTo>
                      <a:pt x="278" y="523"/>
                    </a:lnTo>
                    <a:lnTo>
                      <a:pt x="285" y="517"/>
                    </a:lnTo>
                    <a:lnTo>
                      <a:pt x="290" y="515"/>
                    </a:lnTo>
                    <a:lnTo>
                      <a:pt x="299" y="515"/>
                    </a:lnTo>
                    <a:lnTo>
                      <a:pt x="308" y="521"/>
                    </a:lnTo>
                    <a:lnTo>
                      <a:pt x="315" y="529"/>
                    </a:lnTo>
                    <a:lnTo>
                      <a:pt x="320" y="542"/>
                    </a:lnTo>
                    <a:lnTo>
                      <a:pt x="320" y="552"/>
                    </a:lnTo>
                    <a:lnTo>
                      <a:pt x="318" y="571"/>
                    </a:lnTo>
                    <a:lnTo>
                      <a:pt x="320" y="585"/>
                    </a:lnTo>
                    <a:lnTo>
                      <a:pt x="322" y="598"/>
                    </a:lnTo>
                    <a:lnTo>
                      <a:pt x="325" y="604"/>
                    </a:lnTo>
                    <a:lnTo>
                      <a:pt x="329" y="608"/>
                    </a:lnTo>
                    <a:lnTo>
                      <a:pt x="334" y="610"/>
                    </a:lnTo>
                    <a:lnTo>
                      <a:pt x="341" y="610"/>
                    </a:lnTo>
                    <a:lnTo>
                      <a:pt x="348" y="608"/>
                    </a:lnTo>
                    <a:lnTo>
                      <a:pt x="362" y="598"/>
                    </a:lnTo>
                    <a:lnTo>
                      <a:pt x="378" y="583"/>
                    </a:lnTo>
                    <a:lnTo>
                      <a:pt x="390" y="567"/>
                    </a:lnTo>
                    <a:lnTo>
                      <a:pt x="402" y="552"/>
                    </a:lnTo>
                    <a:lnTo>
                      <a:pt x="416" y="535"/>
                    </a:lnTo>
                    <a:lnTo>
                      <a:pt x="428" y="523"/>
                    </a:lnTo>
                    <a:lnTo>
                      <a:pt x="439" y="515"/>
                    </a:lnTo>
                    <a:lnTo>
                      <a:pt x="446" y="510"/>
                    </a:lnTo>
                    <a:lnTo>
                      <a:pt x="453" y="508"/>
                    </a:lnTo>
                    <a:lnTo>
                      <a:pt x="460" y="510"/>
                    </a:lnTo>
                    <a:lnTo>
                      <a:pt x="463" y="513"/>
                    </a:lnTo>
                    <a:lnTo>
                      <a:pt x="467" y="519"/>
                    </a:lnTo>
                    <a:lnTo>
                      <a:pt x="470" y="533"/>
                    </a:lnTo>
                    <a:lnTo>
                      <a:pt x="467" y="550"/>
                    </a:lnTo>
                    <a:lnTo>
                      <a:pt x="465" y="564"/>
                    </a:lnTo>
                    <a:lnTo>
                      <a:pt x="460" y="575"/>
                    </a:lnTo>
                    <a:lnTo>
                      <a:pt x="451" y="589"/>
                    </a:lnTo>
                    <a:lnTo>
                      <a:pt x="442" y="604"/>
                    </a:lnTo>
                    <a:lnTo>
                      <a:pt x="437" y="618"/>
                    </a:lnTo>
                    <a:lnTo>
                      <a:pt x="437" y="631"/>
                    </a:lnTo>
                    <a:lnTo>
                      <a:pt x="442" y="652"/>
                    </a:lnTo>
                    <a:lnTo>
                      <a:pt x="444" y="672"/>
                    </a:lnTo>
                    <a:lnTo>
                      <a:pt x="442" y="691"/>
                    </a:lnTo>
                    <a:lnTo>
                      <a:pt x="435" y="708"/>
                    </a:lnTo>
                    <a:lnTo>
                      <a:pt x="428" y="722"/>
                    </a:lnTo>
                    <a:lnTo>
                      <a:pt x="421" y="733"/>
                    </a:lnTo>
                    <a:lnTo>
                      <a:pt x="414" y="741"/>
                    </a:lnTo>
                    <a:lnTo>
                      <a:pt x="409" y="743"/>
                    </a:lnTo>
                    <a:lnTo>
                      <a:pt x="397" y="749"/>
                    </a:lnTo>
                    <a:lnTo>
                      <a:pt x="381" y="760"/>
                    </a:lnTo>
                    <a:lnTo>
                      <a:pt x="374" y="768"/>
                    </a:lnTo>
                    <a:lnTo>
                      <a:pt x="367" y="778"/>
                    </a:lnTo>
                    <a:lnTo>
                      <a:pt x="364" y="791"/>
                    </a:lnTo>
                    <a:lnTo>
                      <a:pt x="362" y="805"/>
                    </a:lnTo>
                    <a:lnTo>
                      <a:pt x="367" y="824"/>
                    </a:lnTo>
                    <a:lnTo>
                      <a:pt x="374" y="843"/>
                    </a:lnTo>
                    <a:lnTo>
                      <a:pt x="392" y="886"/>
                    </a:lnTo>
                    <a:lnTo>
                      <a:pt x="402" y="909"/>
                    </a:lnTo>
                    <a:lnTo>
                      <a:pt x="411" y="928"/>
                    </a:lnTo>
                    <a:lnTo>
                      <a:pt x="416" y="944"/>
                    </a:lnTo>
                    <a:lnTo>
                      <a:pt x="418" y="959"/>
                    </a:lnTo>
                    <a:lnTo>
                      <a:pt x="421" y="1000"/>
                    </a:lnTo>
                    <a:lnTo>
                      <a:pt x="423" y="1038"/>
                    </a:lnTo>
                    <a:lnTo>
                      <a:pt x="430" y="1069"/>
                    </a:lnTo>
                    <a:lnTo>
                      <a:pt x="437" y="1098"/>
                    </a:lnTo>
                    <a:lnTo>
                      <a:pt x="446" y="1121"/>
                    </a:lnTo>
                    <a:lnTo>
                      <a:pt x="456" y="1141"/>
                    </a:lnTo>
                    <a:lnTo>
                      <a:pt x="467" y="1158"/>
                    </a:lnTo>
                    <a:lnTo>
                      <a:pt x="479" y="1172"/>
                    </a:lnTo>
                    <a:lnTo>
                      <a:pt x="493" y="1183"/>
                    </a:lnTo>
                    <a:lnTo>
                      <a:pt x="505" y="1191"/>
                    </a:lnTo>
                    <a:lnTo>
                      <a:pt x="519" y="1199"/>
                    </a:lnTo>
                    <a:lnTo>
                      <a:pt x="530" y="1204"/>
                    </a:lnTo>
                    <a:lnTo>
                      <a:pt x="554" y="1206"/>
                    </a:lnTo>
                    <a:lnTo>
                      <a:pt x="575" y="1206"/>
                    </a:lnTo>
                    <a:lnTo>
                      <a:pt x="589" y="1206"/>
                    </a:lnTo>
                    <a:lnTo>
                      <a:pt x="610" y="1204"/>
                    </a:lnTo>
                    <a:lnTo>
                      <a:pt x="638" y="1204"/>
                    </a:lnTo>
                    <a:lnTo>
                      <a:pt x="673" y="1202"/>
                    </a:lnTo>
                    <a:lnTo>
                      <a:pt x="713" y="1199"/>
                    </a:lnTo>
                    <a:lnTo>
                      <a:pt x="755" y="1199"/>
                    </a:lnTo>
                    <a:lnTo>
                      <a:pt x="804" y="1197"/>
                    </a:lnTo>
                    <a:lnTo>
                      <a:pt x="853" y="1195"/>
                    </a:lnTo>
                    <a:lnTo>
                      <a:pt x="956" y="1189"/>
                    </a:lnTo>
                    <a:lnTo>
                      <a:pt x="1056" y="1185"/>
                    </a:lnTo>
                    <a:lnTo>
                      <a:pt x="1103" y="1181"/>
                    </a:lnTo>
                    <a:lnTo>
                      <a:pt x="1148" y="1179"/>
                    </a:lnTo>
                    <a:lnTo>
                      <a:pt x="1190" y="1177"/>
                    </a:lnTo>
                    <a:lnTo>
                      <a:pt x="1225" y="1172"/>
                    </a:lnTo>
                    <a:lnTo>
                      <a:pt x="1255" y="1170"/>
                    </a:lnTo>
                    <a:lnTo>
                      <a:pt x="1278" y="1166"/>
                    </a:lnTo>
                    <a:lnTo>
                      <a:pt x="1295" y="1162"/>
                    </a:lnTo>
                    <a:lnTo>
                      <a:pt x="1306" y="1158"/>
                    </a:lnTo>
                    <a:lnTo>
                      <a:pt x="1314" y="1152"/>
                    </a:lnTo>
                    <a:lnTo>
                      <a:pt x="1318" y="1148"/>
                    </a:lnTo>
                    <a:lnTo>
                      <a:pt x="1318" y="1141"/>
                    </a:lnTo>
                    <a:lnTo>
                      <a:pt x="1314" y="1137"/>
                    </a:lnTo>
                    <a:lnTo>
                      <a:pt x="1306" y="1133"/>
                    </a:lnTo>
                    <a:lnTo>
                      <a:pt x="1299" y="1127"/>
                    </a:lnTo>
                    <a:lnTo>
                      <a:pt x="1276" y="1121"/>
                    </a:lnTo>
                    <a:lnTo>
                      <a:pt x="1253" y="1114"/>
                    </a:lnTo>
                    <a:lnTo>
                      <a:pt x="1232" y="1112"/>
                    </a:lnTo>
                    <a:lnTo>
                      <a:pt x="1190" y="1108"/>
                    </a:lnTo>
                    <a:lnTo>
                      <a:pt x="1155" y="1100"/>
                    </a:lnTo>
                    <a:lnTo>
                      <a:pt x="1127" y="1087"/>
                    </a:lnTo>
                    <a:lnTo>
                      <a:pt x="1105" y="1075"/>
                    </a:lnTo>
                    <a:lnTo>
                      <a:pt x="1089" y="1060"/>
                    </a:lnTo>
                    <a:lnTo>
                      <a:pt x="1080" y="1048"/>
                    </a:lnTo>
                    <a:lnTo>
                      <a:pt x="1075" y="1040"/>
                    </a:lnTo>
                    <a:lnTo>
                      <a:pt x="1073" y="1036"/>
                    </a:lnTo>
                    <a:lnTo>
                      <a:pt x="1073" y="1033"/>
                    </a:lnTo>
                    <a:lnTo>
                      <a:pt x="1073" y="1027"/>
                    </a:lnTo>
                    <a:lnTo>
                      <a:pt x="1068" y="1019"/>
                    </a:lnTo>
                    <a:lnTo>
                      <a:pt x="1066" y="1009"/>
                    </a:lnTo>
                    <a:lnTo>
                      <a:pt x="1056" y="996"/>
                    </a:lnTo>
                    <a:lnTo>
                      <a:pt x="1047" y="986"/>
                    </a:lnTo>
                    <a:lnTo>
                      <a:pt x="1033" y="977"/>
                    </a:lnTo>
                    <a:lnTo>
                      <a:pt x="1014" y="971"/>
                    </a:lnTo>
                    <a:lnTo>
                      <a:pt x="991" y="963"/>
                    </a:lnTo>
                    <a:lnTo>
                      <a:pt x="972" y="955"/>
                    </a:lnTo>
                    <a:lnTo>
                      <a:pt x="958" y="946"/>
                    </a:lnTo>
                    <a:lnTo>
                      <a:pt x="949" y="938"/>
                    </a:lnTo>
                    <a:lnTo>
                      <a:pt x="942" y="928"/>
                    </a:lnTo>
                    <a:lnTo>
                      <a:pt x="939" y="917"/>
                    </a:lnTo>
                    <a:lnTo>
                      <a:pt x="939" y="907"/>
                    </a:lnTo>
                    <a:lnTo>
                      <a:pt x="942" y="899"/>
                    </a:lnTo>
                    <a:lnTo>
                      <a:pt x="954" y="878"/>
                    </a:lnTo>
                    <a:lnTo>
                      <a:pt x="968" y="861"/>
                    </a:lnTo>
                    <a:lnTo>
                      <a:pt x="986" y="847"/>
                    </a:lnTo>
                    <a:lnTo>
                      <a:pt x="1000" y="836"/>
                    </a:lnTo>
                    <a:lnTo>
                      <a:pt x="1010" y="830"/>
                    </a:lnTo>
                    <a:lnTo>
                      <a:pt x="1017" y="826"/>
                    </a:lnTo>
                    <a:lnTo>
                      <a:pt x="1017" y="822"/>
                    </a:lnTo>
                    <a:lnTo>
                      <a:pt x="1014" y="818"/>
                    </a:lnTo>
                    <a:lnTo>
                      <a:pt x="1010" y="813"/>
                    </a:lnTo>
                    <a:lnTo>
                      <a:pt x="1005" y="809"/>
                    </a:lnTo>
                    <a:lnTo>
                      <a:pt x="986" y="799"/>
                    </a:lnTo>
                    <a:lnTo>
                      <a:pt x="968" y="787"/>
                    </a:lnTo>
                    <a:lnTo>
                      <a:pt x="954" y="774"/>
                    </a:lnTo>
                    <a:lnTo>
                      <a:pt x="942" y="760"/>
                    </a:lnTo>
                    <a:lnTo>
                      <a:pt x="935" y="743"/>
                    </a:lnTo>
                    <a:lnTo>
                      <a:pt x="930" y="724"/>
                    </a:lnTo>
                    <a:lnTo>
                      <a:pt x="928" y="703"/>
                    </a:lnTo>
                    <a:lnTo>
                      <a:pt x="928" y="681"/>
                    </a:lnTo>
                    <a:lnTo>
                      <a:pt x="928" y="656"/>
                    </a:lnTo>
                    <a:lnTo>
                      <a:pt x="928" y="643"/>
                    </a:lnTo>
                    <a:lnTo>
                      <a:pt x="930" y="633"/>
                    </a:lnTo>
                    <a:lnTo>
                      <a:pt x="937" y="616"/>
                    </a:lnTo>
                    <a:lnTo>
                      <a:pt x="944" y="606"/>
                    </a:lnTo>
                    <a:lnTo>
                      <a:pt x="954" y="602"/>
                    </a:lnTo>
                    <a:lnTo>
                      <a:pt x="963" y="600"/>
                    </a:lnTo>
                    <a:lnTo>
                      <a:pt x="970" y="602"/>
                    </a:lnTo>
                    <a:lnTo>
                      <a:pt x="975" y="604"/>
                    </a:lnTo>
                    <a:lnTo>
                      <a:pt x="977" y="604"/>
                    </a:lnTo>
                    <a:lnTo>
                      <a:pt x="982" y="606"/>
                    </a:lnTo>
                    <a:lnTo>
                      <a:pt x="991" y="608"/>
                    </a:lnTo>
                    <a:lnTo>
                      <a:pt x="1003" y="612"/>
                    </a:lnTo>
                    <a:lnTo>
                      <a:pt x="1021" y="618"/>
                    </a:lnTo>
                    <a:lnTo>
                      <a:pt x="1038" y="623"/>
                    </a:lnTo>
                    <a:lnTo>
                      <a:pt x="1056" y="625"/>
                    </a:lnTo>
                    <a:lnTo>
                      <a:pt x="1073" y="625"/>
                    </a:lnTo>
                    <a:lnTo>
                      <a:pt x="1087" y="620"/>
                    </a:lnTo>
                    <a:lnTo>
                      <a:pt x="1096" y="614"/>
                    </a:lnTo>
                    <a:lnTo>
                      <a:pt x="1103" y="608"/>
                    </a:lnTo>
                    <a:lnTo>
                      <a:pt x="1105" y="602"/>
                    </a:lnTo>
                    <a:lnTo>
                      <a:pt x="1105" y="598"/>
                    </a:lnTo>
                    <a:lnTo>
                      <a:pt x="1103" y="591"/>
                    </a:lnTo>
                    <a:lnTo>
                      <a:pt x="1101" y="589"/>
                    </a:lnTo>
                    <a:lnTo>
                      <a:pt x="1096" y="589"/>
                    </a:lnTo>
                    <a:lnTo>
                      <a:pt x="1089" y="591"/>
                    </a:lnTo>
                    <a:lnTo>
                      <a:pt x="1080" y="594"/>
                    </a:lnTo>
                    <a:lnTo>
                      <a:pt x="1063" y="596"/>
                    </a:lnTo>
                    <a:lnTo>
                      <a:pt x="1045" y="594"/>
                    </a:lnTo>
                    <a:lnTo>
                      <a:pt x="1021" y="589"/>
                    </a:lnTo>
                    <a:lnTo>
                      <a:pt x="1000" y="581"/>
                    </a:lnTo>
                    <a:lnTo>
                      <a:pt x="979" y="573"/>
                    </a:lnTo>
                    <a:lnTo>
                      <a:pt x="965" y="558"/>
                    </a:lnTo>
                    <a:lnTo>
                      <a:pt x="956" y="542"/>
                    </a:lnTo>
                    <a:lnTo>
                      <a:pt x="954" y="525"/>
                    </a:lnTo>
                    <a:lnTo>
                      <a:pt x="956" y="517"/>
                    </a:lnTo>
                    <a:lnTo>
                      <a:pt x="961" y="510"/>
                    </a:lnTo>
                    <a:lnTo>
                      <a:pt x="965" y="510"/>
                    </a:lnTo>
                    <a:lnTo>
                      <a:pt x="972" y="510"/>
                    </a:lnTo>
                    <a:lnTo>
                      <a:pt x="979" y="515"/>
                    </a:lnTo>
                    <a:lnTo>
                      <a:pt x="986" y="517"/>
                    </a:lnTo>
                    <a:lnTo>
                      <a:pt x="991" y="519"/>
                    </a:lnTo>
                    <a:lnTo>
                      <a:pt x="1000" y="525"/>
                    </a:lnTo>
                    <a:lnTo>
                      <a:pt x="1007" y="531"/>
                    </a:lnTo>
                    <a:lnTo>
                      <a:pt x="1017" y="537"/>
                    </a:lnTo>
                    <a:lnTo>
                      <a:pt x="1026" y="544"/>
                    </a:lnTo>
                    <a:lnTo>
                      <a:pt x="1035" y="548"/>
                    </a:lnTo>
                    <a:lnTo>
                      <a:pt x="1047" y="554"/>
                    </a:lnTo>
                    <a:lnTo>
                      <a:pt x="1059" y="558"/>
                    </a:lnTo>
                    <a:lnTo>
                      <a:pt x="1073" y="562"/>
                    </a:lnTo>
                    <a:lnTo>
                      <a:pt x="1080" y="562"/>
                    </a:lnTo>
                    <a:lnTo>
                      <a:pt x="1082" y="560"/>
                    </a:lnTo>
                    <a:lnTo>
                      <a:pt x="1080" y="554"/>
                    </a:lnTo>
                    <a:lnTo>
                      <a:pt x="1077" y="550"/>
                    </a:lnTo>
                    <a:lnTo>
                      <a:pt x="1075" y="546"/>
                    </a:lnTo>
                    <a:lnTo>
                      <a:pt x="1073" y="544"/>
                    </a:lnTo>
                    <a:lnTo>
                      <a:pt x="1068" y="540"/>
                    </a:lnTo>
                    <a:lnTo>
                      <a:pt x="1063" y="535"/>
                    </a:lnTo>
                    <a:lnTo>
                      <a:pt x="1056" y="527"/>
                    </a:lnTo>
                    <a:lnTo>
                      <a:pt x="1047" y="519"/>
                    </a:lnTo>
                    <a:lnTo>
                      <a:pt x="1033" y="506"/>
                    </a:lnTo>
                    <a:lnTo>
                      <a:pt x="1019" y="496"/>
                    </a:lnTo>
                    <a:lnTo>
                      <a:pt x="1005" y="488"/>
                    </a:lnTo>
                    <a:lnTo>
                      <a:pt x="989" y="484"/>
                    </a:lnTo>
                    <a:lnTo>
                      <a:pt x="972" y="481"/>
                    </a:lnTo>
                    <a:lnTo>
                      <a:pt x="942" y="481"/>
                    </a:lnTo>
                    <a:lnTo>
                      <a:pt x="909" y="484"/>
                    </a:lnTo>
                    <a:lnTo>
                      <a:pt x="897" y="486"/>
                    </a:lnTo>
                    <a:lnTo>
                      <a:pt x="888" y="488"/>
                    </a:lnTo>
                    <a:lnTo>
                      <a:pt x="881" y="492"/>
                    </a:lnTo>
                    <a:lnTo>
                      <a:pt x="879" y="498"/>
                    </a:lnTo>
                    <a:lnTo>
                      <a:pt x="876" y="508"/>
                    </a:lnTo>
                    <a:lnTo>
                      <a:pt x="876" y="510"/>
                    </a:lnTo>
                    <a:lnTo>
                      <a:pt x="876" y="513"/>
                    </a:lnTo>
                    <a:lnTo>
                      <a:pt x="876" y="517"/>
                    </a:lnTo>
                    <a:lnTo>
                      <a:pt x="876" y="527"/>
                    </a:lnTo>
                    <a:lnTo>
                      <a:pt x="874" y="542"/>
                    </a:lnTo>
                    <a:lnTo>
                      <a:pt x="872" y="564"/>
                    </a:lnTo>
                    <a:lnTo>
                      <a:pt x="869" y="594"/>
                    </a:lnTo>
                    <a:lnTo>
                      <a:pt x="867" y="625"/>
                    </a:lnTo>
                    <a:lnTo>
                      <a:pt x="865" y="664"/>
                    </a:lnTo>
                    <a:lnTo>
                      <a:pt x="862" y="706"/>
                    </a:lnTo>
                    <a:lnTo>
                      <a:pt x="862" y="726"/>
                    </a:lnTo>
                    <a:lnTo>
                      <a:pt x="860" y="747"/>
                    </a:lnTo>
                    <a:lnTo>
                      <a:pt x="858" y="764"/>
                    </a:lnTo>
                    <a:lnTo>
                      <a:pt x="855" y="778"/>
                    </a:lnTo>
                    <a:lnTo>
                      <a:pt x="853" y="803"/>
                    </a:lnTo>
                    <a:lnTo>
                      <a:pt x="846" y="820"/>
                    </a:lnTo>
                    <a:lnTo>
                      <a:pt x="841" y="828"/>
                    </a:lnTo>
                    <a:lnTo>
                      <a:pt x="837" y="834"/>
                    </a:lnTo>
                    <a:lnTo>
                      <a:pt x="832" y="834"/>
                    </a:lnTo>
                    <a:lnTo>
                      <a:pt x="830" y="832"/>
                    </a:lnTo>
                    <a:lnTo>
                      <a:pt x="827" y="826"/>
                    </a:lnTo>
                    <a:lnTo>
                      <a:pt x="825" y="816"/>
                    </a:lnTo>
                    <a:lnTo>
                      <a:pt x="820" y="803"/>
                    </a:lnTo>
                    <a:lnTo>
                      <a:pt x="818" y="789"/>
                    </a:lnTo>
                    <a:lnTo>
                      <a:pt x="816" y="762"/>
                    </a:lnTo>
                    <a:lnTo>
                      <a:pt x="813" y="749"/>
                    </a:lnTo>
                    <a:lnTo>
                      <a:pt x="813" y="741"/>
                    </a:lnTo>
                    <a:lnTo>
                      <a:pt x="813" y="730"/>
                    </a:lnTo>
                    <a:lnTo>
                      <a:pt x="811" y="716"/>
                    </a:lnTo>
                    <a:lnTo>
                      <a:pt x="809" y="697"/>
                    </a:lnTo>
                    <a:lnTo>
                      <a:pt x="806" y="674"/>
                    </a:lnTo>
                    <a:lnTo>
                      <a:pt x="804" y="647"/>
                    </a:lnTo>
                    <a:lnTo>
                      <a:pt x="804" y="618"/>
                    </a:lnTo>
                    <a:lnTo>
                      <a:pt x="804" y="558"/>
                    </a:lnTo>
                    <a:lnTo>
                      <a:pt x="806" y="544"/>
                    </a:lnTo>
                    <a:lnTo>
                      <a:pt x="809" y="531"/>
                    </a:lnTo>
                    <a:lnTo>
                      <a:pt x="809" y="523"/>
                    </a:lnTo>
                    <a:lnTo>
                      <a:pt x="811" y="515"/>
                    </a:lnTo>
                    <a:lnTo>
                      <a:pt x="813" y="504"/>
                    </a:lnTo>
                    <a:lnTo>
                      <a:pt x="813" y="500"/>
                    </a:lnTo>
                    <a:lnTo>
                      <a:pt x="809" y="498"/>
                    </a:lnTo>
                    <a:lnTo>
                      <a:pt x="802" y="496"/>
                    </a:lnTo>
                    <a:lnTo>
                      <a:pt x="790" y="494"/>
                    </a:lnTo>
                    <a:lnTo>
                      <a:pt x="774" y="488"/>
                    </a:lnTo>
                    <a:lnTo>
                      <a:pt x="755" y="479"/>
                    </a:lnTo>
                    <a:lnTo>
                      <a:pt x="745" y="471"/>
                    </a:lnTo>
                    <a:lnTo>
                      <a:pt x="741" y="465"/>
                    </a:lnTo>
                    <a:lnTo>
                      <a:pt x="741" y="457"/>
                    </a:lnTo>
                    <a:lnTo>
                      <a:pt x="743" y="450"/>
                    </a:lnTo>
                    <a:lnTo>
                      <a:pt x="750" y="446"/>
                    </a:lnTo>
                    <a:lnTo>
                      <a:pt x="757" y="444"/>
                    </a:lnTo>
                    <a:lnTo>
                      <a:pt x="764" y="442"/>
                    </a:lnTo>
                    <a:lnTo>
                      <a:pt x="781" y="444"/>
                    </a:lnTo>
                    <a:lnTo>
                      <a:pt x="797" y="448"/>
                    </a:lnTo>
                    <a:lnTo>
                      <a:pt x="804" y="448"/>
                    </a:lnTo>
                    <a:lnTo>
                      <a:pt x="811" y="448"/>
                    </a:lnTo>
                    <a:lnTo>
                      <a:pt x="816" y="446"/>
                    </a:lnTo>
                    <a:lnTo>
                      <a:pt x="818" y="440"/>
                    </a:lnTo>
                    <a:lnTo>
                      <a:pt x="825" y="403"/>
                    </a:lnTo>
                    <a:lnTo>
                      <a:pt x="825" y="369"/>
                    </a:lnTo>
                    <a:lnTo>
                      <a:pt x="825" y="357"/>
                    </a:lnTo>
                    <a:lnTo>
                      <a:pt x="820" y="344"/>
                    </a:lnTo>
                    <a:lnTo>
                      <a:pt x="813" y="336"/>
                    </a:lnTo>
                    <a:lnTo>
                      <a:pt x="804" y="330"/>
                    </a:lnTo>
                    <a:lnTo>
                      <a:pt x="785" y="322"/>
                    </a:lnTo>
                    <a:lnTo>
                      <a:pt x="774" y="315"/>
                    </a:lnTo>
                    <a:lnTo>
                      <a:pt x="767" y="309"/>
                    </a:lnTo>
                    <a:lnTo>
                      <a:pt x="767" y="303"/>
                    </a:lnTo>
                    <a:lnTo>
                      <a:pt x="769" y="299"/>
                    </a:lnTo>
                    <a:lnTo>
                      <a:pt x="776" y="293"/>
                    </a:lnTo>
                    <a:lnTo>
                      <a:pt x="790" y="286"/>
                    </a:lnTo>
                    <a:lnTo>
                      <a:pt x="797" y="282"/>
                    </a:lnTo>
                    <a:lnTo>
                      <a:pt x="804" y="274"/>
                    </a:lnTo>
                    <a:lnTo>
                      <a:pt x="806" y="266"/>
                    </a:lnTo>
                    <a:lnTo>
                      <a:pt x="809" y="255"/>
                    </a:lnTo>
                    <a:lnTo>
                      <a:pt x="806" y="247"/>
                    </a:lnTo>
                    <a:lnTo>
                      <a:pt x="804" y="241"/>
                    </a:lnTo>
                    <a:lnTo>
                      <a:pt x="797" y="239"/>
                    </a:lnTo>
                    <a:lnTo>
                      <a:pt x="785" y="241"/>
                    </a:lnTo>
                    <a:lnTo>
                      <a:pt x="764" y="245"/>
                    </a:lnTo>
                    <a:lnTo>
                      <a:pt x="750" y="243"/>
                    </a:lnTo>
                    <a:lnTo>
                      <a:pt x="738" y="237"/>
                    </a:lnTo>
                    <a:lnTo>
                      <a:pt x="734" y="230"/>
                    </a:lnTo>
                    <a:lnTo>
                      <a:pt x="731" y="220"/>
                    </a:lnTo>
                    <a:lnTo>
                      <a:pt x="734" y="212"/>
                    </a:lnTo>
                    <a:lnTo>
                      <a:pt x="736" y="203"/>
                    </a:lnTo>
                    <a:lnTo>
                      <a:pt x="741" y="199"/>
                    </a:lnTo>
                    <a:lnTo>
                      <a:pt x="750" y="197"/>
                    </a:lnTo>
                    <a:lnTo>
                      <a:pt x="755" y="195"/>
                    </a:lnTo>
                    <a:lnTo>
                      <a:pt x="759" y="191"/>
                    </a:lnTo>
                    <a:lnTo>
                      <a:pt x="764" y="187"/>
                    </a:lnTo>
                    <a:lnTo>
                      <a:pt x="767" y="178"/>
                    </a:lnTo>
                    <a:lnTo>
                      <a:pt x="767" y="166"/>
                    </a:lnTo>
                    <a:lnTo>
                      <a:pt x="764" y="149"/>
                    </a:lnTo>
                    <a:lnTo>
                      <a:pt x="764" y="133"/>
                    </a:lnTo>
                    <a:lnTo>
                      <a:pt x="769" y="118"/>
                    </a:lnTo>
                    <a:lnTo>
                      <a:pt x="774" y="110"/>
                    </a:lnTo>
                    <a:lnTo>
                      <a:pt x="783" y="104"/>
                    </a:lnTo>
                    <a:lnTo>
                      <a:pt x="792" y="102"/>
                    </a:lnTo>
                    <a:lnTo>
                      <a:pt x="802" y="106"/>
                    </a:lnTo>
                    <a:lnTo>
                      <a:pt x="811" y="114"/>
                    </a:lnTo>
                    <a:lnTo>
                      <a:pt x="816" y="129"/>
                    </a:lnTo>
                    <a:lnTo>
                      <a:pt x="818" y="149"/>
                    </a:lnTo>
                    <a:lnTo>
                      <a:pt x="823" y="170"/>
                    </a:lnTo>
                    <a:lnTo>
                      <a:pt x="830" y="193"/>
                    </a:lnTo>
                    <a:lnTo>
                      <a:pt x="834" y="216"/>
                    </a:lnTo>
                    <a:lnTo>
                      <a:pt x="841" y="234"/>
                    </a:lnTo>
                    <a:lnTo>
                      <a:pt x="848" y="247"/>
                    </a:lnTo>
                    <a:lnTo>
                      <a:pt x="851" y="251"/>
                    </a:lnTo>
                    <a:lnTo>
                      <a:pt x="855" y="253"/>
                    </a:lnTo>
                    <a:lnTo>
                      <a:pt x="858" y="251"/>
                    </a:lnTo>
                    <a:lnTo>
                      <a:pt x="860" y="249"/>
                    </a:lnTo>
                    <a:lnTo>
                      <a:pt x="867" y="239"/>
                    </a:lnTo>
                    <a:lnTo>
                      <a:pt x="872" y="222"/>
                    </a:lnTo>
                    <a:lnTo>
                      <a:pt x="881" y="203"/>
                    </a:lnTo>
                    <a:lnTo>
                      <a:pt x="888" y="181"/>
                    </a:lnTo>
                    <a:lnTo>
                      <a:pt x="897" y="158"/>
                    </a:lnTo>
                    <a:lnTo>
                      <a:pt x="907" y="135"/>
                    </a:lnTo>
                    <a:lnTo>
                      <a:pt x="916" y="116"/>
                    </a:lnTo>
                    <a:lnTo>
                      <a:pt x="925" y="100"/>
                    </a:lnTo>
                    <a:lnTo>
                      <a:pt x="935" y="87"/>
                    </a:lnTo>
                    <a:lnTo>
                      <a:pt x="944" y="81"/>
                    </a:lnTo>
                    <a:lnTo>
                      <a:pt x="954" y="81"/>
                    </a:lnTo>
                    <a:lnTo>
                      <a:pt x="963" y="83"/>
                    </a:lnTo>
                    <a:lnTo>
                      <a:pt x="970" y="89"/>
                    </a:lnTo>
                    <a:lnTo>
                      <a:pt x="975" y="95"/>
                    </a:lnTo>
                    <a:lnTo>
                      <a:pt x="975" y="106"/>
                    </a:lnTo>
                    <a:lnTo>
                      <a:pt x="975" y="114"/>
                    </a:lnTo>
                    <a:lnTo>
                      <a:pt x="970" y="133"/>
                    </a:lnTo>
                    <a:lnTo>
                      <a:pt x="965" y="147"/>
                    </a:lnTo>
                    <a:lnTo>
                      <a:pt x="965" y="172"/>
                    </a:lnTo>
                    <a:lnTo>
                      <a:pt x="968" y="191"/>
                    </a:lnTo>
                    <a:lnTo>
                      <a:pt x="975" y="203"/>
                    </a:lnTo>
                    <a:lnTo>
                      <a:pt x="984" y="212"/>
                    </a:lnTo>
                    <a:lnTo>
                      <a:pt x="993" y="216"/>
                    </a:lnTo>
                    <a:lnTo>
                      <a:pt x="1000" y="218"/>
                    </a:lnTo>
                    <a:lnTo>
                      <a:pt x="1003" y="218"/>
                    </a:lnTo>
                    <a:lnTo>
                      <a:pt x="1000" y="220"/>
                    </a:lnTo>
                    <a:lnTo>
                      <a:pt x="996" y="224"/>
                    </a:lnTo>
                    <a:lnTo>
                      <a:pt x="982" y="230"/>
                    </a:lnTo>
                    <a:lnTo>
                      <a:pt x="972" y="230"/>
                    </a:lnTo>
                    <a:lnTo>
                      <a:pt x="961" y="230"/>
                    </a:lnTo>
                    <a:lnTo>
                      <a:pt x="939" y="230"/>
                    </a:lnTo>
                    <a:lnTo>
                      <a:pt x="925" y="232"/>
                    </a:lnTo>
                    <a:lnTo>
                      <a:pt x="921" y="239"/>
                    </a:lnTo>
                    <a:lnTo>
                      <a:pt x="918" y="247"/>
                    </a:lnTo>
                    <a:lnTo>
                      <a:pt x="923" y="257"/>
                    </a:lnTo>
                    <a:lnTo>
                      <a:pt x="930" y="266"/>
                    </a:lnTo>
                    <a:lnTo>
                      <a:pt x="939" y="272"/>
                    </a:lnTo>
                    <a:lnTo>
                      <a:pt x="949" y="278"/>
                    </a:lnTo>
                    <a:lnTo>
                      <a:pt x="961" y="282"/>
                    </a:lnTo>
                    <a:lnTo>
                      <a:pt x="968" y="286"/>
                    </a:lnTo>
                    <a:lnTo>
                      <a:pt x="979" y="293"/>
                    </a:lnTo>
                    <a:lnTo>
                      <a:pt x="984" y="301"/>
                    </a:lnTo>
                    <a:lnTo>
                      <a:pt x="982" y="305"/>
                    </a:lnTo>
                    <a:lnTo>
                      <a:pt x="975" y="309"/>
                    </a:lnTo>
                    <a:lnTo>
                      <a:pt x="965" y="313"/>
                    </a:lnTo>
                    <a:lnTo>
                      <a:pt x="939" y="315"/>
                    </a:lnTo>
                    <a:lnTo>
                      <a:pt x="916" y="318"/>
                    </a:lnTo>
                    <a:lnTo>
                      <a:pt x="900" y="326"/>
                    </a:lnTo>
                    <a:lnTo>
                      <a:pt x="890" y="338"/>
                    </a:lnTo>
                    <a:lnTo>
                      <a:pt x="886" y="349"/>
                    </a:lnTo>
                    <a:lnTo>
                      <a:pt x="881" y="359"/>
                    </a:lnTo>
                    <a:lnTo>
                      <a:pt x="879" y="378"/>
                    </a:lnTo>
                    <a:lnTo>
                      <a:pt x="879" y="392"/>
                    </a:lnTo>
                    <a:lnTo>
                      <a:pt x="879" y="407"/>
                    </a:lnTo>
                    <a:lnTo>
                      <a:pt x="881" y="417"/>
                    </a:lnTo>
                    <a:lnTo>
                      <a:pt x="886" y="425"/>
                    </a:lnTo>
                    <a:lnTo>
                      <a:pt x="890" y="432"/>
                    </a:lnTo>
                    <a:lnTo>
                      <a:pt x="902" y="440"/>
                    </a:lnTo>
                    <a:lnTo>
                      <a:pt x="916" y="442"/>
                    </a:lnTo>
                    <a:lnTo>
                      <a:pt x="928" y="442"/>
                    </a:lnTo>
                    <a:lnTo>
                      <a:pt x="937" y="440"/>
                    </a:lnTo>
                    <a:lnTo>
                      <a:pt x="939" y="440"/>
                    </a:lnTo>
                    <a:lnTo>
                      <a:pt x="991" y="450"/>
                    </a:lnTo>
                    <a:lnTo>
                      <a:pt x="1042" y="457"/>
                    </a:lnTo>
                    <a:lnTo>
                      <a:pt x="1096" y="461"/>
                    </a:lnTo>
                    <a:lnTo>
                      <a:pt x="1148" y="461"/>
                    </a:lnTo>
                    <a:lnTo>
                      <a:pt x="1192" y="461"/>
                    </a:lnTo>
                    <a:lnTo>
                      <a:pt x="1211" y="459"/>
                    </a:lnTo>
                    <a:lnTo>
                      <a:pt x="1227" y="459"/>
                    </a:lnTo>
                    <a:lnTo>
                      <a:pt x="1239" y="459"/>
                    </a:lnTo>
                    <a:lnTo>
                      <a:pt x="1248" y="457"/>
                    </a:lnTo>
                    <a:lnTo>
                      <a:pt x="1255" y="457"/>
                    </a:lnTo>
                    <a:lnTo>
                      <a:pt x="1257" y="457"/>
                    </a:lnTo>
                    <a:lnTo>
                      <a:pt x="1283" y="461"/>
                    </a:lnTo>
                    <a:lnTo>
                      <a:pt x="1302" y="459"/>
                    </a:lnTo>
                    <a:lnTo>
                      <a:pt x="1318" y="452"/>
                    </a:lnTo>
                    <a:lnTo>
                      <a:pt x="1332" y="440"/>
                    </a:lnTo>
                    <a:lnTo>
                      <a:pt x="1332" y="249"/>
                    </a:lnTo>
                    <a:lnTo>
                      <a:pt x="1325" y="216"/>
                    </a:lnTo>
                    <a:lnTo>
                      <a:pt x="1323" y="18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" name="Freeform 235"/>
              <p:cNvSpPr>
                <a:spLocks/>
              </p:cNvSpPr>
              <p:nvPr/>
            </p:nvSpPr>
            <p:spPr bwMode="auto">
              <a:xfrm>
                <a:off x="4758" y="633"/>
                <a:ext cx="62" cy="112"/>
              </a:xfrm>
              <a:custGeom>
                <a:avLst/>
                <a:gdLst/>
                <a:ahLst/>
                <a:cxnLst>
                  <a:cxn ang="0">
                    <a:pos x="56" y="8"/>
                  </a:cxn>
                  <a:cxn ang="0">
                    <a:pos x="53" y="3"/>
                  </a:cxn>
                  <a:cxn ang="0">
                    <a:pos x="48" y="1"/>
                  </a:cxn>
                  <a:cxn ang="0">
                    <a:pos x="42" y="0"/>
                  </a:cxn>
                  <a:cxn ang="0">
                    <a:pos x="36" y="1"/>
                  </a:cxn>
                  <a:cxn ang="0">
                    <a:pos x="29" y="4"/>
                  </a:cxn>
                  <a:cxn ang="0">
                    <a:pos x="22" y="8"/>
                  </a:cxn>
                  <a:cxn ang="0">
                    <a:pos x="15" y="14"/>
                  </a:cxn>
                  <a:cxn ang="0">
                    <a:pos x="9" y="21"/>
                  </a:cxn>
                  <a:cxn ang="0">
                    <a:pos x="5" y="30"/>
                  </a:cxn>
                  <a:cxn ang="0">
                    <a:pos x="1" y="40"/>
                  </a:cxn>
                  <a:cxn ang="0">
                    <a:pos x="0" y="51"/>
                  </a:cxn>
                  <a:cxn ang="0">
                    <a:pos x="0" y="63"/>
                  </a:cxn>
                  <a:cxn ang="0">
                    <a:pos x="3" y="75"/>
                  </a:cxn>
                  <a:cxn ang="0">
                    <a:pos x="7" y="86"/>
                  </a:cxn>
                  <a:cxn ang="0">
                    <a:pos x="11" y="93"/>
                  </a:cxn>
                  <a:cxn ang="0">
                    <a:pos x="16" y="100"/>
                  </a:cxn>
                  <a:cxn ang="0">
                    <a:pos x="21" y="107"/>
                  </a:cxn>
                  <a:cxn ang="0">
                    <a:pos x="25" y="111"/>
                  </a:cxn>
                  <a:cxn ang="0">
                    <a:pos x="26" y="110"/>
                  </a:cxn>
                  <a:cxn ang="0">
                    <a:pos x="29" y="109"/>
                  </a:cxn>
                  <a:cxn ang="0">
                    <a:pos x="35" y="105"/>
                  </a:cxn>
                  <a:cxn ang="0">
                    <a:pos x="41" y="99"/>
                  </a:cxn>
                  <a:cxn ang="0">
                    <a:pos x="45" y="95"/>
                  </a:cxn>
                  <a:cxn ang="0">
                    <a:pos x="49" y="89"/>
                  </a:cxn>
                  <a:cxn ang="0">
                    <a:pos x="53" y="83"/>
                  </a:cxn>
                  <a:cxn ang="0">
                    <a:pos x="56" y="75"/>
                  </a:cxn>
                  <a:cxn ang="0">
                    <a:pos x="58" y="66"/>
                  </a:cxn>
                  <a:cxn ang="0">
                    <a:pos x="60" y="57"/>
                  </a:cxn>
                  <a:cxn ang="0">
                    <a:pos x="61" y="45"/>
                  </a:cxn>
                  <a:cxn ang="0">
                    <a:pos x="60" y="33"/>
                  </a:cxn>
                  <a:cxn ang="0">
                    <a:pos x="58" y="19"/>
                  </a:cxn>
                </a:cxnLst>
                <a:rect l="0" t="0" r="r" b="b"/>
                <a:pathLst>
                  <a:path w="62" h="112">
                    <a:moveTo>
                      <a:pt x="57" y="11"/>
                    </a:moveTo>
                    <a:lnTo>
                      <a:pt x="56" y="8"/>
                    </a:lnTo>
                    <a:lnTo>
                      <a:pt x="55" y="5"/>
                    </a:lnTo>
                    <a:lnTo>
                      <a:pt x="53" y="3"/>
                    </a:lnTo>
                    <a:lnTo>
                      <a:pt x="51" y="2"/>
                    </a:lnTo>
                    <a:lnTo>
                      <a:pt x="48" y="1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6" y="1"/>
                    </a:lnTo>
                    <a:lnTo>
                      <a:pt x="32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2" y="8"/>
                    </a:lnTo>
                    <a:lnTo>
                      <a:pt x="19" y="11"/>
                    </a:lnTo>
                    <a:lnTo>
                      <a:pt x="15" y="14"/>
                    </a:lnTo>
                    <a:lnTo>
                      <a:pt x="12" y="18"/>
                    </a:lnTo>
                    <a:lnTo>
                      <a:pt x="9" y="21"/>
                    </a:lnTo>
                    <a:lnTo>
                      <a:pt x="7" y="25"/>
                    </a:lnTo>
                    <a:lnTo>
                      <a:pt x="5" y="30"/>
                    </a:lnTo>
                    <a:lnTo>
                      <a:pt x="3" y="35"/>
                    </a:lnTo>
                    <a:lnTo>
                      <a:pt x="1" y="40"/>
                    </a:lnTo>
                    <a:lnTo>
                      <a:pt x="0" y="45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3"/>
                    </a:lnTo>
                    <a:lnTo>
                      <a:pt x="2" y="69"/>
                    </a:lnTo>
                    <a:lnTo>
                      <a:pt x="3" y="75"/>
                    </a:lnTo>
                    <a:lnTo>
                      <a:pt x="6" y="82"/>
                    </a:lnTo>
                    <a:lnTo>
                      <a:pt x="7" y="86"/>
                    </a:lnTo>
                    <a:lnTo>
                      <a:pt x="9" y="89"/>
                    </a:lnTo>
                    <a:lnTo>
                      <a:pt x="11" y="93"/>
                    </a:lnTo>
                    <a:lnTo>
                      <a:pt x="13" y="96"/>
                    </a:lnTo>
                    <a:lnTo>
                      <a:pt x="16" y="100"/>
                    </a:lnTo>
                    <a:lnTo>
                      <a:pt x="18" y="103"/>
                    </a:lnTo>
                    <a:lnTo>
                      <a:pt x="21" y="107"/>
                    </a:lnTo>
                    <a:lnTo>
                      <a:pt x="24" y="111"/>
                    </a:lnTo>
                    <a:lnTo>
                      <a:pt x="25" y="111"/>
                    </a:lnTo>
                    <a:lnTo>
                      <a:pt x="25" y="110"/>
                    </a:lnTo>
                    <a:lnTo>
                      <a:pt x="26" y="110"/>
                    </a:lnTo>
                    <a:lnTo>
                      <a:pt x="27" y="110"/>
                    </a:lnTo>
                    <a:lnTo>
                      <a:pt x="29" y="109"/>
                    </a:lnTo>
                    <a:lnTo>
                      <a:pt x="32" y="107"/>
                    </a:lnTo>
                    <a:lnTo>
                      <a:pt x="35" y="105"/>
                    </a:lnTo>
                    <a:lnTo>
                      <a:pt x="39" y="101"/>
                    </a:lnTo>
                    <a:lnTo>
                      <a:pt x="41" y="99"/>
                    </a:lnTo>
                    <a:lnTo>
                      <a:pt x="43" y="97"/>
                    </a:lnTo>
                    <a:lnTo>
                      <a:pt x="45" y="95"/>
                    </a:lnTo>
                    <a:lnTo>
                      <a:pt x="47" y="92"/>
                    </a:lnTo>
                    <a:lnTo>
                      <a:pt x="49" y="89"/>
                    </a:lnTo>
                    <a:lnTo>
                      <a:pt x="51" y="86"/>
                    </a:lnTo>
                    <a:lnTo>
                      <a:pt x="53" y="83"/>
                    </a:lnTo>
                    <a:lnTo>
                      <a:pt x="54" y="79"/>
                    </a:lnTo>
                    <a:lnTo>
                      <a:pt x="56" y="75"/>
                    </a:lnTo>
                    <a:lnTo>
                      <a:pt x="57" y="71"/>
                    </a:lnTo>
                    <a:lnTo>
                      <a:pt x="58" y="66"/>
                    </a:lnTo>
                    <a:lnTo>
                      <a:pt x="59" y="62"/>
                    </a:lnTo>
                    <a:lnTo>
                      <a:pt x="60" y="57"/>
                    </a:lnTo>
                    <a:lnTo>
                      <a:pt x="60" y="51"/>
                    </a:lnTo>
                    <a:lnTo>
                      <a:pt x="61" y="45"/>
                    </a:lnTo>
                    <a:lnTo>
                      <a:pt x="60" y="39"/>
                    </a:lnTo>
                    <a:lnTo>
                      <a:pt x="60" y="33"/>
                    </a:lnTo>
                    <a:lnTo>
                      <a:pt x="60" y="26"/>
                    </a:lnTo>
                    <a:lnTo>
                      <a:pt x="58" y="19"/>
                    </a:lnTo>
                    <a:lnTo>
                      <a:pt x="57" y="11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0" name="Freeform 236"/>
              <p:cNvSpPr>
                <a:spLocks/>
              </p:cNvSpPr>
              <p:nvPr/>
            </p:nvSpPr>
            <p:spPr bwMode="auto">
              <a:xfrm>
                <a:off x="4622" y="693"/>
                <a:ext cx="86" cy="147"/>
              </a:xfrm>
              <a:custGeom>
                <a:avLst/>
                <a:gdLst/>
                <a:ahLst/>
                <a:cxnLst>
                  <a:cxn ang="0">
                    <a:pos x="29" y="43"/>
                  </a:cxn>
                  <a:cxn ang="0">
                    <a:pos x="21" y="54"/>
                  </a:cxn>
                  <a:cxn ang="0">
                    <a:pos x="15" y="64"/>
                  </a:cxn>
                  <a:cxn ang="0">
                    <a:pos x="10" y="74"/>
                  </a:cxn>
                  <a:cxn ang="0">
                    <a:pos x="6" y="82"/>
                  </a:cxn>
                  <a:cxn ang="0">
                    <a:pos x="3" y="90"/>
                  </a:cxn>
                  <a:cxn ang="0">
                    <a:pos x="1" y="97"/>
                  </a:cxn>
                  <a:cxn ang="0">
                    <a:pos x="0" y="104"/>
                  </a:cxn>
                  <a:cxn ang="0">
                    <a:pos x="0" y="109"/>
                  </a:cxn>
                  <a:cxn ang="0">
                    <a:pos x="1" y="117"/>
                  </a:cxn>
                  <a:cxn ang="0">
                    <a:pos x="5" y="126"/>
                  </a:cxn>
                  <a:cxn ang="0">
                    <a:pos x="9" y="132"/>
                  </a:cxn>
                  <a:cxn ang="0">
                    <a:pos x="15" y="138"/>
                  </a:cxn>
                  <a:cxn ang="0">
                    <a:pos x="21" y="143"/>
                  </a:cxn>
                  <a:cxn ang="0">
                    <a:pos x="29" y="145"/>
                  </a:cxn>
                  <a:cxn ang="0">
                    <a:pos x="37" y="145"/>
                  </a:cxn>
                  <a:cxn ang="0">
                    <a:pos x="46" y="141"/>
                  </a:cxn>
                  <a:cxn ang="0">
                    <a:pos x="56" y="134"/>
                  </a:cxn>
                  <a:cxn ang="0">
                    <a:pos x="61" y="128"/>
                  </a:cxn>
                  <a:cxn ang="0">
                    <a:pos x="66" y="121"/>
                  </a:cxn>
                  <a:cxn ang="0">
                    <a:pos x="71" y="113"/>
                  </a:cxn>
                  <a:cxn ang="0">
                    <a:pos x="76" y="103"/>
                  </a:cxn>
                  <a:cxn ang="0">
                    <a:pos x="80" y="93"/>
                  </a:cxn>
                  <a:cxn ang="0">
                    <a:pos x="85" y="80"/>
                  </a:cxn>
                  <a:cxn ang="0">
                    <a:pos x="83" y="77"/>
                  </a:cxn>
                  <a:cxn ang="0">
                    <a:pos x="81" y="71"/>
                  </a:cxn>
                  <a:cxn ang="0">
                    <a:pos x="78" y="65"/>
                  </a:cxn>
                  <a:cxn ang="0">
                    <a:pos x="76" y="57"/>
                  </a:cxn>
                  <a:cxn ang="0">
                    <a:pos x="74" y="48"/>
                  </a:cxn>
                  <a:cxn ang="0">
                    <a:pos x="74" y="40"/>
                  </a:cxn>
                  <a:cxn ang="0">
                    <a:pos x="75" y="34"/>
                  </a:cxn>
                  <a:cxn ang="0">
                    <a:pos x="77" y="31"/>
                  </a:cxn>
                  <a:cxn ang="0">
                    <a:pos x="80" y="25"/>
                  </a:cxn>
                  <a:cxn ang="0">
                    <a:pos x="82" y="17"/>
                  </a:cxn>
                  <a:cxn ang="0">
                    <a:pos x="82" y="9"/>
                  </a:cxn>
                  <a:cxn ang="0">
                    <a:pos x="79" y="3"/>
                  </a:cxn>
                  <a:cxn ang="0">
                    <a:pos x="77" y="1"/>
                  </a:cxn>
                  <a:cxn ang="0">
                    <a:pos x="74" y="0"/>
                  </a:cxn>
                  <a:cxn ang="0">
                    <a:pos x="71" y="0"/>
                  </a:cxn>
                  <a:cxn ang="0">
                    <a:pos x="66" y="2"/>
                  </a:cxn>
                  <a:cxn ang="0">
                    <a:pos x="61" y="5"/>
                  </a:cxn>
                  <a:cxn ang="0">
                    <a:pos x="55" y="10"/>
                  </a:cxn>
                  <a:cxn ang="0">
                    <a:pos x="49" y="17"/>
                  </a:cxn>
                  <a:cxn ang="0">
                    <a:pos x="41" y="26"/>
                  </a:cxn>
                  <a:cxn ang="0">
                    <a:pos x="33" y="37"/>
                  </a:cxn>
                </a:cxnLst>
                <a:rect l="0" t="0" r="r" b="b"/>
                <a:pathLst>
                  <a:path w="86" h="147">
                    <a:moveTo>
                      <a:pt x="33" y="37"/>
                    </a:moveTo>
                    <a:lnTo>
                      <a:pt x="29" y="43"/>
                    </a:lnTo>
                    <a:lnTo>
                      <a:pt x="25" y="49"/>
                    </a:lnTo>
                    <a:lnTo>
                      <a:pt x="21" y="54"/>
                    </a:lnTo>
                    <a:lnTo>
                      <a:pt x="18" y="59"/>
                    </a:lnTo>
                    <a:lnTo>
                      <a:pt x="15" y="64"/>
                    </a:lnTo>
                    <a:lnTo>
                      <a:pt x="12" y="69"/>
                    </a:lnTo>
                    <a:lnTo>
                      <a:pt x="10" y="74"/>
                    </a:lnTo>
                    <a:lnTo>
                      <a:pt x="8" y="78"/>
                    </a:lnTo>
                    <a:lnTo>
                      <a:pt x="6" y="82"/>
                    </a:lnTo>
                    <a:lnTo>
                      <a:pt x="4" y="86"/>
                    </a:lnTo>
                    <a:lnTo>
                      <a:pt x="3" y="90"/>
                    </a:lnTo>
                    <a:lnTo>
                      <a:pt x="2" y="94"/>
                    </a:lnTo>
                    <a:lnTo>
                      <a:pt x="1" y="97"/>
                    </a:lnTo>
                    <a:lnTo>
                      <a:pt x="1" y="100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1" y="112"/>
                    </a:lnTo>
                    <a:lnTo>
                      <a:pt x="1" y="117"/>
                    </a:lnTo>
                    <a:lnTo>
                      <a:pt x="3" y="121"/>
                    </a:lnTo>
                    <a:lnTo>
                      <a:pt x="5" y="126"/>
                    </a:lnTo>
                    <a:lnTo>
                      <a:pt x="7" y="129"/>
                    </a:lnTo>
                    <a:lnTo>
                      <a:pt x="9" y="132"/>
                    </a:lnTo>
                    <a:lnTo>
                      <a:pt x="12" y="135"/>
                    </a:lnTo>
                    <a:lnTo>
                      <a:pt x="15" y="138"/>
                    </a:lnTo>
                    <a:lnTo>
                      <a:pt x="18" y="141"/>
                    </a:lnTo>
                    <a:lnTo>
                      <a:pt x="21" y="143"/>
                    </a:lnTo>
                    <a:lnTo>
                      <a:pt x="25" y="144"/>
                    </a:lnTo>
                    <a:lnTo>
                      <a:pt x="29" y="145"/>
                    </a:lnTo>
                    <a:lnTo>
                      <a:pt x="33" y="146"/>
                    </a:lnTo>
                    <a:lnTo>
                      <a:pt x="37" y="145"/>
                    </a:lnTo>
                    <a:lnTo>
                      <a:pt x="42" y="144"/>
                    </a:lnTo>
                    <a:lnTo>
                      <a:pt x="46" y="141"/>
                    </a:lnTo>
                    <a:lnTo>
                      <a:pt x="51" y="138"/>
                    </a:lnTo>
                    <a:lnTo>
                      <a:pt x="56" y="134"/>
                    </a:lnTo>
                    <a:lnTo>
                      <a:pt x="58" y="131"/>
                    </a:lnTo>
                    <a:lnTo>
                      <a:pt x="61" y="128"/>
                    </a:lnTo>
                    <a:lnTo>
                      <a:pt x="63" y="125"/>
                    </a:lnTo>
                    <a:lnTo>
                      <a:pt x="66" y="121"/>
                    </a:lnTo>
                    <a:lnTo>
                      <a:pt x="68" y="117"/>
                    </a:lnTo>
                    <a:lnTo>
                      <a:pt x="71" y="113"/>
                    </a:lnTo>
                    <a:lnTo>
                      <a:pt x="73" y="108"/>
                    </a:lnTo>
                    <a:lnTo>
                      <a:pt x="76" y="103"/>
                    </a:lnTo>
                    <a:lnTo>
                      <a:pt x="78" y="98"/>
                    </a:lnTo>
                    <a:lnTo>
                      <a:pt x="80" y="93"/>
                    </a:lnTo>
                    <a:lnTo>
                      <a:pt x="83" y="86"/>
                    </a:lnTo>
                    <a:lnTo>
                      <a:pt x="85" y="80"/>
                    </a:lnTo>
                    <a:lnTo>
                      <a:pt x="84" y="78"/>
                    </a:lnTo>
                    <a:lnTo>
                      <a:pt x="83" y="77"/>
                    </a:lnTo>
                    <a:lnTo>
                      <a:pt x="82" y="74"/>
                    </a:lnTo>
                    <a:lnTo>
                      <a:pt x="81" y="71"/>
                    </a:lnTo>
                    <a:lnTo>
                      <a:pt x="79" y="68"/>
                    </a:lnTo>
                    <a:lnTo>
                      <a:pt x="78" y="65"/>
                    </a:lnTo>
                    <a:lnTo>
                      <a:pt x="77" y="61"/>
                    </a:lnTo>
                    <a:lnTo>
                      <a:pt x="76" y="57"/>
                    </a:lnTo>
                    <a:lnTo>
                      <a:pt x="75" y="53"/>
                    </a:lnTo>
                    <a:lnTo>
                      <a:pt x="74" y="48"/>
                    </a:lnTo>
                    <a:lnTo>
                      <a:pt x="74" y="44"/>
                    </a:lnTo>
                    <a:lnTo>
                      <a:pt x="74" y="40"/>
                    </a:lnTo>
                    <a:lnTo>
                      <a:pt x="75" y="36"/>
                    </a:lnTo>
                    <a:lnTo>
                      <a:pt x="75" y="34"/>
                    </a:lnTo>
                    <a:lnTo>
                      <a:pt x="76" y="32"/>
                    </a:lnTo>
                    <a:lnTo>
                      <a:pt x="77" y="31"/>
                    </a:lnTo>
                    <a:lnTo>
                      <a:pt x="78" y="29"/>
                    </a:lnTo>
                    <a:lnTo>
                      <a:pt x="80" y="25"/>
                    </a:lnTo>
                    <a:lnTo>
                      <a:pt x="81" y="21"/>
                    </a:lnTo>
                    <a:lnTo>
                      <a:pt x="82" y="17"/>
                    </a:lnTo>
                    <a:lnTo>
                      <a:pt x="82" y="13"/>
                    </a:lnTo>
                    <a:lnTo>
                      <a:pt x="82" y="9"/>
                    </a:lnTo>
                    <a:lnTo>
                      <a:pt x="81" y="6"/>
                    </a:lnTo>
                    <a:lnTo>
                      <a:pt x="79" y="3"/>
                    </a:lnTo>
                    <a:lnTo>
                      <a:pt x="78" y="2"/>
                    </a:lnTo>
                    <a:lnTo>
                      <a:pt x="77" y="1"/>
                    </a:lnTo>
                    <a:lnTo>
                      <a:pt x="76" y="1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1"/>
                    </a:lnTo>
                    <a:lnTo>
                      <a:pt x="66" y="2"/>
                    </a:lnTo>
                    <a:lnTo>
                      <a:pt x="64" y="4"/>
                    </a:lnTo>
                    <a:lnTo>
                      <a:pt x="61" y="5"/>
                    </a:lnTo>
                    <a:lnTo>
                      <a:pt x="58" y="7"/>
                    </a:lnTo>
                    <a:lnTo>
                      <a:pt x="55" y="10"/>
                    </a:lnTo>
                    <a:lnTo>
                      <a:pt x="52" y="13"/>
                    </a:lnTo>
                    <a:lnTo>
                      <a:pt x="49" y="17"/>
                    </a:lnTo>
                    <a:lnTo>
                      <a:pt x="45" y="21"/>
                    </a:lnTo>
                    <a:lnTo>
                      <a:pt x="41" y="26"/>
                    </a:lnTo>
                    <a:lnTo>
                      <a:pt x="37" y="31"/>
                    </a:lnTo>
                    <a:lnTo>
                      <a:pt x="33" y="37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1" name="Freeform 237"/>
              <p:cNvSpPr>
                <a:spLocks/>
              </p:cNvSpPr>
              <p:nvPr/>
            </p:nvSpPr>
            <p:spPr bwMode="auto">
              <a:xfrm>
                <a:off x="4548" y="308"/>
                <a:ext cx="307" cy="134"/>
              </a:xfrm>
              <a:custGeom>
                <a:avLst/>
                <a:gdLst/>
                <a:ahLst/>
                <a:cxnLst>
                  <a:cxn ang="0">
                    <a:pos x="270" y="4"/>
                  </a:cxn>
                  <a:cxn ang="0">
                    <a:pos x="255" y="6"/>
                  </a:cxn>
                  <a:cxn ang="0">
                    <a:pos x="233" y="7"/>
                  </a:cxn>
                  <a:cxn ang="0">
                    <a:pos x="178" y="7"/>
                  </a:cxn>
                  <a:cxn ang="0">
                    <a:pos x="120" y="5"/>
                  </a:cxn>
                  <a:cxn ang="0">
                    <a:pos x="87" y="4"/>
                  </a:cxn>
                  <a:cxn ang="0">
                    <a:pos x="69" y="3"/>
                  </a:cxn>
                  <a:cxn ang="0">
                    <a:pos x="57" y="2"/>
                  </a:cxn>
                  <a:cxn ang="0">
                    <a:pos x="46" y="2"/>
                  </a:cxn>
                  <a:cxn ang="0">
                    <a:pos x="32" y="2"/>
                  </a:cxn>
                  <a:cxn ang="0">
                    <a:pos x="19" y="6"/>
                  </a:cxn>
                  <a:cxn ang="0">
                    <a:pos x="11" y="13"/>
                  </a:cxn>
                  <a:cxn ang="0">
                    <a:pos x="6" y="20"/>
                  </a:cxn>
                  <a:cxn ang="0">
                    <a:pos x="3" y="30"/>
                  </a:cxn>
                  <a:cxn ang="0">
                    <a:pos x="0" y="43"/>
                  </a:cxn>
                  <a:cxn ang="0">
                    <a:pos x="0" y="61"/>
                  </a:cxn>
                  <a:cxn ang="0">
                    <a:pos x="4" y="83"/>
                  </a:cxn>
                  <a:cxn ang="0">
                    <a:pos x="12" y="100"/>
                  </a:cxn>
                  <a:cxn ang="0">
                    <a:pos x="25" y="112"/>
                  </a:cxn>
                  <a:cxn ang="0">
                    <a:pos x="42" y="121"/>
                  </a:cxn>
                  <a:cxn ang="0">
                    <a:pos x="59" y="128"/>
                  </a:cxn>
                  <a:cxn ang="0">
                    <a:pos x="85" y="132"/>
                  </a:cxn>
                  <a:cxn ang="0">
                    <a:pos x="120" y="133"/>
                  </a:cxn>
                  <a:cxn ang="0">
                    <a:pos x="145" y="133"/>
                  </a:cxn>
                  <a:cxn ang="0">
                    <a:pos x="162" y="131"/>
                  </a:cxn>
                  <a:cxn ang="0">
                    <a:pos x="190" y="123"/>
                  </a:cxn>
                  <a:cxn ang="0">
                    <a:pos x="207" y="119"/>
                  </a:cxn>
                  <a:cxn ang="0">
                    <a:pos x="224" y="119"/>
                  </a:cxn>
                  <a:cxn ang="0">
                    <a:pos x="236" y="123"/>
                  </a:cxn>
                  <a:cxn ang="0">
                    <a:pos x="239" y="126"/>
                  </a:cxn>
                  <a:cxn ang="0">
                    <a:pos x="250" y="131"/>
                  </a:cxn>
                  <a:cxn ang="0">
                    <a:pos x="261" y="132"/>
                  </a:cxn>
                  <a:cxn ang="0">
                    <a:pos x="271" y="128"/>
                  </a:cxn>
                  <a:cxn ang="0">
                    <a:pos x="277" y="121"/>
                  </a:cxn>
                  <a:cxn ang="0">
                    <a:pos x="290" y="95"/>
                  </a:cxn>
                  <a:cxn ang="0">
                    <a:pos x="299" y="73"/>
                  </a:cxn>
                  <a:cxn ang="0">
                    <a:pos x="304" y="54"/>
                  </a:cxn>
                  <a:cxn ang="0">
                    <a:pos x="306" y="38"/>
                  </a:cxn>
                  <a:cxn ang="0">
                    <a:pos x="305" y="25"/>
                  </a:cxn>
                  <a:cxn ang="0">
                    <a:pos x="302" y="15"/>
                  </a:cxn>
                  <a:cxn ang="0">
                    <a:pos x="297" y="8"/>
                  </a:cxn>
                  <a:cxn ang="0">
                    <a:pos x="291" y="3"/>
                  </a:cxn>
                  <a:cxn ang="0">
                    <a:pos x="285" y="1"/>
                  </a:cxn>
                  <a:cxn ang="0">
                    <a:pos x="279" y="1"/>
                  </a:cxn>
                </a:cxnLst>
                <a:rect l="0" t="0" r="r" b="b"/>
                <a:pathLst>
                  <a:path w="307" h="134">
                    <a:moveTo>
                      <a:pt x="275" y="2"/>
                    </a:moveTo>
                    <a:lnTo>
                      <a:pt x="273" y="3"/>
                    </a:lnTo>
                    <a:lnTo>
                      <a:pt x="270" y="4"/>
                    </a:lnTo>
                    <a:lnTo>
                      <a:pt x="265" y="5"/>
                    </a:lnTo>
                    <a:lnTo>
                      <a:pt x="261" y="6"/>
                    </a:lnTo>
                    <a:lnTo>
                      <a:pt x="255" y="6"/>
                    </a:lnTo>
                    <a:lnTo>
                      <a:pt x="248" y="7"/>
                    </a:lnTo>
                    <a:lnTo>
                      <a:pt x="241" y="7"/>
                    </a:lnTo>
                    <a:lnTo>
                      <a:pt x="233" y="7"/>
                    </a:lnTo>
                    <a:lnTo>
                      <a:pt x="216" y="7"/>
                    </a:lnTo>
                    <a:lnTo>
                      <a:pt x="197" y="7"/>
                    </a:lnTo>
                    <a:lnTo>
                      <a:pt x="178" y="7"/>
                    </a:lnTo>
                    <a:lnTo>
                      <a:pt x="158" y="7"/>
                    </a:lnTo>
                    <a:lnTo>
                      <a:pt x="139" y="6"/>
                    </a:lnTo>
                    <a:lnTo>
                      <a:pt x="120" y="5"/>
                    </a:lnTo>
                    <a:lnTo>
                      <a:pt x="103" y="5"/>
                    </a:lnTo>
                    <a:lnTo>
                      <a:pt x="95" y="4"/>
                    </a:lnTo>
                    <a:lnTo>
                      <a:pt x="87" y="4"/>
                    </a:lnTo>
                    <a:lnTo>
                      <a:pt x="80" y="3"/>
                    </a:lnTo>
                    <a:lnTo>
                      <a:pt x="74" y="3"/>
                    </a:lnTo>
                    <a:lnTo>
                      <a:pt x="69" y="3"/>
                    </a:lnTo>
                    <a:lnTo>
                      <a:pt x="64" y="3"/>
                    </a:lnTo>
                    <a:lnTo>
                      <a:pt x="60" y="2"/>
                    </a:lnTo>
                    <a:lnTo>
                      <a:pt x="57" y="2"/>
                    </a:lnTo>
                    <a:lnTo>
                      <a:pt x="56" y="2"/>
                    </a:lnTo>
                    <a:lnTo>
                      <a:pt x="55" y="2"/>
                    </a:lnTo>
                    <a:lnTo>
                      <a:pt x="46" y="2"/>
                    </a:lnTo>
                    <a:lnTo>
                      <a:pt x="42" y="2"/>
                    </a:lnTo>
                    <a:lnTo>
                      <a:pt x="37" y="2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4" y="4"/>
                    </a:lnTo>
                    <a:lnTo>
                      <a:pt x="19" y="6"/>
                    </a:lnTo>
                    <a:lnTo>
                      <a:pt x="16" y="8"/>
                    </a:lnTo>
                    <a:lnTo>
                      <a:pt x="12" y="11"/>
                    </a:lnTo>
                    <a:lnTo>
                      <a:pt x="11" y="13"/>
                    </a:lnTo>
                    <a:lnTo>
                      <a:pt x="9" y="15"/>
                    </a:lnTo>
                    <a:lnTo>
                      <a:pt x="7" y="18"/>
                    </a:lnTo>
                    <a:lnTo>
                      <a:pt x="6" y="20"/>
                    </a:lnTo>
                    <a:lnTo>
                      <a:pt x="5" y="23"/>
                    </a:lnTo>
                    <a:lnTo>
                      <a:pt x="4" y="26"/>
                    </a:lnTo>
                    <a:lnTo>
                      <a:pt x="3" y="30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3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0" y="61"/>
                    </a:lnTo>
                    <a:lnTo>
                      <a:pt x="0" y="69"/>
                    </a:lnTo>
                    <a:lnTo>
                      <a:pt x="1" y="76"/>
                    </a:lnTo>
                    <a:lnTo>
                      <a:pt x="4" y="83"/>
                    </a:lnTo>
                    <a:lnTo>
                      <a:pt x="6" y="89"/>
                    </a:lnTo>
                    <a:lnTo>
                      <a:pt x="9" y="95"/>
                    </a:lnTo>
                    <a:lnTo>
                      <a:pt x="12" y="100"/>
                    </a:lnTo>
                    <a:lnTo>
                      <a:pt x="16" y="104"/>
                    </a:lnTo>
                    <a:lnTo>
                      <a:pt x="20" y="109"/>
                    </a:lnTo>
                    <a:lnTo>
                      <a:pt x="25" y="112"/>
                    </a:lnTo>
                    <a:lnTo>
                      <a:pt x="30" y="116"/>
                    </a:lnTo>
                    <a:lnTo>
                      <a:pt x="36" y="119"/>
                    </a:lnTo>
                    <a:lnTo>
                      <a:pt x="42" y="121"/>
                    </a:lnTo>
                    <a:lnTo>
                      <a:pt x="47" y="124"/>
                    </a:lnTo>
                    <a:lnTo>
                      <a:pt x="53" y="126"/>
                    </a:lnTo>
                    <a:lnTo>
                      <a:pt x="59" y="128"/>
                    </a:lnTo>
                    <a:lnTo>
                      <a:pt x="66" y="129"/>
                    </a:lnTo>
                    <a:lnTo>
                      <a:pt x="72" y="130"/>
                    </a:lnTo>
                    <a:lnTo>
                      <a:pt x="85" y="132"/>
                    </a:lnTo>
                    <a:lnTo>
                      <a:pt x="97" y="133"/>
                    </a:lnTo>
                    <a:lnTo>
                      <a:pt x="109" y="133"/>
                    </a:lnTo>
                    <a:lnTo>
                      <a:pt x="120" y="133"/>
                    </a:lnTo>
                    <a:lnTo>
                      <a:pt x="130" y="133"/>
                    </a:lnTo>
                    <a:lnTo>
                      <a:pt x="138" y="133"/>
                    </a:lnTo>
                    <a:lnTo>
                      <a:pt x="145" y="133"/>
                    </a:lnTo>
                    <a:lnTo>
                      <a:pt x="151" y="133"/>
                    </a:lnTo>
                    <a:lnTo>
                      <a:pt x="156" y="132"/>
                    </a:lnTo>
                    <a:lnTo>
                      <a:pt x="162" y="131"/>
                    </a:lnTo>
                    <a:lnTo>
                      <a:pt x="168" y="129"/>
                    </a:lnTo>
                    <a:lnTo>
                      <a:pt x="179" y="126"/>
                    </a:lnTo>
                    <a:lnTo>
                      <a:pt x="190" y="123"/>
                    </a:lnTo>
                    <a:lnTo>
                      <a:pt x="196" y="121"/>
                    </a:lnTo>
                    <a:lnTo>
                      <a:pt x="201" y="120"/>
                    </a:lnTo>
                    <a:lnTo>
                      <a:pt x="207" y="119"/>
                    </a:lnTo>
                    <a:lnTo>
                      <a:pt x="212" y="119"/>
                    </a:lnTo>
                    <a:lnTo>
                      <a:pt x="218" y="119"/>
                    </a:lnTo>
                    <a:lnTo>
                      <a:pt x="224" y="119"/>
                    </a:lnTo>
                    <a:lnTo>
                      <a:pt x="230" y="121"/>
                    </a:lnTo>
                    <a:lnTo>
                      <a:pt x="235" y="123"/>
                    </a:lnTo>
                    <a:lnTo>
                      <a:pt x="236" y="123"/>
                    </a:lnTo>
                    <a:lnTo>
                      <a:pt x="236" y="124"/>
                    </a:lnTo>
                    <a:lnTo>
                      <a:pt x="238" y="125"/>
                    </a:lnTo>
                    <a:lnTo>
                      <a:pt x="239" y="126"/>
                    </a:lnTo>
                    <a:lnTo>
                      <a:pt x="244" y="129"/>
                    </a:lnTo>
                    <a:lnTo>
                      <a:pt x="248" y="130"/>
                    </a:lnTo>
                    <a:lnTo>
                      <a:pt x="250" y="131"/>
                    </a:lnTo>
                    <a:lnTo>
                      <a:pt x="254" y="132"/>
                    </a:lnTo>
                    <a:lnTo>
                      <a:pt x="257" y="132"/>
                    </a:lnTo>
                    <a:lnTo>
                      <a:pt x="261" y="132"/>
                    </a:lnTo>
                    <a:lnTo>
                      <a:pt x="264" y="131"/>
                    </a:lnTo>
                    <a:lnTo>
                      <a:pt x="268" y="130"/>
                    </a:lnTo>
                    <a:lnTo>
                      <a:pt x="271" y="128"/>
                    </a:lnTo>
                    <a:lnTo>
                      <a:pt x="274" y="125"/>
                    </a:lnTo>
                    <a:lnTo>
                      <a:pt x="275" y="123"/>
                    </a:lnTo>
                    <a:lnTo>
                      <a:pt x="277" y="121"/>
                    </a:lnTo>
                    <a:lnTo>
                      <a:pt x="282" y="112"/>
                    </a:lnTo>
                    <a:lnTo>
                      <a:pt x="286" y="104"/>
                    </a:lnTo>
                    <a:lnTo>
                      <a:pt x="290" y="95"/>
                    </a:lnTo>
                    <a:lnTo>
                      <a:pt x="294" y="88"/>
                    </a:lnTo>
                    <a:lnTo>
                      <a:pt x="296" y="80"/>
                    </a:lnTo>
                    <a:lnTo>
                      <a:pt x="299" y="73"/>
                    </a:lnTo>
                    <a:lnTo>
                      <a:pt x="301" y="66"/>
                    </a:lnTo>
                    <a:lnTo>
                      <a:pt x="303" y="60"/>
                    </a:lnTo>
                    <a:lnTo>
                      <a:pt x="304" y="54"/>
                    </a:lnTo>
                    <a:lnTo>
                      <a:pt x="305" y="48"/>
                    </a:lnTo>
                    <a:lnTo>
                      <a:pt x="305" y="43"/>
                    </a:lnTo>
                    <a:lnTo>
                      <a:pt x="306" y="38"/>
                    </a:lnTo>
                    <a:lnTo>
                      <a:pt x="306" y="33"/>
                    </a:lnTo>
                    <a:lnTo>
                      <a:pt x="305" y="29"/>
                    </a:lnTo>
                    <a:lnTo>
                      <a:pt x="305" y="25"/>
                    </a:lnTo>
                    <a:lnTo>
                      <a:pt x="304" y="21"/>
                    </a:lnTo>
                    <a:lnTo>
                      <a:pt x="303" y="18"/>
                    </a:lnTo>
                    <a:lnTo>
                      <a:pt x="302" y="15"/>
                    </a:lnTo>
                    <a:lnTo>
                      <a:pt x="301" y="12"/>
                    </a:lnTo>
                    <a:lnTo>
                      <a:pt x="299" y="10"/>
                    </a:lnTo>
                    <a:lnTo>
                      <a:pt x="297" y="8"/>
                    </a:lnTo>
                    <a:lnTo>
                      <a:pt x="296" y="6"/>
                    </a:lnTo>
                    <a:lnTo>
                      <a:pt x="294" y="4"/>
                    </a:lnTo>
                    <a:lnTo>
                      <a:pt x="291" y="3"/>
                    </a:lnTo>
                    <a:lnTo>
                      <a:pt x="290" y="2"/>
                    </a:lnTo>
                    <a:lnTo>
                      <a:pt x="288" y="1"/>
                    </a:lnTo>
                    <a:lnTo>
                      <a:pt x="285" y="1"/>
                    </a:lnTo>
                    <a:lnTo>
                      <a:pt x="283" y="0"/>
                    </a:lnTo>
                    <a:lnTo>
                      <a:pt x="281" y="0"/>
                    </a:lnTo>
                    <a:lnTo>
                      <a:pt x="279" y="1"/>
                    </a:lnTo>
                    <a:lnTo>
                      <a:pt x="277" y="1"/>
                    </a:lnTo>
                    <a:lnTo>
                      <a:pt x="275" y="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2" name="Freeform 238"/>
              <p:cNvSpPr>
                <a:spLocks/>
              </p:cNvSpPr>
              <p:nvPr/>
            </p:nvSpPr>
            <p:spPr bwMode="auto">
              <a:xfrm>
                <a:off x="4953" y="742"/>
                <a:ext cx="189" cy="193"/>
              </a:xfrm>
              <a:custGeom>
                <a:avLst/>
                <a:gdLst/>
                <a:ahLst/>
                <a:cxnLst>
                  <a:cxn ang="0">
                    <a:pos x="133" y="4"/>
                  </a:cxn>
                  <a:cxn ang="0">
                    <a:pos x="120" y="6"/>
                  </a:cxn>
                  <a:cxn ang="0">
                    <a:pos x="97" y="7"/>
                  </a:cxn>
                  <a:cxn ang="0">
                    <a:pos x="76" y="6"/>
                  </a:cxn>
                  <a:cxn ang="0">
                    <a:pos x="64" y="4"/>
                  </a:cxn>
                  <a:cxn ang="0">
                    <a:pos x="55" y="3"/>
                  </a:cxn>
                  <a:cxn ang="0">
                    <a:pos x="50" y="2"/>
                  </a:cxn>
                  <a:cxn ang="0">
                    <a:pos x="42" y="2"/>
                  </a:cxn>
                  <a:cxn ang="0">
                    <a:pos x="30" y="5"/>
                  </a:cxn>
                  <a:cxn ang="0">
                    <a:pos x="21" y="9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3" y="32"/>
                  </a:cxn>
                  <a:cxn ang="0">
                    <a:pos x="0" y="50"/>
                  </a:cxn>
                  <a:cxn ang="0">
                    <a:pos x="1" y="70"/>
                  </a:cxn>
                  <a:cxn ang="0">
                    <a:pos x="3" y="101"/>
                  </a:cxn>
                  <a:cxn ang="0">
                    <a:pos x="3" y="120"/>
                  </a:cxn>
                  <a:cxn ang="0">
                    <a:pos x="2" y="133"/>
                  </a:cxn>
                  <a:cxn ang="0">
                    <a:pos x="3" y="142"/>
                  </a:cxn>
                  <a:cxn ang="0">
                    <a:pos x="7" y="151"/>
                  </a:cxn>
                  <a:cxn ang="0">
                    <a:pos x="14" y="160"/>
                  </a:cxn>
                  <a:cxn ang="0">
                    <a:pos x="23" y="168"/>
                  </a:cxn>
                  <a:cxn ang="0">
                    <a:pos x="34" y="175"/>
                  </a:cxn>
                  <a:cxn ang="0">
                    <a:pos x="53" y="184"/>
                  </a:cxn>
                  <a:cxn ang="0">
                    <a:pos x="67" y="188"/>
                  </a:cxn>
                  <a:cxn ang="0">
                    <a:pos x="81" y="191"/>
                  </a:cxn>
                  <a:cxn ang="0">
                    <a:pos x="96" y="192"/>
                  </a:cxn>
                  <a:cxn ang="0">
                    <a:pos x="110" y="190"/>
                  </a:cxn>
                  <a:cxn ang="0">
                    <a:pos x="125" y="186"/>
                  </a:cxn>
                  <a:cxn ang="0">
                    <a:pos x="138" y="180"/>
                  </a:cxn>
                  <a:cxn ang="0">
                    <a:pos x="150" y="170"/>
                  </a:cxn>
                  <a:cxn ang="0">
                    <a:pos x="161" y="157"/>
                  </a:cxn>
                  <a:cxn ang="0">
                    <a:pos x="169" y="141"/>
                  </a:cxn>
                  <a:cxn ang="0">
                    <a:pos x="177" y="123"/>
                  </a:cxn>
                  <a:cxn ang="0">
                    <a:pos x="182" y="105"/>
                  </a:cxn>
                  <a:cxn ang="0">
                    <a:pos x="185" y="89"/>
                  </a:cxn>
                  <a:cxn ang="0">
                    <a:pos x="187" y="74"/>
                  </a:cxn>
                  <a:cxn ang="0">
                    <a:pos x="187" y="49"/>
                  </a:cxn>
                  <a:cxn ang="0">
                    <a:pos x="182" y="29"/>
                  </a:cxn>
                  <a:cxn ang="0">
                    <a:pos x="174" y="14"/>
                  </a:cxn>
                  <a:cxn ang="0">
                    <a:pos x="163" y="4"/>
                  </a:cxn>
                  <a:cxn ang="0">
                    <a:pos x="151" y="0"/>
                  </a:cxn>
                  <a:cxn ang="0">
                    <a:pos x="139" y="2"/>
                  </a:cxn>
                </a:cxnLst>
                <a:rect l="0" t="0" r="r" b="b"/>
                <a:pathLst>
                  <a:path w="189" h="193">
                    <a:moveTo>
                      <a:pt x="139" y="2"/>
                    </a:moveTo>
                    <a:lnTo>
                      <a:pt x="133" y="4"/>
                    </a:lnTo>
                    <a:lnTo>
                      <a:pt x="127" y="6"/>
                    </a:lnTo>
                    <a:lnTo>
                      <a:pt x="120" y="6"/>
                    </a:lnTo>
                    <a:lnTo>
                      <a:pt x="112" y="7"/>
                    </a:lnTo>
                    <a:lnTo>
                      <a:pt x="97" y="7"/>
                    </a:lnTo>
                    <a:lnTo>
                      <a:pt x="83" y="6"/>
                    </a:lnTo>
                    <a:lnTo>
                      <a:pt x="76" y="6"/>
                    </a:lnTo>
                    <a:lnTo>
                      <a:pt x="70" y="5"/>
                    </a:lnTo>
                    <a:lnTo>
                      <a:pt x="64" y="4"/>
                    </a:lnTo>
                    <a:lnTo>
                      <a:pt x="59" y="4"/>
                    </a:lnTo>
                    <a:lnTo>
                      <a:pt x="55" y="3"/>
                    </a:lnTo>
                    <a:lnTo>
                      <a:pt x="52" y="2"/>
                    </a:lnTo>
                    <a:lnTo>
                      <a:pt x="50" y="2"/>
                    </a:lnTo>
                    <a:lnTo>
                      <a:pt x="49" y="2"/>
                    </a:lnTo>
                    <a:lnTo>
                      <a:pt x="42" y="2"/>
                    </a:lnTo>
                    <a:lnTo>
                      <a:pt x="36" y="4"/>
                    </a:lnTo>
                    <a:lnTo>
                      <a:pt x="30" y="5"/>
                    </a:lnTo>
                    <a:lnTo>
                      <a:pt x="25" y="6"/>
                    </a:lnTo>
                    <a:lnTo>
                      <a:pt x="21" y="9"/>
                    </a:lnTo>
                    <a:lnTo>
                      <a:pt x="17" y="11"/>
                    </a:lnTo>
                    <a:lnTo>
                      <a:pt x="14" y="14"/>
                    </a:lnTo>
                    <a:lnTo>
                      <a:pt x="10" y="17"/>
                    </a:lnTo>
                    <a:lnTo>
                      <a:pt x="8" y="20"/>
                    </a:lnTo>
                    <a:lnTo>
                      <a:pt x="6" y="24"/>
                    </a:lnTo>
                    <a:lnTo>
                      <a:pt x="3" y="32"/>
                    </a:lnTo>
                    <a:lnTo>
                      <a:pt x="1" y="41"/>
                    </a:lnTo>
                    <a:lnTo>
                      <a:pt x="0" y="50"/>
                    </a:lnTo>
                    <a:lnTo>
                      <a:pt x="0" y="60"/>
                    </a:lnTo>
                    <a:lnTo>
                      <a:pt x="1" y="70"/>
                    </a:lnTo>
                    <a:lnTo>
                      <a:pt x="3" y="91"/>
                    </a:lnTo>
                    <a:lnTo>
                      <a:pt x="3" y="101"/>
                    </a:lnTo>
                    <a:lnTo>
                      <a:pt x="4" y="111"/>
                    </a:lnTo>
                    <a:lnTo>
                      <a:pt x="3" y="120"/>
                    </a:lnTo>
                    <a:lnTo>
                      <a:pt x="2" y="129"/>
                    </a:lnTo>
                    <a:lnTo>
                      <a:pt x="2" y="133"/>
                    </a:lnTo>
                    <a:lnTo>
                      <a:pt x="2" y="138"/>
                    </a:lnTo>
                    <a:lnTo>
                      <a:pt x="3" y="142"/>
                    </a:lnTo>
                    <a:lnTo>
                      <a:pt x="5" y="147"/>
                    </a:lnTo>
                    <a:lnTo>
                      <a:pt x="7" y="151"/>
                    </a:lnTo>
                    <a:lnTo>
                      <a:pt x="10" y="155"/>
                    </a:lnTo>
                    <a:lnTo>
                      <a:pt x="14" y="160"/>
                    </a:lnTo>
                    <a:lnTo>
                      <a:pt x="18" y="164"/>
                    </a:lnTo>
                    <a:lnTo>
                      <a:pt x="23" y="168"/>
                    </a:lnTo>
                    <a:lnTo>
                      <a:pt x="28" y="172"/>
                    </a:lnTo>
                    <a:lnTo>
                      <a:pt x="34" y="175"/>
                    </a:lnTo>
                    <a:lnTo>
                      <a:pt x="40" y="178"/>
                    </a:lnTo>
                    <a:lnTo>
                      <a:pt x="53" y="184"/>
                    </a:lnTo>
                    <a:lnTo>
                      <a:pt x="60" y="186"/>
                    </a:lnTo>
                    <a:lnTo>
                      <a:pt x="67" y="188"/>
                    </a:lnTo>
                    <a:lnTo>
                      <a:pt x="74" y="190"/>
                    </a:lnTo>
                    <a:lnTo>
                      <a:pt x="81" y="191"/>
                    </a:lnTo>
                    <a:lnTo>
                      <a:pt x="89" y="192"/>
                    </a:lnTo>
                    <a:lnTo>
                      <a:pt x="96" y="192"/>
                    </a:lnTo>
                    <a:lnTo>
                      <a:pt x="103" y="192"/>
                    </a:lnTo>
                    <a:lnTo>
                      <a:pt x="110" y="190"/>
                    </a:lnTo>
                    <a:lnTo>
                      <a:pt x="118" y="189"/>
                    </a:lnTo>
                    <a:lnTo>
                      <a:pt x="125" y="186"/>
                    </a:lnTo>
                    <a:lnTo>
                      <a:pt x="131" y="184"/>
                    </a:lnTo>
                    <a:lnTo>
                      <a:pt x="138" y="180"/>
                    </a:lnTo>
                    <a:lnTo>
                      <a:pt x="144" y="175"/>
                    </a:lnTo>
                    <a:lnTo>
                      <a:pt x="150" y="170"/>
                    </a:lnTo>
                    <a:lnTo>
                      <a:pt x="156" y="164"/>
                    </a:lnTo>
                    <a:lnTo>
                      <a:pt x="161" y="157"/>
                    </a:lnTo>
                    <a:lnTo>
                      <a:pt x="165" y="150"/>
                    </a:lnTo>
                    <a:lnTo>
                      <a:pt x="169" y="141"/>
                    </a:lnTo>
                    <a:lnTo>
                      <a:pt x="173" y="131"/>
                    </a:lnTo>
                    <a:lnTo>
                      <a:pt x="177" y="123"/>
                    </a:lnTo>
                    <a:lnTo>
                      <a:pt x="180" y="114"/>
                    </a:lnTo>
                    <a:lnTo>
                      <a:pt x="182" y="105"/>
                    </a:lnTo>
                    <a:lnTo>
                      <a:pt x="184" y="97"/>
                    </a:lnTo>
                    <a:lnTo>
                      <a:pt x="185" y="89"/>
                    </a:lnTo>
                    <a:lnTo>
                      <a:pt x="187" y="82"/>
                    </a:lnTo>
                    <a:lnTo>
                      <a:pt x="187" y="74"/>
                    </a:lnTo>
                    <a:lnTo>
                      <a:pt x="188" y="61"/>
                    </a:lnTo>
                    <a:lnTo>
                      <a:pt x="187" y="49"/>
                    </a:lnTo>
                    <a:lnTo>
                      <a:pt x="185" y="38"/>
                    </a:lnTo>
                    <a:lnTo>
                      <a:pt x="182" y="29"/>
                    </a:lnTo>
                    <a:lnTo>
                      <a:pt x="178" y="21"/>
                    </a:lnTo>
                    <a:lnTo>
                      <a:pt x="174" y="14"/>
                    </a:lnTo>
                    <a:lnTo>
                      <a:pt x="168" y="8"/>
                    </a:lnTo>
                    <a:lnTo>
                      <a:pt x="163" y="4"/>
                    </a:lnTo>
                    <a:lnTo>
                      <a:pt x="157" y="2"/>
                    </a:lnTo>
                    <a:lnTo>
                      <a:pt x="151" y="0"/>
                    </a:lnTo>
                    <a:lnTo>
                      <a:pt x="145" y="0"/>
                    </a:lnTo>
                    <a:lnTo>
                      <a:pt x="139" y="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3" name="Freeform 239"/>
              <p:cNvSpPr>
                <a:spLocks/>
              </p:cNvSpPr>
              <p:nvPr/>
            </p:nvSpPr>
            <p:spPr bwMode="auto">
              <a:xfrm>
                <a:off x="5505" y="482"/>
                <a:ext cx="129" cy="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1" y="12"/>
                  </a:cxn>
                  <a:cxn ang="0">
                    <a:pos x="6" y="18"/>
                  </a:cxn>
                  <a:cxn ang="0">
                    <a:pos x="16" y="25"/>
                  </a:cxn>
                  <a:cxn ang="0">
                    <a:pos x="23" y="29"/>
                  </a:cxn>
                  <a:cxn ang="0">
                    <a:pos x="30" y="32"/>
                  </a:cxn>
                  <a:cxn ang="0">
                    <a:pos x="39" y="35"/>
                  </a:cxn>
                  <a:cxn ang="0">
                    <a:pos x="47" y="36"/>
                  </a:cxn>
                  <a:cxn ang="0">
                    <a:pos x="57" y="37"/>
                  </a:cxn>
                  <a:cxn ang="0">
                    <a:pos x="66" y="37"/>
                  </a:cxn>
                  <a:cxn ang="0">
                    <a:pos x="71" y="37"/>
                  </a:cxn>
                  <a:cxn ang="0">
                    <a:pos x="76" y="36"/>
                  </a:cxn>
                  <a:cxn ang="0">
                    <a:pos x="89" y="33"/>
                  </a:cxn>
                  <a:cxn ang="0">
                    <a:pos x="99" y="30"/>
                  </a:cxn>
                  <a:cxn ang="0">
                    <a:pos x="109" y="27"/>
                  </a:cxn>
                  <a:cxn ang="0">
                    <a:pos x="115" y="25"/>
                  </a:cxn>
                  <a:cxn ang="0">
                    <a:pos x="121" y="22"/>
                  </a:cxn>
                  <a:cxn ang="0">
                    <a:pos x="127" y="18"/>
                  </a:cxn>
                  <a:cxn ang="0">
                    <a:pos x="128" y="14"/>
                  </a:cxn>
                  <a:cxn ang="0">
                    <a:pos x="124" y="11"/>
                  </a:cxn>
                  <a:cxn ang="0">
                    <a:pos x="116" y="8"/>
                  </a:cxn>
                  <a:cxn ang="0">
                    <a:pos x="106" y="6"/>
                  </a:cxn>
                  <a:cxn ang="0">
                    <a:pos x="93" y="4"/>
                  </a:cxn>
                  <a:cxn ang="0">
                    <a:pos x="79" y="3"/>
                  </a:cxn>
                  <a:cxn ang="0">
                    <a:pos x="64" y="2"/>
                  </a:cxn>
                  <a:cxn ang="0">
                    <a:pos x="50" y="1"/>
                  </a:cxn>
                  <a:cxn ang="0">
                    <a:pos x="37" y="1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129" h="38">
                    <a:moveTo>
                      <a:pt x="13" y="0"/>
                    </a:moveTo>
                    <a:lnTo>
                      <a:pt x="10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3" y="14"/>
                    </a:lnTo>
                    <a:lnTo>
                      <a:pt x="6" y="18"/>
                    </a:lnTo>
                    <a:lnTo>
                      <a:pt x="11" y="22"/>
                    </a:lnTo>
                    <a:lnTo>
                      <a:pt x="16" y="25"/>
                    </a:lnTo>
                    <a:lnTo>
                      <a:pt x="20" y="27"/>
                    </a:lnTo>
                    <a:lnTo>
                      <a:pt x="23" y="29"/>
                    </a:lnTo>
                    <a:lnTo>
                      <a:pt x="26" y="31"/>
                    </a:lnTo>
                    <a:lnTo>
                      <a:pt x="30" y="32"/>
                    </a:lnTo>
                    <a:lnTo>
                      <a:pt x="34" y="33"/>
                    </a:lnTo>
                    <a:lnTo>
                      <a:pt x="39" y="35"/>
                    </a:lnTo>
                    <a:lnTo>
                      <a:pt x="43" y="36"/>
                    </a:lnTo>
                    <a:lnTo>
                      <a:pt x="47" y="36"/>
                    </a:lnTo>
                    <a:lnTo>
                      <a:pt x="52" y="37"/>
                    </a:lnTo>
                    <a:lnTo>
                      <a:pt x="57" y="37"/>
                    </a:lnTo>
                    <a:lnTo>
                      <a:pt x="61" y="37"/>
                    </a:lnTo>
                    <a:lnTo>
                      <a:pt x="66" y="37"/>
                    </a:lnTo>
                    <a:lnTo>
                      <a:pt x="68" y="37"/>
                    </a:lnTo>
                    <a:lnTo>
                      <a:pt x="71" y="37"/>
                    </a:lnTo>
                    <a:lnTo>
                      <a:pt x="74" y="36"/>
                    </a:lnTo>
                    <a:lnTo>
                      <a:pt x="76" y="36"/>
                    </a:lnTo>
                    <a:lnTo>
                      <a:pt x="83" y="34"/>
                    </a:lnTo>
                    <a:lnTo>
                      <a:pt x="89" y="33"/>
                    </a:lnTo>
                    <a:lnTo>
                      <a:pt x="94" y="31"/>
                    </a:lnTo>
                    <a:lnTo>
                      <a:pt x="99" y="30"/>
                    </a:lnTo>
                    <a:lnTo>
                      <a:pt x="104" y="29"/>
                    </a:lnTo>
                    <a:lnTo>
                      <a:pt x="109" y="27"/>
                    </a:lnTo>
                    <a:lnTo>
                      <a:pt x="112" y="26"/>
                    </a:lnTo>
                    <a:lnTo>
                      <a:pt x="115" y="25"/>
                    </a:lnTo>
                    <a:lnTo>
                      <a:pt x="118" y="23"/>
                    </a:lnTo>
                    <a:lnTo>
                      <a:pt x="121" y="22"/>
                    </a:lnTo>
                    <a:lnTo>
                      <a:pt x="125" y="20"/>
                    </a:lnTo>
                    <a:lnTo>
                      <a:pt x="127" y="18"/>
                    </a:lnTo>
                    <a:lnTo>
                      <a:pt x="128" y="16"/>
                    </a:lnTo>
                    <a:lnTo>
                      <a:pt x="128" y="14"/>
                    </a:lnTo>
                    <a:lnTo>
                      <a:pt x="126" y="13"/>
                    </a:lnTo>
                    <a:lnTo>
                      <a:pt x="124" y="11"/>
                    </a:lnTo>
                    <a:lnTo>
                      <a:pt x="120" y="10"/>
                    </a:lnTo>
                    <a:lnTo>
                      <a:pt x="116" y="8"/>
                    </a:lnTo>
                    <a:lnTo>
                      <a:pt x="111" y="7"/>
                    </a:lnTo>
                    <a:lnTo>
                      <a:pt x="106" y="6"/>
                    </a:lnTo>
                    <a:lnTo>
                      <a:pt x="99" y="5"/>
                    </a:lnTo>
                    <a:lnTo>
                      <a:pt x="93" y="4"/>
                    </a:lnTo>
                    <a:lnTo>
                      <a:pt x="86" y="4"/>
                    </a:lnTo>
                    <a:lnTo>
                      <a:pt x="79" y="3"/>
                    </a:lnTo>
                    <a:lnTo>
                      <a:pt x="72" y="2"/>
                    </a:lnTo>
                    <a:lnTo>
                      <a:pt x="64" y="2"/>
                    </a:lnTo>
                    <a:lnTo>
                      <a:pt x="57" y="2"/>
                    </a:lnTo>
                    <a:lnTo>
                      <a:pt x="50" y="1"/>
                    </a:lnTo>
                    <a:lnTo>
                      <a:pt x="43" y="1"/>
                    </a:lnTo>
                    <a:lnTo>
                      <a:pt x="37" y="1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4" name="Freeform 240"/>
              <p:cNvSpPr>
                <a:spLocks/>
              </p:cNvSpPr>
              <p:nvPr/>
            </p:nvSpPr>
            <p:spPr bwMode="auto">
              <a:xfrm>
                <a:off x="5591" y="478"/>
                <a:ext cx="152" cy="89"/>
              </a:xfrm>
              <a:custGeom>
                <a:avLst/>
                <a:gdLst/>
                <a:ahLst/>
                <a:cxnLst>
                  <a:cxn ang="0">
                    <a:pos x="24" y="84"/>
                  </a:cxn>
                  <a:cxn ang="0">
                    <a:pos x="26" y="85"/>
                  </a:cxn>
                  <a:cxn ang="0">
                    <a:pos x="29" y="85"/>
                  </a:cxn>
                  <a:cxn ang="0">
                    <a:pos x="33" y="86"/>
                  </a:cxn>
                  <a:cxn ang="0">
                    <a:pos x="42" y="87"/>
                  </a:cxn>
                  <a:cxn ang="0">
                    <a:pos x="58" y="88"/>
                  </a:cxn>
                  <a:cxn ang="0">
                    <a:pos x="67" y="87"/>
                  </a:cxn>
                  <a:cxn ang="0">
                    <a:pos x="76" y="85"/>
                  </a:cxn>
                  <a:cxn ang="0">
                    <a:pos x="86" y="83"/>
                  </a:cxn>
                  <a:cxn ang="0">
                    <a:pos x="96" y="79"/>
                  </a:cxn>
                  <a:cxn ang="0">
                    <a:pos x="107" y="73"/>
                  </a:cxn>
                  <a:cxn ang="0">
                    <a:pos x="117" y="67"/>
                  </a:cxn>
                  <a:cxn ang="0">
                    <a:pos x="128" y="58"/>
                  </a:cxn>
                  <a:cxn ang="0">
                    <a:pos x="137" y="48"/>
                  </a:cxn>
                  <a:cxn ang="0">
                    <a:pos x="147" y="35"/>
                  </a:cxn>
                  <a:cxn ang="0">
                    <a:pos x="151" y="26"/>
                  </a:cxn>
                  <a:cxn ang="0">
                    <a:pos x="151" y="19"/>
                  </a:cxn>
                  <a:cxn ang="0">
                    <a:pos x="147" y="12"/>
                  </a:cxn>
                  <a:cxn ang="0">
                    <a:pos x="141" y="6"/>
                  </a:cxn>
                  <a:cxn ang="0">
                    <a:pos x="132" y="2"/>
                  </a:cxn>
                  <a:cxn ang="0">
                    <a:pos x="121" y="0"/>
                  </a:cxn>
                  <a:cxn ang="0">
                    <a:pos x="107" y="0"/>
                  </a:cxn>
                  <a:cxn ang="0">
                    <a:pos x="92" y="1"/>
                  </a:cxn>
                  <a:cxn ang="0">
                    <a:pos x="88" y="3"/>
                  </a:cxn>
                  <a:cxn ang="0">
                    <a:pos x="84" y="5"/>
                  </a:cxn>
                  <a:cxn ang="0">
                    <a:pos x="81" y="9"/>
                  </a:cxn>
                  <a:cxn ang="0">
                    <a:pos x="78" y="14"/>
                  </a:cxn>
                  <a:cxn ang="0">
                    <a:pos x="72" y="26"/>
                  </a:cxn>
                  <a:cxn ang="0">
                    <a:pos x="66" y="38"/>
                  </a:cxn>
                  <a:cxn ang="0">
                    <a:pos x="58" y="51"/>
                  </a:cxn>
                  <a:cxn ang="0">
                    <a:pos x="51" y="59"/>
                  </a:cxn>
                  <a:cxn ang="0">
                    <a:pos x="45" y="64"/>
                  </a:cxn>
                  <a:cxn ang="0">
                    <a:pos x="39" y="68"/>
                  </a:cxn>
                  <a:cxn ang="0">
                    <a:pos x="32" y="70"/>
                  </a:cxn>
                  <a:cxn ang="0">
                    <a:pos x="24" y="72"/>
                  </a:cxn>
                  <a:cxn ang="0">
                    <a:pos x="15" y="72"/>
                  </a:cxn>
                  <a:cxn ang="0">
                    <a:pos x="8" y="72"/>
                  </a:cxn>
                  <a:cxn ang="0">
                    <a:pos x="4" y="73"/>
                  </a:cxn>
                  <a:cxn ang="0">
                    <a:pos x="1" y="73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7" y="79"/>
                  </a:cxn>
                  <a:cxn ang="0">
                    <a:pos x="13" y="81"/>
                  </a:cxn>
                  <a:cxn ang="0">
                    <a:pos x="19" y="83"/>
                  </a:cxn>
                  <a:cxn ang="0">
                    <a:pos x="23" y="84"/>
                  </a:cxn>
                </a:cxnLst>
                <a:rect l="0" t="0" r="r" b="b"/>
                <a:pathLst>
                  <a:path w="152" h="89">
                    <a:moveTo>
                      <a:pt x="24" y="84"/>
                    </a:moveTo>
                    <a:lnTo>
                      <a:pt x="24" y="84"/>
                    </a:lnTo>
                    <a:lnTo>
                      <a:pt x="25" y="84"/>
                    </a:lnTo>
                    <a:lnTo>
                      <a:pt x="26" y="85"/>
                    </a:lnTo>
                    <a:lnTo>
                      <a:pt x="27" y="85"/>
                    </a:lnTo>
                    <a:lnTo>
                      <a:pt x="29" y="85"/>
                    </a:lnTo>
                    <a:lnTo>
                      <a:pt x="31" y="86"/>
                    </a:lnTo>
                    <a:lnTo>
                      <a:pt x="33" y="86"/>
                    </a:lnTo>
                    <a:lnTo>
                      <a:pt x="36" y="87"/>
                    </a:lnTo>
                    <a:lnTo>
                      <a:pt x="42" y="87"/>
                    </a:lnTo>
                    <a:lnTo>
                      <a:pt x="50" y="88"/>
                    </a:lnTo>
                    <a:lnTo>
                      <a:pt x="58" y="88"/>
                    </a:lnTo>
                    <a:lnTo>
                      <a:pt x="62" y="87"/>
                    </a:lnTo>
                    <a:lnTo>
                      <a:pt x="67" y="87"/>
                    </a:lnTo>
                    <a:lnTo>
                      <a:pt x="71" y="86"/>
                    </a:lnTo>
                    <a:lnTo>
                      <a:pt x="76" y="85"/>
                    </a:lnTo>
                    <a:lnTo>
                      <a:pt x="81" y="84"/>
                    </a:lnTo>
                    <a:lnTo>
                      <a:pt x="86" y="83"/>
                    </a:lnTo>
                    <a:lnTo>
                      <a:pt x="91" y="81"/>
                    </a:lnTo>
                    <a:lnTo>
                      <a:pt x="96" y="79"/>
                    </a:lnTo>
                    <a:lnTo>
                      <a:pt x="102" y="76"/>
                    </a:lnTo>
                    <a:lnTo>
                      <a:pt x="107" y="73"/>
                    </a:lnTo>
                    <a:lnTo>
                      <a:pt x="112" y="70"/>
                    </a:lnTo>
                    <a:lnTo>
                      <a:pt x="117" y="67"/>
                    </a:lnTo>
                    <a:lnTo>
                      <a:pt x="122" y="63"/>
                    </a:lnTo>
                    <a:lnTo>
                      <a:pt x="128" y="58"/>
                    </a:lnTo>
                    <a:lnTo>
                      <a:pt x="132" y="53"/>
                    </a:lnTo>
                    <a:lnTo>
                      <a:pt x="137" y="48"/>
                    </a:lnTo>
                    <a:lnTo>
                      <a:pt x="142" y="42"/>
                    </a:lnTo>
                    <a:lnTo>
                      <a:pt x="147" y="35"/>
                    </a:lnTo>
                    <a:lnTo>
                      <a:pt x="150" y="31"/>
                    </a:lnTo>
                    <a:lnTo>
                      <a:pt x="151" y="26"/>
                    </a:lnTo>
                    <a:lnTo>
                      <a:pt x="151" y="22"/>
                    </a:lnTo>
                    <a:lnTo>
                      <a:pt x="151" y="19"/>
                    </a:lnTo>
                    <a:lnTo>
                      <a:pt x="150" y="15"/>
                    </a:lnTo>
                    <a:lnTo>
                      <a:pt x="147" y="12"/>
                    </a:lnTo>
                    <a:lnTo>
                      <a:pt x="144" y="9"/>
                    </a:lnTo>
                    <a:lnTo>
                      <a:pt x="141" y="6"/>
                    </a:lnTo>
                    <a:lnTo>
                      <a:pt x="137" y="4"/>
                    </a:lnTo>
                    <a:lnTo>
                      <a:pt x="132" y="2"/>
                    </a:lnTo>
                    <a:lnTo>
                      <a:pt x="126" y="1"/>
                    </a:lnTo>
                    <a:lnTo>
                      <a:pt x="121" y="0"/>
                    </a:lnTo>
                    <a:lnTo>
                      <a:pt x="114" y="0"/>
                    </a:lnTo>
                    <a:lnTo>
                      <a:pt x="107" y="0"/>
                    </a:lnTo>
                    <a:lnTo>
                      <a:pt x="100" y="0"/>
                    </a:lnTo>
                    <a:lnTo>
                      <a:pt x="92" y="1"/>
                    </a:lnTo>
                    <a:lnTo>
                      <a:pt x="90" y="2"/>
                    </a:lnTo>
                    <a:lnTo>
                      <a:pt x="88" y="3"/>
                    </a:lnTo>
                    <a:lnTo>
                      <a:pt x="86" y="4"/>
                    </a:lnTo>
                    <a:lnTo>
                      <a:pt x="84" y="5"/>
                    </a:lnTo>
                    <a:lnTo>
                      <a:pt x="83" y="7"/>
                    </a:lnTo>
                    <a:lnTo>
                      <a:pt x="81" y="9"/>
                    </a:lnTo>
                    <a:lnTo>
                      <a:pt x="80" y="12"/>
                    </a:lnTo>
                    <a:lnTo>
                      <a:pt x="78" y="14"/>
                    </a:lnTo>
                    <a:lnTo>
                      <a:pt x="75" y="20"/>
                    </a:lnTo>
                    <a:lnTo>
                      <a:pt x="72" y="26"/>
                    </a:lnTo>
                    <a:lnTo>
                      <a:pt x="69" y="32"/>
                    </a:lnTo>
                    <a:lnTo>
                      <a:pt x="66" y="38"/>
                    </a:lnTo>
                    <a:lnTo>
                      <a:pt x="62" y="45"/>
                    </a:lnTo>
                    <a:lnTo>
                      <a:pt x="58" y="51"/>
                    </a:lnTo>
                    <a:lnTo>
                      <a:pt x="53" y="57"/>
                    </a:lnTo>
                    <a:lnTo>
                      <a:pt x="51" y="59"/>
                    </a:lnTo>
                    <a:lnTo>
                      <a:pt x="48" y="62"/>
                    </a:lnTo>
                    <a:lnTo>
                      <a:pt x="45" y="64"/>
                    </a:lnTo>
                    <a:lnTo>
                      <a:pt x="42" y="66"/>
                    </a:lnTo>
                    <a:lnTo>
                      <a:pt x="39" y="68"/>
                    </a:lnTo>
                    <a:lnTo>
                      <a:pt x="36" y="69"/>
                    </a:lnTo>
                    <a:lnTo>
                      <a:pt x="32" y="70"/>
                    </a:lnTo>
                    <a:lnTo>
                      <a:pt x="28" y="71"/>
                    </a:lnTo>
                    <a:lnTo>
                      <a:pt x="24" y="72"/>
                    </a:lnTo>
                    <a:lnTo>
                      <a:pt x="19" y="72"/>
                    </a:lnTo>
                    <a:lnTo>
                      <a:pt x="15" y="72"/>
                    </a:lnTo>
                    <a:lnTo>
                      <a:pt x="11" y="72"/>
                    </a:lnTo>
                    <a:lnTo>
                      <a:pt x="8" y="72"/>
                    </a:lnTo>
                    <a:lnTo>
                      <a:pt x="6" y="73"/>
                    </a:lnTo>
                    <a:lnTo>
                      <a:pt x="4" y="73"/>
                    </a:lnTo>
                    <a:lnTo>
                      <a:pt x="2" y="73"/>
                    </a:lnTo>
                    <a:lnTo>
                      <a:pt x="1" y="73"/>
                    </a:lnTo>
                    <a:lnTo>
                      <a:pt x="0" y="74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2" y="77"/>
                    </a:lnTo>
                    <a:lnTo>
                      <a:pt x="4" y="78"/>
                    </a:lnTo>
                    <a:lnTo>
                      <a:pt x="7" y="79"/>
                    </a:lnTo>
                    <a:lnTo>
                      <a:pt x="10" y="80"/>
                    </a:lnTo>
                    <a:lnTo>
                      <a:pt x="13" y="81"/>
                    </a:lnTo>
                    <a:lnTo>
                      <a:pt x="17" y="82"/>
                    </a:lnTo>
                    <a:lnTo>
                      <a:pt x="19" y="83"/>
                    </a:lnTo>
                    <a:lnTo>
                      <a:pt x="22" y="83"/>
                    </a:lnTo>
                    <a:lnTo>
                      <a:pt x="23" y="84"/>
                    </a:lnTo>
                    <a:lnTo>
                      <a:pt x="24" y="84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5" name="Freeform 241"/>
              <p:cNvSpPr>
                <a:spLocks/>
              </p:cNvSpPr>
              <p:nvPr/>
            </p:nvSpPr>
            <p:spPr bwMode="auto">
              <a:xfrm>
                <a:off x="5583" y="567"/>
                <a:ext cx="179" cy="80"/>
              </a:xfrm>
              <a:custGeom>
                <a:avLst/>
                <a:gdLst/>
                <a:ahLst/>
                <a:cxnLst>
                  <a:cxn ang="0">
                    <a:pos x="149" y="19"/>
                  </a:cxn>
                  <a:cxn ang="0">
                    <a:pos x="141" y="25"/>
                  </a:cxn>
                  <a:cxn ang="0">
                    <a:pos x="133" y="30"/>
                  </a:cxn>
                  <a:cxn ang="0">
                    <a:pos x="123" y="35"/>
                  </a:cxn>
                  <a:cxn ang="0">
                    <a:pos x="113" y="38"/>
                  </a:cxn>
                  <a:cxn ang="0">
                    <a:pos x="103" y="40"/>
                  </a:cxn>
                  <a:cxn ang="0">
                    <a:pos x="93" y="42"/>
                  </a:cxn>
                  <a:cxn ang="0">
                    <a:pos x="83" y="43"/>
                  </a:cxn>
                  <a:cxn ang="0">
                    <a:pos x="70" y="44"/>
                  </a:cxn>
                  <a:cxn ang="0">
                    <a:pos x="53" y="43"/>
                  </a:cxn>
                  <a:cxn ang="0">
                    <a:pos x="44" y="43"/>
                  </a:cxn>
                  <a:cxn ang="0">
                    <a:pos x="39" y="42"/>
                  </a:cxn>
                  <a:cxn ang="0">
                    <a:pos x="35" y="41"/>
                  </a:cxn>
                  <a:cxn ang="0">
                    <a:pos x="33" y="41"/>
                  </a:cxn>
                  <a:cxn ang="0">
                    <a:pos x="30" y="41"/>
                  </a:cxn>
                  <a:cxn ang="0">
                    <a:pos x="24" y="41"/>
                  </a:cxn>
                  <a:cxn ang="0">
                    <a:pos x="16" y="42"/>
                  </a:cxn>
                  <a:cxn ang="0">
                    <a:pos x="8" y="43"/>
                  </a:cxn>
                  <a:cxn ang="0">
                    <a:pos x="2" y="46"/>
                  </a:cxn>
                  <a:cxn ang="0">
                    <a:pos x="0" y="48"/>
                  </a:cxn>
                  <a:cxn ang="0">
                    <a:pos x="0" y="51"/>
                  </a:cxn>
                  <a:cxn ang="0">
                    <a:pos x="2" y="54"/>
                  </a:cxn>
                  <a:cxn ang="0">
                    <a:pos x="6" y="57"/>
                  </a:cxn>
                  <a:cxn ang="0">
                    <a:pos x="11" y="61"/>
                  </a:cxn>
                  <a:cxn ang="0">
                    <a:pos x="19" y="66"/>
                  </a:cxn>
                  <a:cxn ang="0">
                    <a:pos x="26" y="70"/>
                  </a:cxn>
                  <a:cxn ang="0">
                    <a:pos x="34" y="73"/>
                  </a:cxn>
                  <a:cxn ang="0">
                    <a:pos x="43" y="75"/>
                  </a:cxn>
                  <a:cxn ang="0">
                    <a:pos x="51" y="77"/>
                  </a:cxn>
                  <a:cxn ang="0">
                    <a:pos x="60" y="78"/>
                  </a:cxn>
                  <a:cxn ang="0">
                    <a:pos x="69" y="79"/>
                  </a:cxn>
                  <a:cxn ang="0">
                    <a:pos x="77" y="78"/>
                  </a:cxn>
                  <a:cxn ang="0">
                    <a:pos x="92" y="77"/>
                  </a:cxn>
                  <a:cxn ang="0">
                    <a:pos x="111" y="73"/>
                  </a:cxn>
                  <a:cxn ang="0">
                    <a:pos x="131" y="67"/>
                  </a:cxn>
                  <a:cxn ang="0">
                    <a:pos x="152" y="60"/>
                  </a:cxn>
                  <a:cxn ang="0">
                    <a:pos x="167" y="54"/>
                  </a:cxn>
                  <a:cxn ang="0">
                    <a:pos x="174" y="51"/>
                  </a:cxn>
                  <a:cxn ang="0">
                    <a:pos x="178" y="0"/>
                  </a:cxn>
                  <a:cxn ang="0">
                    <a:pos x="172" y="2"/>
                  </a:cxn>
                  <a:cxn ang="0">
                    <a:pos x="165" y="5"/>
                  </a:cxn>
                  <a:cxn ang="0">
                    <a:pos x="159" y="9"/>
                  </a:cxn>
                  <a:cxn ang="0">
                    <a:pos x="156" y="12"/>
                  </a:cxn>
                  <a:cxn ang="0">
                    <a:pos x="153" y="15"/>
                  </a:cxn>
                </a:cxnLst>
                <a:rect l="0" t="0" r="r" b="b"/>
                <a:pathLst>
                  <a:path w="179" h="80">
                    <a:moveTo>
                      <a:pt x="153" y="15"/>
                    </a:moveTo>
                    <a:lnTo>
                      <a:pt x="149" y="19"/>
                    </a:lnTo>
                    <a:lnTo>
                      <a:pt x="145" y="22"/>
                    </a:lnTo>
                    <a:lnTo>
                      <a:pt x="141" y="25"/>
                    </a:lnTo>
                    <a:lnTo>
                      <a:pt x="137" y="28"/>
                    </a:lnTo>
                    <a:lnTo>
                      <a:pt x="133" y="30"/>
                    </a:lnTo>
                    <a:lnTo>
                      <a:pt x="128" y="33"/>
                    </a:lnTo>
                    <a:lnTo>
                      <a:pt x="123" y="35"/>
                    </a:lnTo>
                    <a:lnTo>
                      <a:pt x="118" y="36"/>
                    </a:lnTo>
                    <a:lnTo>
                      <a:pt x="113" y="38"/>
                    </a:lnTo>
                    <a:lnTo>
                      <a:pt x="108" y="39"/>
                    </a:lnTo>
                    <a:lnTo>
                      <a:pt x="103" y="40"/>
                    </a:lnTo>
                    <a:lnTo>
                      <a:pt x="98" y="41"/>
                    </a:lnTo>
                    <a:lnTo>
                      <a:pt x="93" y="42"/>
                    </a:lnTo>
                    <a:lnTo>
                      <a:pt x="88" y="43"/>
                    </a:lnTo>
                    <a:lnTo>
                      <a:pt x="83" y="43"/>
                    </a:lnTo>
                    <a:lnTo>
                      <a:pt x="79" y="43"/>
                    </a:lnTo>
                    <a:lnTo>
                      <a:pt x="70" y="44"/>
                    </a:lnTo>
                    <a:lnTo>
                      <a:pt x="61" y="44"/>
                    </a:lnTo>
                    <a:lnTo>
                      <a:pt x="53" y="43"/>
                    </a:lnTo>
                    <a:lnTo>
                      <a:pt x="47" y="43"/>
                    </a:lnTo>
                    <a:lnTo>
                      <a:pt x="44" y="43"/>
                    </a:lnTo>
                    <a:lnTo>
                      <a:pt x="41" y="42"/>
                    </a:lnTo>
                    <a:lnTo>
                      <a:pt x="39" y="42"/>
                    </a:lnTo>
                    <a:lnTo>
                      <a:pt x="37" y="42"/>
                    </a:lnTo>
                    <a:lnTo>
                      <a:pt x="35" y="41"/>
                    </a:lnTo>
                    <a:lnTo>
                      <a:pt x="34" y="41"/>
                    </a:lnTo>
                    <a:lnTo>
                      <a:pt x="33" y="41"/>
                    </a:lnTo>
                    <a:lnTo>
                      <a:pt x="32" y="41"/>
                    </a:lnTo>
                    <a:lnTo>
                      <a:pt x="30" y="41"/>
                    </a:lnTo>
                    <a:lnTo>
                      <a:pt x="28" y="41"/>
                    </a:lnTo>
                    <a:lnTo>
                      <a:pt x="24" y="41"/>
                    </a:lnTo>
                    <a:lnTo>
                      <a:pt x="20" y="41"/>
                    </a:lnTo>
                    <a:lnTo>
                      <a:pt x="16" y="42"/>
                    </a:lnTo>
                    <a:lnTo>
                      <a:pt x="12" y="42"/>
                    </a:lnTo>
                    <a:lnTo>
                      <a:pt x="8" y="43"/>
                    </a:lnTo>
                    <a:lnTo>
                      <a:pt x="5" y="44"/>
                    </a:lnTo>
                    <a:lnTo>
                      <a:pt x="2" y="46"/>
                    </a:lnTo>
                    <a:lnTo>
                      <a:pt x="1" y="47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1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9"/>
                    </a:lnTo>
                    <a:lnTo>
                      <a:pt x="11" y="61"/>
                    </a:lnTo>
                    <a:lnTo>
                      <a:pt x="15" y="63"/>
                    </a:lnTo>
                    <a:lnTo>
                      <a:pt x="19" y="66"/>
                    </a:lnTo>
                    <a:lnTo>
                      <a:pt x="22" y="68"/>
                    </a:lnTo>
                    <a:lnTo>
                      <a:pt x="26" y="70"/>
                    </a:lnTo>
                    <a:lnTo>
                      <a:pt x="30" y="71"/>
                    </a:lnTo>
                    <a:lnTo>
                      <a:pt x="34" y="73"/>
                    </a:lnTo>
                    <a:lnTo>
                      <a:pt x="39" y="74"/>
                    </a:lnTo>
                    <a:lnTo>
                      <a:pt x="43" y="75"/>
                    </a:lnTo>
                    <a:lnTo>
                      <a:pt x="47" y="76"/>
                    </a:lnTo>
                    <a:lnTo>
                      <a:pt x="51" y="77"/>
                    </a:lnTo>
                    <a:lnTo>
                      <a:pt x="55" y="78"/>
                    </a:lnTo>
                    <a:lnTo>
                      <a:pt x="60" y="78"/>
                    </a:lnTo>
                    <a:lnTo>
                      <a:pt x="64" y="78"/>
                    </a:lnTo>
                    <a:lnTo>
                      <a:pt x="69" y="79"/>
                    </a:lnTo>
                    <a:lnTo>
                      <a:pt x="73" y="78"/>
                    </a:lnTo>
                    <a:lnTo>
                      <a:pt x="77" y="78"/>
                    </a:lnTo>
                    <a:lnTo>
                      <a:pt x="82" y="78"/>
                    </a:lnTo>
                    <a:lnTo>
                      <a:pt x="92" y="77"/>
                    </a:lnTo>
                    <a:lnTo>
                      <a:pt x="101" y="75"/>
                    </a:lnTo>
                    <a:lnTo>
                      <a:pt x="111" y="73"/>
                    </a:lnTo>
                    <a:lnTo>
                      <a:pt x="121" y="70"/>
                    </a:lnTo>
                    <a:lnTo>
                      <a:pt x="131" y="67"/>
                    </a:lnTo>
                    <a:lnTo>
                      <a:pt x="141" y="64"/>
                    </a:lnTo>
                    <a:lnTo>
                      <a:pt x="152" y="60"/>
                    </a:lnTo>
                    <a:lnTo>
                      <a:pt x="163" y="56"/>
                    </a:lnTo>
                    <a:lnTo>
                      <a:pt x="167" y="54"/>
                    </a:lnTo>
                    <a:lnTo>
                      <a:pt x="170" y="53"/>
                    </a:lnTo>
                    <a:lnTo>
                      <a:pt x="174" y="51"/>
                    </a:lnTo>
                    <a:lnTo>
                      <a:pt x="178" y="49"/>
                    </a:lnTo>
                    <a:lnTo>
                      <a:pt x="178" y="0"/>
                    </a:lnTo>
                    <a:lnTo>
                      <a:pt x="175" y="1"/>
                    </a:lnTo>
                    <a:lnTo>
                      <a:pt x="172" y="2"/>
                    </a:lnTo>
                    <a:lnTo>
                      <a:pt x="168" y="3"/>
                    </a:lnTo>
                    <a:lnTo>
                      <a:pt x="165" y="5"/>
                    </a:lnTo>
                    <a:lnTo>
                      <a:pt x="162" y="6"/>
                    </a:lnTo>
                    <a:lnTo>
                      <a:pt x="159" y="9"/>
                    </a:lnTo>
                    <a:lnTo>
                      <a:pt x="157" y="10"/>
                    </a:lnTo>
                    <a:lnTo>
                      <a:pt x="156" y="12"/>
                    </a:lnTo>
                    <a:lnTo>
                      <a:pt x="154" y="13"/>
                    </a:lnTo>
                    <a:lnTo>
                      <a:pt x="153" y="1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6" name="Freeform 242"/>
              <p:cNvSpPr>
                <a:spLocks/>
              </p:cNvSpPr>
              <p:nvPr/>
            </p:nvSpPr>
            <p:spPr bwMode="auto">
              <a:xfrm>
                <a:off x="5412" y="654"/>
                <a:ext cx="304" cy="6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2" y="2"/>
                  </a:cxn>
                  <a:cxn ang="0">
                    <a:pos x="24" y="4"/>
                  </a:cxn>
                  <a:cxn ang="0">
                    <a:pos x="17" y="8"/>
                  </a:cxn>
                  <a:cxn ang="0">
                    <a:pos x="9" y="13"/>
                  </a:cxn>
                  <a:cxn ang="0">
                    <a:pos x="3" y="18"/>
                  </a:cxn>
                  <a:cxn ang="0">
                    <a:pos x="0" y="24"/>
                  </a:cxn>
                  <a:cxn ang="0">
                    <a:pos x="1" y="29"/>
                  </a:cxn>
                  <a:cxn ang="0">
                    <a:pos x="8" y="34"/>
                  </a:cxn>
                  <a:cxn ang="0">
                    <a:pos x="20" y="39"/>
                  </a:cxn>
                  <a:cxn ang="0">
                    <a:pos x="35" y="43"/>
                  </a:cxn>
                  <a:cxn ang="0">
                    <a:pos x="54" y="46"/>
                  </a:cxn>
                  <a:cxn ang="0">
                    <a:pos x="73" y="48"/>
                  </a:cxn>
                  <a:cxn ang="0">
                    <a:pos x="91" y="49"/>
                  </a:cxn>
                  <a:cxn ang="0">
                    <a:pos x="108" y="50"/>
                  </a:cxn>
                  <a:cxn ang="0">
                    <a:pos x="121" y="51"/>
                  </a:cxn>
                  <a:cxn ang="0">
                    <a:pos x="128" y="51"/>
                  </a:cxn>
                  <a:cxn ang="0">
                    <a:pos x="137" y="52"/>
                  </a:cxn>
                  <a:cxn ang="0">
                    <a:pos x="152" y="55"/>
                  </a:cxn>
                  <a:cxn ang="0">
                    <a:pos x="170" y="58"/>
                  </a:cxn>
                  <a:cxn ang="0">
                    <a:pos x="190" y="62"/>
                  </a:cxn>
                  <a:cxn ang="0">
                    <a:pos x="212" y="64"/>
                  </a:cxn>
                  <a:cxn ang="0">
                    <a:pos x="223" y="64"/>
                  </a:cxn>
                  <a:cxn ang="0">
                    <a:pos x="234" y="64"/>
                  </a:cxn>
                  <a:cxn ang="0">
                    <a:pos x="245" y="63"/>
                  </a:cxn>
                  <a:cxn ang="0">
                    <a:pos x="255" y="61"/>
                  </a:cxn>
                  <a:cxn ang="0">
                    <a:pos x="266" y="58"/>
                  </a:cxn>
                  <a:cxn ang="0">
                    <a:pos x="276" y="54"/>
                  </a:cxn>
                  <a:cxn ang="0">
                    <a:pos x="292" y="45"/>
                  </a:cxn>
                  <a:cxn ang="0">
                    <a:pos x="300" y="37"/>
                  </a:cxn>
                  <a:cxn ang="0">
                    <a:pos x="303" y="31"/>
                  </a:cxn>
                  <a:cxn ang="0">
                    <a:pos x="301" y="27"/>
                  </a:cxn>
                  <a:cxn ang="0">
                    <a:pos x="295" y="23"/>
                  </a:cxn>
                  <a:cxn ang="0">
                    <a:pos x="287" y="20"/>
                  </a:cxn>
                  <a:cxn ang="0">
                    <a:pos x="278" y="18"/>
                  </a:cxn>
                  <a:cxn ang="0">
                    <a:pos x="269" y="17"/>
                  </a:cxn>
                  <a:cxn ang="0">
                    <a:pos x="261" y="15"/>
                  </a:cxn>
                  <a:cxn ang="0">
                    <a:pos x="254" y="13"/>
                  </a:cxn>
                  <a:cxn ang="0">
                    <a:pos x="239" y="7"/>
                  </a:cxn>
                  <a:cxn ang="0">
                    <a:pos x="230" y="5"/>
                  </a:cxn>
                  <a:cxn ang="0">
                    <a:pos x="219" y="3"/>
                  </a:cxn>
                  <a:cxn ang="0">
                    <a:pos x="206" y="3"/>
                  </a:cxn>
                  <a:cxn ang="0">
                    <a:pos x="189" y="5"/>
                  </a:cxn>
                  <a:cxn ang="0">
                    <a:pos x="168" y="8"/>
                  </a:cxn>
                  <a:cxn ang="0">
                    <a:pos x="150" y="11"/>
                  </a:cxn>
                  <a:cxn ang="0">
                    <a:pos x="133" y="12"/>
                  </a:cxn>
                  <a:cxn ang="0">
                    <a:pos x="117" y="13"/>
                  </a:cxn>
                  <a:cxn ang="0">
                    <a:pos x="104" y="13"/>
                  </a:cxn>
                  <a:cxn ang="0">
                    <a:pos x="91" y="12"/>
                  </a:cxn>
                  <a:cxn ang="0">
                    <a:pos x="70" y="10"/>
                  </a:cxn>
                  <a:cxn ang="0">
                    <a:pos x="55" y="7"/>
                  </a:cxn>
                  <a:cxn ang="0">
                    <a:pos x="44" y="4"/>
                  </a:cxn>
                  <a:cxn ang="0">
                    <a:pos x="38" y="1"/>
                  </a:cxn>
                  <a:cxn ang="0">
                    <a:pos x="36" y="0"/>
                  </a:cxn>
                </a:cxnLst>
                <a:rect l="0" t="0" r="r" b="b"/>
                <a:pathLst>
                  <a:path w="304" h="65">
                    <a:moveTo>
                      <a:pt x="36" y="0"/>
                    </a:moveTo>
                    <a:lnTo>
                      <a:pt x="35" y="0"/>
                    </a:lnTo>
                    <a:lnTo>
                      <a:pt x="34" y="1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4" y="4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3" y="10"/>
                    </a:lnTo>
                    <a:lnTo>
                      <a:pt x="9" y="13"/>
                    </a:lnTo>
                    <a:lnTo>
                      <a:pt x="6" y="15"/>
                    </a:lnTo>
                    <a:lnTo>
                      <a:pt x="3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1" y="29"/>
                    </a:lnTo>
                    <a:lnTo>
                      <a:pt x="4" y="32"/>
                    </a:lnTo>
                    <a:lnTo>
                      <a:pt x="8" y="34"/>
                    </a:lnTo>
                    <a:lnTo>
                      <a:pt x="13" y="37"/>
                    </a:lnTo>
                    <a:lnTo>
                      <a:pt x="20" y="39"/>
                    </a:lnTo>
                    <a:lnTo>
                      <a:pt x="27" y="41"/>
                    </a:lnTo>
                    <a:lnTo>
                      <a:pt x="35" y="43"/>
                    </a:lnTo>
                    <a:lnTo>
                      <a:pt x="44" y="44"/>
                    </a:lnTo>
                    <a:lnTo>
                      <a:pt x="54" y="46"/>
                    </a:lnTo>
                    <a:lnTo>
                      <a:pt x="63" y="47"/>
                    </a:lnTo>
                    <a:lnTo>
                      <a:pt x="73" y="48"/>
                    </a:lnTo>
                    <a:lnTo>
                      <a:pt x="83" y="49"/>
                    </a:lnTo>
                    <a:lnTo>
                      <a:pt x="91" y="49"/>
                    </a:lnTo>
                    <a:lnTo>
                      <a:pt x="100" y="50"/>
                    </a:lnTo>
                    <a:lnTo>
                      <a:pt x="108" y="50"/>
                    </a:lnTo>
                    <a:lnTo>
                      <a:pt x="115" y="51"/>
                    </a:lnTo>
                    <a:lnTo>
                      <a:pt x="121" y="51"/>
                    </a:lnTo>
                    <a:lnTo>
                      <a:pt x="126" y="51"/>
                    </a:lnTo>
                    <a:lnTo>
                      <a:pt x="128" y="51"/>
                    </a:lnTo>
                    <a:lnTo>
                      <a:pt x="131" y="51"/>
                    </a:lnTo>
                    <a:lnTo>
                      <a:pt x="137" y="52"/>
                    </a:lnTo>
                    <a:lnTo>
                      <a:pt x="144" y="53"/>
                    </a:lnTo>
                    <a:lnTo>
                      <a:pt x="152" y="55"/>
                    </a:lnTo>
                    <a:lnTo>
                      <a:pt x="161" y="57"/>
                    </a:lnTo>
                    <a:lnTo>
                      <a:pt x="170" y="58"/>
                    </a:lnTo>
                    <a:lnTo>
                      <a:pt x="180" y="60"/>
                    </a:lnTo>
                    <a:lnTo>
                      <a:pt x="190" y="62"/>
                    </a:lnTo>
                    <a:lnTo>
                      <a:pt x="201" y="63"/>
                    </a:lnTo>
                    <a:lnTo>
                      <a:pt x="212" y="64"/>
                    </a:lnTo>
                    <a:lnTo>
                      <a:pt x="217" y="64"/>
                    </a:lnTo>
                    <a:lnTo>
                      <a:pt x="223" y="64"/>
                    </a:lnTo>
                    <a:lnTo>
                      <a:pt x="228" y="64"/>
                    </a:lnTo>
                    <a:lnTo>
                      <a:pt x="234" y="64"/>
                    </a:lnTo>
                    <a:lnTo>
                      <a:pt x="239" y="63"/>
                    </a:lnTo>
                    <a:lnTo>
                      <a:pt x="245" y="63"/>
                    </a:lnTo>
                    <a:lnTo>
                      <a:pt x="250" y="62"/>
                    </a:lnTo>
                    <a:lnTo>
                      <a:pt x="255" y="61"/>
                    </a:lnTo>
                    <a:lnTo>
                      <a:pt x="261" y="59"/>
                    </a:lnTo>
                    <a:lnTo>
                      <a:pt x="266" y="58"/>
                    </a:lnTo>
                    <a:lnTo>
                      <a:pt x="271" y="56"/>
                    </a:lnTo>
                    <a:lnTo>
                      <a:pt x="276" y="54"/>
                    </a:lnTo>
                    <a:lnTo>
                      <a:pt x="285" y="49"/>
                    </a:lnTo>
                    <a:lnTo>
                      <a:pt x="292" y="45"/>
                    </a:lnTo>
                    <a:lnTo>
                      <a:pt x="297" y="41"/>
                    </a:lnTo>
                    <a:lnTo>
                      <a:pt x="300" y="37"/>
                    </a:lnTo>
                    <a:lnTo>
                      <a:pt x="302" y="34"/>
                    </a:lnTo>
                    <a:lnTo>
                      <a:pt x="303" y="31"/>
                    </a:lnTo>
                    <a:lnTo>
                      <a:pt x="302" y="29"/>
                    </a:lnTo>
                    <a:lnTo>
                      <a:pt x="301" y="27"/>
                    </a:lnTo>
                    <a:lnTo>
                      <a:pt x="298" y="25"/>
                    </a:lnTo>
                    <a:lnTo>
                      <a:pt x="295" y="23"/>
                    </a:lnTo>
                    <a:lnTo>
                      <a:pt x="291" y="21"/>
                    </a:lnTo>
                    <a:lnTo>
                      <a:pt x="287" y="20"/>
                    </a:lnTo>
                    <a:lnTo>
                      <a:pt x="282" y="19"/>
                    </a:lnTo>
                    <a:lnTo>
                      <a:pt x="278" y="18"/>
                    </a:lnTo>
                    <a:lnTo>
                      <a:pt x="274" y="18"/>
                    </a:lnTo>
                    <a:lnTo>
                      <a:pt x="269" y="17"/>
                    </a:lnTo>
                    <a:lnTo>
                      <a:pt x="265" y="16"/>
                    </a:lnTo>
                    <a:lnTo>
                      <a:pt x="261" y="15"/>
                    </a:lnTo>
                    <a:lnTo>
                      <a:pt x="257" y="14"/>
                    </a:lnTo>
                    <a:lnTo>
                      <a:pt x="254" y="13"/>
                    </a:lnTo>
                    <a:lnTo>
                      <a:pt x="247" y="10"/>
                    </a:lnTo>
                    <a:lnTo>
                      <a:pt x="239" y="7"/>
                    </a:lnTo>
                    <a:lnTo>
                      <a:pt x="235" y="6"/>
                    </a:lnTo>
                    <a:lnTo>
                      <a:pt x="230" y="5"/>
                    </a:lnTo>
                    <a:lnTo>
                      <a:pt x="225" y="4"/>
                    </a:lnTo>
                    <a:lnTo>
                      <a:pt x="219" y="3"/>
                    </a:lnTo>
                    <a:lnTo>
                      <a:pt x="213" y="3"/>
                    </a:lnTo>
                    <a:lnTo>
                      <a:pt x="206" y="3"/>
                    </a:lnTo>
                    <a:lnTo>
                      <a:pt x="198" y="4"/>
                    </a:lnTo>
                    <a:lnTo>
                      <a:pt x="189" y="5"/>
                    </a:lnTo>
                    <a:lnTo>
                      <a:pt x="178" y="7"/>
                    </a:lnTo>
                    <a:lnTo>
                      <a:pt x="168" y="8"/>
                    </a:lnTo>
                    <a:lnTo>
                      <a:pt x="159" y="10"/>
                    </a:lnTo>
                    <a:lnTo>
                      <a:pt x="150" y="11"/>
                    </a:lnTo>
                    <a:lnTo>
                      <a:pt x="141" y="11"/>
                    </a:lnTo>
                    <a:lnTo>
                      <a:pt x="133" y="12"/>
                    </a:lnTo>
                    <a:lnTo>
                      <a:pt x="125" y="12"/>
                    </a:lnTo>
                    <a:lnTo>
                      <a:pt x="117" y="13"/>
                    </a:lnTo>
                    <a:lnTo>
                      <a:pt x="110" y="13"/>
                    </a:lnTo>
                    <a:lnTo>
                      <a:pt x="104" y="13"/>
                    </a:lnTo>
                    <a:lnTo>
                      <a:pt x="97" y="13"/>
                    </a:lnTo>
                    <a:lnTo>
                      <a:pt x="91" y="12"/>
                    </a:lnTo>
                    <a:lnTo>
                      <a:pt x="80" y="11"/>
                    </a:lnTo>
                    <a:lnTo>
                      <a:pt x="70" y="10"/>
                    </a:lnTo>
                    <a:lnTo>
                      <a:pt x="62" y="8"/>
                    </a:lnTo>
                    <a:lnTo>
                      <a:pt x="55" y="7"/>
                    </a:lnTo>
                    <a:lnTo>
                      <a:pt x="49" y="5"/>
                    </a:lnTo>
                    <a:lnTo>
                      <a:pt x="44" y="4"/>
                    </a:lnTo>
                    <a:lnTo>
                      <a:pt x="40" y="2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6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7" name="Freeform 243"/>
              <p:cNvSpPr>
                <a:spLocks/>
              </p:cNvSpPr>
              <p:nvPr/>
            </p:nvSpPr>
            <p:spPr bwMode="auto">
              <a:xfrm>
                <a:off x="5439" y="738"/>
                <a:ext cx="267" cy="50"/>
              </a:xfrm>
              <a:custGeom>
                <a:avLst/>
                <a:gdLst/>
                <a:ahLst/>
                <a:cxnLst>
                  <a:cxn ang="0">
                    <a:pos x="245" y="35"/>
                  </a:cxn>
                  <a:cxn ang="0">
                    <a:pos x="255" y="28"/>
                  </a:cxn>
                  <a:cxn ang="0">
                    <a:pos x="262" y="21"/>
                  </a:cxn>
                  <a:cxn ang="0">
                    <a:pos x="265" y="14"/>
                  </a:cxn>
                  <a:cxn ang="0">
                    <a:pos x="266" y="8"/>
                  </a:cxn>
                  <a:cxn ang="0">
                    <a:pos x="266" y="5"/>
                  </a:cxn>
                  <a:cxn ang="0">
                    <a:pos x="265" y="3"/>
                  </a:cxn>
                  <a:cxn ang="0">
                    <a:pos x="263" y="1"/>
                  </a:cxn>
                  <a:cxn ang="0">
                    <a:pos x="261" y="0"/>
                  </a:cxn>
                  <a:cxn ang="0">
                    <a:pos x="259" y="0"/>
                  </a:cxn>
                  <a:cxn ang="0">
                    <a:pos x="256" y="1"/>
                  </a:cxn>
                  <a:cxn ang="0">
                    <a:pos x="252" y="2"/>
                  </a:cxn>
                  <a:cxn ang="0">
                    <a:pos x="245" y="6"/>
                  </a:cxn>
                  <a:cxn ang="0">
                    <a:pos x="236" y="9"/>
                  </a:cxn>
                  <a:cxn ang="0">
                    <a:pos x="227" y="12"/>
                  </a:cxn>
                  <a:cxn ang="0">
                    <a:pos x="217" y="13"/>
                  </a:cxn>
                  <a:cxn ang="0">
                    <a:pos x="207" y="15"/>
                  </a:cxn>
                  <a:cxn ang="0">
                    <a:pos x="197" y="16"/>
                  </a:cxn>
                  <a:cxn ang="0">
                    <a:pos x="179" y="16"/>
                  </a:cxn>
                  <a:cxn ang="0">
                    <a:pos x="175" y="16"/>
                  </a:cxn>
                  <a:cxn ang="0">
                    <a:pos x="170" y="16"/>
                  </a:cxn>
                  <a:cxn ang="0">
                    <a:pos x="158" y="15"/>
                  </a:cxn>
                  <a:cxn ang="0">
                    <a:pos x="146" y="12"/>
                  </a:cxn>
                  <a:cxn ang="0">
                    <a:pos x="125" y="8"/>
                  </a:cxn>
                  <a:cxn ang="0">
                    <a:pos x="112" y="6"/>
                  </a:cxn>
                  <a:cxn ang="0">
                    <a:pos x="100" y="5"/>
                  </a:cxn>
                  <a:cxn ang="0">
                    <a:pos x="94" y="4"/>
                  </a:cxn>
                  <a:cxn ang="0">
                    <a:pos x="90" y="5"/>
                  </a:cxn>
                  <a:cxn ang="0">
                    <a:pos x="85" y="6"/>
                  </a:cxn>
                  <a:cxn ang="0">
                    <a:pos x="80" y="7"/>
                  </a:cxn>
                  <a:cxn ang="0">
                    <a:pos x="69" y="9"/>
                  </a:cxn>
                  <a:cxn ang="0">
                    <a:pos x="55" y="9"/>
                  </a:cxn>
                  <a:cxn ang="0">
                    <a:pos x="41" y="8"/>
                  </a:cxn>
                  <a:cxn ang="0">
                    <a:pos x="27" y="6"/>
                  </a:cxn>
                  <a:cxn ang="0">
                    <a:pos x="15" y="4"/>
                  </a:cxn>
                  <a:cxn ang="0">
                    <a:pos x="6" y="3"/>
                  </a:cxn>
                  <a:cxn ang="0">
                    <a:pos x="1" y="2"/>
                  </a:cxn>
                  <a:cxn ang="0">
                    <a:pos x="0" y="7"/>
                  </a:cxn>
                  <a:cxn ang="0">
                    <a:pos x="4" y="17"/>
                  </a:cxn>
                  <a:cxn ang="0">
                    <a:pos x="12" y="25"/>
                  </a:cxn>
                  <a:cxn ang="0">
                    <a:pos x="23" y="32"/>
                  </a:cxn>
                  <a:cxn ang="0">
                    <a:pos x="38" y="37"/>
                  </a:cxn>
                  <a:cxn ang="0">
                    <a:pos x="55" y="42"/>
                  </a:cxn>
                  <a:cxn ang="0">
                    <a:pos x="73" y="45"/>
                  </a:cxn>
                  <a:cxn ang="0">
                    <a:pos x="94" y="47"/>
                  </a:cxn>
                  <a:cxn ang="0">
                    <a:pos x="114" y="48"/>
                  </a:cxn>
                  <a:cxn ang="0">
                    <a:pos x="135" y="49"/>
                  </a:cxn>
                  <a:cxn ang="0">
                    <a:pos x="156" y="48"/>
                  </a:cxn>
                  <a:cxn ang="0">
                    <a:pos x="176" y="47"/>
                  </a:cxn>
                  <a:cxn ang="0">
                    <a:pos x="194" y="46"/>
                  </a:cxn>
                  <a:cxn ang="0">
                    <a:pos x="211" y="44"/>
                  </a:cxn>
                  <a:cxn ang="0">
                    <a:pos x="224" y="42"/>
                  </a:cxn>
                  <a:cxn ang="0">
                    <a:pos x="235" y="39"/>
                  </a:cxn>
                </a:cxnLst>
                <a:rect l="0" t="0" r="r" b="b"/>
                <a:pathLst>
                  <a:path w="267" h="50">
                    <a:moveTo>
                      <a:pt x="239" y="38"/>
                    </a:moveTo>
                    <a:lnTo>
                      <a:pt x="245" y="35"/>
                    </a:lnTo>
                    <a:lnTo>
                      <a:pt x="250" y="32"/>
                    </a:lnTo>
                    <a:lnTo>
                      <a:pt x="255" y="28"/>
                    </a:lnTo>
                    <a:lnTo>
                      <a:pt x="259" y="25"/>
                    </a:lnTo>
                    <a:lnTo>
                      <a:pt x="262" y="21"/>
                    </a:lnTo>
                    <a:lnTo>
                      <a:pt x="264" y="17"/>
                    </a:lnTo>
                    <a:lnTo>
                      <a:pt x="265" y="14"/>
                    </a:lnTo>
                    <a:lnTo>
                      <a:pt x="266" y="11"/>
                    </a:lnTo>
                    <a:lnTo>
                      <a:pt x="266" y="8"/>
                    </a:lnTo>
                    <a:lnTo>
                      <a:pt x="266" y="6"/>
                    </a:lnTo>
                    <a:lnTo>
                      <a:pt x="266" y="5"/>
                    </a:lnTo>
                    <a:lnTo>
                      <a:pt x="266" y="4"/>
                    </a:lnTo>
                    <a:lnTo>
                      <a:pt x="265" y="3"/>
                    </a:lnTo>
                    <a:lnTo>
                      <a:pt x="264" y="2"/>
                    </a:lnTo>
                    <a:lnTo>
                      <a:pt x="263" y="1"/>
                    </a:lnTo>
                    <a:lnTo>
                      <a:pt x="262" y="1"/>
                    </a:lnTo>
                    <a:lnTo>
                      <a:pt x="261" y="0"/>
                    </a:lnTo>
                    <a:lnTo>
                      <a:pt x="260" y="0"/>
                    </a:lnTo>
                    <a:lnTo>
                      <a:pt x="259" y="0"/>
                    </a:lnTo>
                    <a:lnTo>
                      <a:pt x="257" y="0"/>
                    </a:lnTo>
                    <a:lnTo>
                      <a:pt x="256" y="1"/>
                    </a:lnTo>
                    <a:lnTo>
                      <a:pt x="254" y="1"/>
                    </a:lnTo>
                    <a:lnTo>
                      <a:pt x="252" y="2"/>
                    </a:lnTo>
                    <a:lnTo>
                      <a:pt x="249" y="4"/>
                    </a:lnTo>
                    <a:lnTo>
                      <a:pt x="245" y="6"/>
                    </a:lnTo>
                    <a:lnTo>
                      <a:pt x="241" y="8"/>
                    </a:lnTo>
                    <a:lnTo>
                      <a:pt x="236" y="9"/>
                    </a:lnTo>
                    <a:lnTo>
                      <a:pt x="232" y="11"/>
                    </a:lnTo>
                    <a:lnTo>
                      <a:pt x="227" y="12"/>
                    </a:lnTo>
                    <a:lnTo>
                      <a:pt x="222" y="13"/>
                    </a:lnTo>
                    <a:lnTo>
                      <a:pt x="217" y="13"/>
                    </a:lnTo>
                    <a:lnTo>
                      <a:pt x="212" y="14"/>
                    </a:lnTo>
                    <a:lnTo>
                      <a:pt x="207" y="15"/>
                    </a:lnTo>
                    <a:lnTo>
                      <a:pt x="202" y="15"/>
                    </a:lnTo>
                    <a:lnTo>
                      <a:pt x="197" y="16"/>
                    </a:lnTo>
                    <a:lnTo>
                      <a:pt x="188" y="16"/>
                    </a:lnTo>
                    <a:lnTo>
                      <a:pt x="179" y="16"/>
                    </a:lnTo>
                    <a:lnTo>
                      <a:pt x="177" y="16"/>
                    </a:lnTo>
                    <a:lnTo>
                      <a:pt x="175" y="16"/>
                    </a:lnTo>
                    <a:lnTo>
                      <a:pt x="172" y="16"/>
                    </a:lnTo>
                    <a:lnTo>
                      <a:pt x="170" y="16"/>
                    </a:lnTo>
                    <a:lnTo>
                      <a:pt x="164" y="16"/>
                    </a:lnTo>
                    <a:lnTo>
                      <a:pt x="158" y="15"/>
                    </a:lnTo>
                    <a:lnTo>
                      <a:pt x="152" y="14"/>
                    </a:lnTo>
                    <a:lnTo>
                      <a:pt x="146" y="12"/>
                    </a:lnTo>
                    <a:lnTo>
                      <a:pt x="132" y="9"/>
                    </a:lnTo>
                    <a:lnTo>
                      <a:pt x="125" y="8"/>
                    </a:lnTo>
                    <a:lnTo>
                      <a:pt x="119" y="7"/>
                    </a:lnTo>
                    <a:lnTo>
                      <a:pt x="112" y="6"/>
                    </a:lnTo>
                    <a:lnTo>
                      <a:pt x="106" y="5"/>
                    </a:lnTo>
                    <a:lnTo>
                      <a:pt x="100" y="5"/>
                    </a:lnTo>
                    <a:lnTo>
                      <a:pt x="97" y="4"/>
                    </a:lnTo>
                    <a:lnTo>
                      <a:pt x="94" y="4"/>
                    </a:lnTo>
                    <a:lnTo>
                      <a:pt x="92" y="5"/>
                    </a:lnTo>
                    <a:lnTo>
                      <a:pt x="90" y="5"/>
                    </a:lnTo>
                    <a:lnTo>
                      <a:pt x="87" y="5"/>
                    </a:lnTo>
                    <a:lnTo>
                      <a:pt x="85" y="6"/>
                    </a:lnTo>
                    <a:lnTo>
                      <a:pt x="83" y="7"/>
                    </a:lnTo>
                    <a:lnTo>
                      <a:pt x="80" y="7"/>
                    </a:lnTo>
                    <a:lnTo>
                      <a:pt x="75" y="8"/>
                    </a:lnTo>
                    <a:lnTo>
                      <a:pt x="69" y="9"/>
                    </a:lnTo>
                    <a:lnTo>
                      <a:pt x="62" y="9"/>
                    </a:lnTo>
                    <a:lnTo>
                      <a:pt x="55" y="9"/>
                    </a:lnTo>
                    <a:lnTo>
                      <a:pt x="48" y="8"/>
                    </a:lnTo>
                    <a:lnTo>
                      <a:pt x="41" y="8"/>
                    </a:lnTo>
                    <a:lnTo>
                      <a:pt x="34" y="7"/>
                    </a:lnTo>
                    <a:lnTo>
                      <a:pt x="27" y="6"/>
                    </a:lnTo>
                    <a:lnTo>
                      <a:pt x="21" y="5"/>
                    </a:lnTo>
                    <a:lnTo>
                      <a:pt x="15" y="4"/>
                    </a:lnTo>
                    <a:lnTo>
                      <a:pt x="10" y="4"/>
                    </a:lnTo>
                    <a:lnTo>
                      <a:pt x="6" y="3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1" y="12"/>
                    </a:lnTo>
                    <a:lnTo>
                      <a:pt x="4" y="17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17" y="29"/>
                    </a:lnTo>
                    <a:lnTo>
                      <a:pt x="23" y="32"/>
                    </a:lnTo>
                    <a:lnTo>
                      <a:pt x="30" y="35"/>
                    </a:lnTo>
                    <a:lnTo>
                      <a:pt x="38" y="37"/>
                    </a:lnTo>
                    <a:lnTo>
                      <a:pt x="46" y="40"/>
                    </a:lnTo>
                    <a:lnTo>
                      <a:pt x="55" y="42"/>
                    </a:lnTo>
                    <a:lnTo>
                      <a:pt x="64" y="43"/>
                    </a:lnTo>
                    <a:lnTo>
                      <a:pt x="73" y="45"/>
                    </a:lnTo>
                    <a:lnTo>
                      <a:pt x="83" y="46"/>
                    </a:lnTo>
                    <a:lnTo>
                      <a:pt x="94" y="47"/>
                    </a:lnTo>
                    <a:lnTo>
                      <a:pt x="104" y="48"/>
                    </a:lnTo>
                    <a:lnTo>
                      <a:pt x="114" y="48"/>
                    </a:lnTo>
                    <a:lnTo>
                      <a:pt x="125" y="49"/>
                    </a:lnTo>
                    <a:lnTo>
                      <a:pt x="135" y="49"/>
                    </a:lnTo>
                    <a:lnTo>
                      <a:pt x="146" y="49"/>
                    </a:lnTo>
                    <a:lnTo>
                      <a:pt x="156" y="48"/>
                    </a:lnTo>
                    <a:lnTo>
                      <a:pt x="166" y="48"/>
                    </a:lnTo>
                    <a:lnTo>
                      <a:pt x="176" y="47"/>
                    </a:lnTo>
                    <a:lnTo>
                      <a:pt x="185" y="47"/>
                    </a:lnTo>
                    <a:lnTo>
                      <a:pt x="194" y="46"/>
                    </a:lnTo>
                    <a:lnTo>
                      <a:pt x="203" y="45"/>
                    </a:lnTo>
                    <a:lnTo>
                      <a:pt x="211" y="44"/>
                    </a:lnTo>
                    <a:lnTo>
                      <a:pt x="218" y="43"/>
                    </a:lnTo>
                    <a:lnTo>
                      <a:pt x="224" y="42"/>
                    </a:lnTo>
                    <a:lnTo>
                      <a:pt x="230" y="41"/>
                    </a:lnTo>
                    <a:lnTo>
                      <a:pt x="235" y="39"/>
                    </a:lnTo>
                    <a:lnTo>
                      <a:pt x="239" y="38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8" name="Freeform 244"/>
              <p:cNvSpPr>
                <a:spLocks/>
              </p:cNvSpPr>
              <p:nvPr/>
            </p:nvSpPr>
            <p:spPr bwMode="auto">
              <a:xfrm>
                <a:off x="5422" y="809"/>
                <a:ext cx="274" cy="191"/>
              </a:xfrm>
              <a:custGeom>
                <a:avLst/>
                <a:gdLst/>
                <a:ahLst/>
                <a:cxnLst>
                  <a:cxn ang="0">
                    <a:pos x="8" y="117"/>
                  </a:cxn>
                  <a:cxn ang="0">
                    <a:pos x="17" y="124"/>
                  </a:cxn>
                  <a:cxn ang="0">
                    <a:pos x="29" y="126"/>
                  </a:cxn>
                  <a:cxn ang="0">
                    <a:pos x="43" y="122"/>
                  </a:cxn>
                  <a:cxn ang="0">
                    <a:pos x="59" y="108"/>
                  </a:cxn>
                  <a:cxn ang="0">
                    <a:pos x="73" y="95"/>
                  </a:cxn>
                  <a:cxn ang="0">
                    <a:pos x="84" y="89"/>
                  </a:cxn>
                  <a:cxn ang="0">
                    <a:pos x="94" y="90"/>
                  </a:cxn>
                  <a:cxn ang="0">
                    <a:pos x="101" y="95"/>
                  </a:cxn>
                  <a:cxn ang="0">
                    <a:pos x="108" y="108"/>
                  </a:cxn>
                  <a:cxn ang="0">
                    <a:pos x="114" y="133"/>
                  </a:cxn>
                  <a:cxn ang="0">
                    <a:pos x="117" y="155"/>
                  </a:cxn>
                  <a:cxn ang="0">
                    <a:pos x="118" y="161"/>
                  </a:cxn>
                  <a:cxn ang="0">
                    <a:pos x="120" y="168"/>
                  </a:cxn>
                  <a:cxn ang="0">
                    <a:pos x="125" y="183"/>
                  </a:cxn>
                  <a:cxn ang="0">
                    <a:pos x="129" y="189"/>
                  </a:cxn>
                  <a:cxn ang="0">
                    <a:pos x="135" y="189"/>
                  </a:cxn>
                  <a:cxn ang="0">
                    <a:pos x="141" y="180"/>
                  </a:cxn>
                  <a:cxn ang="0">
                    <a:pos x="147" y="161"/>
                  </a:cxn>
                  <a:cxn ang="0">
                    <a:pos x="156" y="137"/>
                  </a:cxn>
                  <a:cxn ang="0">
                    <a:pos x="166" y="113"/>
                  </a:cxn>
                  <a:cxn ang="0">
                    <a:pos x="176" y="100"/>
                  </a:cxn>
                  <a:cxn ang="0">
                    <a:pos x="182" y="96"/>
                  </a:cxn>
                  <a:cxn ang="0">
                    <a:pos x="188" y="97"/>
                  </a:cxn>
                  <a:cxn ang="0">
                    <a:pos x="196" y="103"/>
                  </a:cxn>
                  <a:cxn ang="0">
                    <a:pos x="209" y="117"/>
                  </a:cxn>
                  <a:cxn ang="0">
                    <a:pos x="222" y="125"/>
                  </a:cxn>
                  <a:cxn ang="0">
                    <a:pos x="233" y="129"/>
                  </a:cxn>
                  <a:cxn ang="0">
                    <a:pos x="250" y="129"/>
                  </a:cxn>
                  <a:cxn ang="0">
                    <a:pos x="264" y="120"/>
                  </a:cxn>
                  <a:cxn ang="0">
                    <a:pos x="272" y="110"/>
                  </a:cxn>
                  <a:cxn ang="0">
                    <a:pos x="271" y="103"/>
                  </a:cxn>
                  <a:cxn ang="0">
                    <a:pos x="259" y="99"/>
                  </a:cxn>
                  <a:cxn ang="0">
                    <a:pos x="241" y="89"/>
                  </a:cxn>
                  <a:cxn ang="0">
                    <a:pos x="220" y="76"/>
                  </a:cxn>
                  <a:cxn ang="0">
                    <a:pos x="202" y="62"/>
                  </a:cxn>
                  <a:cxn ang="0">
                    <a:pos x="192" y="47"/>
                  </a:cxn>
                  <a:cxn ang="0">
                    <a:pos x="190" y="37"/>
                  </a:cxn>
                  <a:cxn ang="0">
                    <a:pos x="182" y="27"/>
                  </a:cxn>
                  <a:cxn ang="0">
                    <a:pos x="161" y="12"/>
                  </a:cxn>
                  <a:cxn ang="0">
                    <a:pos x="134" y="2"/>
                  </a:cxn>
                  <a:cxn ang="0">
                    <a:pos x="108" y="0"/>
                  </a:cxn>
                  <a:cxn ang="0">
                    <a:pos x="94" y="5"/>
                  </a:cxn>
                  <a:cxn ang="0">
                    <a:pos x="88" y="13"/>
                  </a:cxn>
                  <a:cxn ang="0">
                    <a:pos x="81" y="31"/>
                  </a:cxn>
                  <a:cxn ang="0">
                    <a:pos x="67" y="48"/>
                  </a:cxn>
                  <a:cxn ang="0">
                    <a:pos x="51" y="61"/>
                  </a:cxn>
                  <a:cxn ang="0">
                    <a:pos x="36" y="71"/>
                  </a:cxn>
                  <a:cxn ang="0">
                    <a:pos x="26" y="75"/>
                  </a:cxn>
                  <a:cxn ang="0">
                    <a:pos x="14" y="79"/>
                  </a:cxn>
                  <a:cxn ang="0">
                    <a:pos x="5" y="83"/>
                  </a:cxn>
                  <a:cxn ang="0">
                    <a:pos x="0" y="86"/>
                  </a:cxn>
                  <a:cxn ang="0">
                    <a:pos x="0" y="99"/>
                  </a:cxn>
                </a:cxnLst>
                <a:rect l="0" t="0" r="r" b="b"/>
                <a:pathLst>
                  <a:path w="274" h="191">
                    <a:moveTo>
                      <a:pt x="1" y="105"/>
                    </a:moveTo>
                    <a:lnTo>
                      <a:pt x="4" y="111"/>
                    </a:lnTo>
                    <a:lnTo>
                      <a:pt x="8" y="117"/>
                    </a:lnTo>
                    <a:lnTo>
                      <a:pt x="11" y="120"/>
                    </a:lnTo>
                    <a:lnTo>
                      <a:pt x="14" y="122"/>
                    </a:lnTo>
                    <a:lnTo>
                      <a:pt x="17" y="124"/>
                    </a:lnTo>
                    <a:lnTo>
                      <a:pt x="21" y="126"/>
                    </a:lnTo>
                    <a:lnTo>
                      <a:pt x="24" y="126"/>
                    </a:lnTo>
                    <a:lnTo>
                      <a:pt x="29" y="126"/>
                    </a:lnTo>
                    <a:lnTo>
                      <a:pt x="33" y="126"/>
                    </a:lnTo>
                    <a:lnTo>
                      <a:pt x="38" y="124"/>
                    </a:lnTo>
                    <a:lnTo>
                      <a:pt x="43" y="122"/>
                    </a:lnTo>
                    <a:lnTo>
                      <a:pt x="48" y="118"/>
                    </a:lnTo>
                    <a:lnTo>
                      <a:pt x="53" y="114"/>
                    </a:lnTo>
                    <a:lnTo>
                      <a:pt x="59" y="108"/>
                    </a:lnTo>
                    <a:lnTo>
                      <a:pt x="64" y="103"/>
                    </a:lnTo>
                    <a:lnTo>
                      <a:pt x="69" y="98"/>
                    </a:lnTo>
                    <a:lnTo>
                      <a:pt x="73" y="95"/>
                    </a:lnTo>
                    <a:lnTo>
                      <a:pt x="77" y="92"/>
                    </a:lnTo>
                    <a:lnTo>
                      <a:pt x="81" y="90"/>
                    </a:lnTo>
                    <a:lnTo>
                      <a:pt x="84" y="89"/>
                    </a:lnTo>
                    <a:lnTo>
                      <a:pt x="88" y="89"/>
                    </a:lnTo>
                    <a:lnTo>
                      <a:pt x="91" y="89"/>
                    </a:lnTo>
                    <a:lnTo>
                      <a:pt x="94" y="90"/>
                    </a:lnTo>
                    <a:lnTo>
                      <a:pt x="96" y="91"/>
                    </a:lnTo>
                    <a:lnTo>
                      <a:pt x="99" y="93"/>
                    </a:lnTo>
                    <a:lnTo>
                      <a:pt x="101" y="95"/>
                    </a:lnTo>
                    <a:lnTo>
                      <a:pt x="103" y="98"/>
                    </a:lnTo>
                    <a:lnTo>
                      <a:pt x="105" y="101"/>
                    </a:lnTo>
                    <a:lnTo>
                      <a:pt x="108" y="108"/>
                    </a:lnTo>
                    <a:lnTo>
                      <a:pt x="110" y="116"/>
                    </a:lnTo>
                    <a:lnTo>
                      <a:pt x="112" y="124"/>
                    </a:lnTo>
                    <a:lnTo>
                      <a:pt x="114" y="133"/>
                    </a:lnTo>
                    <a:lnTo>
                      <a:pt x="115" y="141"/>
                    </a:lnTo>
                    <a:lnTo>
                      <a:pt x="116" y="148"/>
                    </a:lnTo>
                    <a:lnTo>
                      <a:pt x="117" y="155"/>
                    </a:lnTo>
                    <a:lnTo>
                      <a:pt x="117" y="157"/>
                    </a:lnTo>
                    <a:lnTo>
                      <a:pt x="118" y="160"/>
                    </a:lnTo>
                    <a:lnTo>
                      <a:pt x="118" y="161"/>
                    </a:lnTo>
                    <a:lnTo>
                      <a:pt x="119" y="163"/>
                    </a:lnTo>
                    <a:lnTo>
                      <a:pt x="119" y="165"/>
                    </a:lnTo>
                    <a:lnTo>
                      <a:pt x="120" y="168"/>
                    </a:lnTo>
                    <a:lnTo>
                      <a:pt x="122" y="174"/>
                    </a:lnTo>
                    <a:lnTo>
                      <a:pt x="124" y="180"/>
                    </a:lnTo>
                    <a:lnTo>
                      <a:pt x="125" y="183"/>
                    </a:lnTo>
                    <a:lnTo>
                      <a:pt x="126" y="185"/>
                    </a:lnTo>
                    <a:lnTo>
                      <a:pt x="128" y="187"/>
                    </a:lnTo>
                    <a:lnTo>
                      <a:pt x="129" y="189"/>
                    </a:lnTo>
                    <a:lnTo>
                      <a:pt x="131" y="190"/>
                    </a:lnTo>
                    <a:lnTo>
                      <a:pt x="133" y="190"/>
                    </a:lnTo>
                    <a:lnTo>
                      <a:pt x="135" y="189"/>
                    </a:lnTo>
                    <a:lnTo>
                      <a:pt x="137" y="187"/>
                    </a:lnTo>
                    <a:lnTo>
                      <a:pt x="139" y="184"/>
                    </a:lnTo>
                    <a:lnTo>
                      <a:pt x="141" y="180"/>
                    </a:lnTo>
                    <a:lnTo>
                      <a:pt x="143" y="175"/>
                    </a:lnTo>
                    <a:lnTo>
                      <a:pt x="145" y="168"/>
                    </a:lnTo>
                    <a:lnTo>
                      <a:pt x="147" y="161"/>
                    </a:lnTo>
                    <a:lnTo>
                      <a:pt x="150" y="153"/>
                    </a:lnTo>
                    <a:lnTo>
                      <a:pt x="153" y="145"/>
                    </a:lnTo>
                    <a:lnTo>
                      <a:pt x="156" y="137"/>
                    </a:lnTo>
                    <a:lnTo>
                      <a:pt x="159" y="128"/>
                    </a:lnTo>
                    <a:lnTo>
                      <a:pt x="162" y="120"/>
                    </a:lnTo>
                    <a:lnTo>
                      <a:pt x="166" y="113"/>
                    </a:lnTo>
                    <a:lnTo>
                      <a:pt x="170" y="107"/>
                    </a:lnTo>
                    <a:lnTo>
                      <a:pt x="173" y="102"/>
                    </a:lnTo>
                    <a:lnTo>
                      <a:pt x="176" y="100"/>
                    </a:lnTo>
                    <a:lnTo>
                      <a:pt x="177" y="98"/>
                    </a:lnTo>
                    <a:lnTo>
                      <a:pt x="180" y="97"/>
                    </a:lnTo>
                    <a:lnTo>
                      <a:pt x="182" y="96"/>
                    </a:lnTo>
                    <a:lnTo>
                      <a:pt x="184" y="96"/>
                    </a:lnTo>
                    <a:lnTo>
                      <a:pt x="186" y="96"/>
                    </a:lnTo>
                    <a:lnTo>
                      <a:pt x="188" y="97"/>
                    </a:lnTo>
                    <a:lnTo>
                      <a:pt x="191" y="98"/>
                    </a:lnTo>
                    <a:lnTo>
                      <a:pt x="194" y="100"/>
                    </a:lnTo>
                    <a:lnTo>
                      <a:pt x="196" y="103"/>
                    </a:lnTo>
                    <a:lnTo>
                      <a:pt x="200" y="108"/>
                    </a:lnTo>
                    <a:lnTo>
                      <a:pt x="205" y="113"/>
                    </a:lnTo>
                    <a:lnTo>
                      <a:pt x="209" y="117"/>
                    </a:lnTo>
                    <a:lnTo>
                      <a:pt x="213" y="120"/>
                    </a:lnTo>
                    <a:lnTo>
                      <a:pt x="217" y="123"/>
                    </a:lnTo>
                    <a:lnTo>
                      <a:pt x="222" y="125"/>
                    </a:lnTo>
                    <a:lnTo>
                      <a:pt x="226" y="127"/>
                    </a:lnTo>
                    <a:lnTo>
                      <a:pt x="229" y="128"/>
                    </a:lnTo>
                    <a:lnTo>
                      <a:pt x="233" y="129"/>
                    </a:lnTo>
                    <a:lnTo>
                      <a:pt x="237" y="130"/>
                    </a:lnTo>
                    <a:lnTo>
                      <a:pt x="244" y="130"/>
                    </a:lnTo>
                    <a:lnTo>
                      <a:pt x="250" y="129"/>
                    </a:lnTo>
                    <a:lnTo>
                      <a:pt x="255" y="127"/>
                    </a:lnTo>
                    <a:lnTo>
                      <a:pt x="260" y="124"/>
                    </a:lnTo>
                    <a:lnTo>
                      <a:pt x="264" y="120"/>
                    </a:lnTo>
                    <a:lnTo>
                      <a:pt x="268" y="117"/>
                    </a:lnTo>
                    <a:lnTo>
                      <a:pt x="270" y="113"/>
                    </a:lnTo>
                    <a:lnTo>
                      <a:pt x="272" y="110"/>
                    </a:lnTo>
                    <a:lnTo>
                      <a:pt x="273" y="107"/>
                    </a:lnTo>
                    <a:lnTo>
                      <a:pt x="272" y="105"/>
                    </a:lnTo>
                    <a:lnTo>
                      <a:pt x="271" y="103"/>
                    </a:lnTo>
                    <a:lnTo>
                      <a:pt x="268" y="102"/>
                    </a:lnTo>
                    <a:lnTo>
                      <a:pt x="264" y="100"/>
                    </a:lnTo>
                    <a:lnTo>
                      <a:pt x="259" y="99"/>
                    </a:lnTo>
                    <a:lnTo>
                      <a:pt x="253" y="96"/>
                    </a:lnTo>
                    <a:lnTo>
                      <a:pt x="247" y="93"/>
                    </a:lnTo>
                    <a:lnTo>
                      <a:pt x="241" y="89"/>
                    </a:lnTo>
                    <a:lnTo>
                      <a:pt x="234" y="85"/>
                    </a:lnTo>
                    <a:lnTo>
                      <a:pt x="227" y="81"/>
                    </a:lnTo>
                    <a:lnTo>
                      <a:pt x="220" y="76"/>
                    </a:lnTo>
                    <a:lnTo>
                      <a:pt x="213" y="72"/>
                    </a:lnTo>
                    <a:lnTo>
                      <a:pt x="207" y="67"/>
                    </a:lnTo>
                    <a:lnTo>
                      <a:pt x="202" y="62"/>
                    </a:lnTo>
                    <a:lnTo>
                      <a:pt x="198" y="57"/>
                    </a:lnTo>
                    <a:lnTo>
                      <a:pt x="194" y="52"/>
                    </a:lnTo>
                    <a:lnTo>
                      <a:pt x="192" y="47"/>
                    </a:lnTo>
                    <a:lnTo>
                      <a:pt x="191" y="42"/>
                    </a:lnTo>
                    <a:lnTo>
                      <a:pt x="191" y="39"/>
                    </a:lnTo>
                    <a:lnTo>
                      <a:pt x="190" y="37"/>
                    </a:lnTo>
                    <a:lnTo>
                      <a:pt x="189" y="35"/>
                    </a:lnTo>
                    <a:lnTo>
                      <a:pt x="187" y="32"/>
                    </a:lnTo>
                    <a:lnTo>
                      <a:pt x="182" y="27"/>
                    </a:lnTo>
                    <a:lnTo>
                      <a:pt x="176" y="22"/>
                    </a:lnTo>
                    <a:lnTo>
                      <a:pt x="170" y="17"/>
                    </a:lnTo>
                    <a:lnTo>
                      <a:pt x="161" y="12"/>
                    </a:lnTo>
                    <a:lnTo>
                      <a:pt x="153" y="8"/>
                    </a:lnTo>
                    <a:lnTo>
                      <a:pt x="144" y="5"/>
                    </a:lnTo>
                    <a:lnTo>
                      <a:pt x="134" y="2"/>
                    </a:lnTo>
                    <a:lnTo>
                      <a:pt x="125" y="0"/>
                    </a:lnTo>
                    <a:lnTo>
                      <a:pt x="116" y="0"/>
                    </a:lnTo>
                    <a:lnTo>
                      <a:pt x="108" y="0"/>
                    </a:lnTo>
                    <a:lnTo>
                      <a:pt x="100" y="2"/>
                    </a:lnTo>
                    <a:lnTo>
                      <a:pt x="97" y="3"/>
                    </a:lnTo>
                    <a:lnTo>
                      <a:pt x="94" y="5"/>
                    </a:lnTo>
                    <a:lnTo>
                      <a:pt x="92" y="7"/>
                    </a:lnTo>
                    <a:lnTo>
                      <a:pt x="89" y="10"/>
                    </a:lnTo>
                    <a:lnTo>
                      <a:pt x="88" y="13"/>
                    </a:lnTo>
                    <a:lnTo>
                      <a:pt x="86" y="16"/>
                    </a:lnTo>
                    <a:lnTo>
                      <a:pt x="84" y="24"/>
                    </a:lnTo>
                    <a:lnTo>
                      <a:pt x="81" y="31"/>
                    </a:lnTo>
                    <a:lnTo>
                      <a:pt x="76" y="37"/>
                    </a:lnTo>
                    <a:lnTo>
                      <a:pt x="72" y="43"/>
                    </a:lnTo>
                    <a:lnTo>
                      <a:pt x="67" y="48"/>
                    </a:lnTo>
                    <a:lnTo>
                      <a:pt x="62" y="53"/>
                    </a:lnTo>
                    <a:lnTo>
                      <a:pt x="57" y="58"/>
                    </a:lnTo>
                    <a:lnTo>
                      <a:pt x="51" y="61"/>
                    </a:lnTo>
                    <a:lnTo>
                      <a:pt x="46" y="65"/>
                    </a:lnTo>
                    <a:lnTo>
                      <a:pt x="41" y="68"/>
                    </a:lnTo>
                    <a:lnTo>
                      <a:pt x="36" y="71"/>
                    </a:lnTo>
                    <a:lnTo>
                      <a:pt x="32" y="72"/>
                    </a:lnTo>
                    <a:lnTo>
                      <a:pt x="29" y="74"/>
                    </a:lnTo>
                    <a:lnTo>
                      <a:pt x="26" y="75"/>
                    </a:lnTo>
                    <a:lnTo>
                      <a:pt x="24" y="76"/>
                    </a:lnTo>
                    <a:lnTo>
                      <a:pt x="19" y="78"/>
                    </a:lnTo>
                    <a:lnTo>
                      <a:pt x="14" y="79"/>
                    </a:lnTo>
                    <a:lnTo>
                      <a:pt x="11" y="80"/>
                    </a:lnTo>
                    <a:lnTo>
                      <a:pt x="7" y="81"/>
                    </a:lnTo>
                    <a:lnTo>
                      <a:pt x="5" y="83"/>
                    </a:lnTo>
                    <a:lnTo>
                      <a:pt x="3" y="84"/>
                    </a:lnTo>
                    <a:lnTo>
                      <a:pt x="1" y="85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0" y="93"/>
                    </a:lnTo>
                    <a:lnTo>
                      <a:pt x="0" y="99"/>
                    </a:lnTo>
                    <a:lnTo>
                      <a:pt x="0" y="102"/>
                    </a:lnTo>
                    <a:lnTo>
                      <a:pt x="1" y="10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9" name="Freeform 245"/>
              <p:cNvSpPr>
                <a:spLocks/>
              </p:cNvSpPr>
              <p:nvPr/>
            </p:nvSpPr>
            <p:spPr bwMode="auto">
              <a:xfrm>
                <a:off x="5603" y="693"/>
                <a:ext cx="164" cy="407"/>
              </a:xfrm>
              <a:custGeom>
                <a:avLst/>
                <a:gdLst/>
                <a:ahLst/>
                <a:cxnLst>
                  <a:cxn ang="0">
                    <a:pos x="124" y="100"/>
                  </a:cxn>
                  <a:cxn ang="0">
                    <a:pos x="116" y="105"/>
                  </a:cxn>
                  <a:cxn ang="0">
                    <a:pos x="102" y="110"/>
                  </a:cxn>
                  <a:cxn ang="0">
                    <a:pos x="82" y="116"/>
                  </a:cxn>
                  <a:cxn ang="0">
                    <a:pos x="63" y="119"/>
                  </a:cxn>
                  <a:cxn ang="0">
                    <a:pos x="55" y="119"/>
                  </a:cxn>
                  <a:cxn ang="0">
                    <a:pos x="48" y="119"/>
                  </a:cxn>
                  <a:cxn ang="0">
                    <a:pos x="43" y="120"/>
                  </a:cxn>
                  <a:cxn ang="0">
                    <a:pos x="40" y="124"/>
                  </a:cxn>
                  <a:cxn ang="0">
                    <a:pos x="39" y="127"/>
                  </a:cxn>
                  <a:cxn ang="0">
                    <a:pos x="40" y="132"/>
                  </a:cxn>
                  <a:cxn ang="0">
                    <a:pos x="44" y="135"/>
                  </a:cxn>
                  <a:cxn ang="0">
                    <a:pos x="48" y="139"/>
                  </a:cxn>
                  <a:cxn ang="0">
                    <a:pos x="55" y="143"/>
                  </a:cxn>
                  <a:cxn ang="0">
                    <a:pos x="64" y="147"/>
                  </a:cxn>
                  <a:cxn ang="0">
                    <a:pos x="74" y="153"/>
                  </a:cxn>
                  <a:cxn ang="0">
                    <a:pos x="97" y="170"/>
                  </a:cxn>
                  <a:cxn ang="0">
                    <a:pos x="107" y="180"/>
                  </a:cxn>
                  <a:cxn ang="0">
                    <a:pos x="116" y="192"/>
                  </a:cxn>
                  <a:cxn ang="0">
                    <a:pos x="122" y="205"/>
                  </a:cxn>
                  <a:cxn ang="0">
                    <a:pos x="125" y="215"/>
                  </a:cxn>
                  <a:cxn ang="0">
                    <a:pos x="125" y="231"/>
                  </a:cxn>
                  <a:cxn ang="0">
                    <a:pos x="124" y="247"/>
                  </a:cxn>
                  <a:cxn ang="0">
                    <a:pos x="123" y="258"/>
                  </a:cxn>
                  <a:cxn ang="0">
                    <a:pos x="119" y="266"/>
                  </a:cxn>
                  <a:cxn ang="0">
                    <a:pos x="113" y="274"/>
                  </a:cxn>
                  <a:cxn ang="0">
                    <a:pos x="105" y="280"/>
                  </a:cxn>
                  <a:cxn ang="0">
                    <a:pos x="93" y="285"/>
                  </a:cxn>
                  <a:cxn ang="0">
                    <a:pos x="85" y="286"/>
                  </a:cxn>
                  <a:cxn ang="0">
                    <a:pos x="56" y="293"/>
                  </a:cxn>
                  <a:cxn ang="0">
                    <a:pos x="43" y="299"/>
                  </a:cxn>
                  <a:cxn ang="0">
                    <a:pos x="30" y="304"/>
                  </a:cxn>
                  <a:cxn ang="0">
                    <a:pos x="20" y="313"/>
                  </a:cxn>
                  <a:cxn ang="0">
                    <a:pos x="11" y="325"/>
                  </a:cxn>
                  <a:cxn ang="0">
                    <a:pos x="4" y="340"/>
                  </a:cxn>
                  <a:cxn ang="0">
                    <a:pos x="0" y="359"/>
                  </a:cxn>
                  <a:cxn ang="0">
                    <a:pos x="2" y="360"/>
                  </a:cxn>
                  <a:cxn ang="0">
                    <a:pos x="6" y="362"/>
                  </a:cxn>
                  <a:cxn ang="0">
                    <a:pos x="12" y="366"/>
                  </a:cxn>
                  <a:cxn ang="0">
                    <a:pos x="22" y="370"/>
                  </a:cxn>
                  <a:cxn ang="0">
                    <a:pos x="36" y="375"/>
                  </a:cxn>
                  <a:cxn ang="0">
                    <a:pos x="46" y="376"/>
                  </a:cxn>
                  <a:cxn ang="0">
                    <a:pos x="54" y="378"/>
                  </a:cxn>
                  <a:cxn ang="0">
                    <a:pos x="65" y="381"/>
                  </a:cxn>
                  <a:cxn ang="0">
                    <a:pos x="81" y="387"/>
                  </a:cxn>
                  <a:cxn ang="0">
                    <a:pos x="98" y="393"/>
                  </a:cxn>
                  <a:cxn ang="0">
                    <a:pos x="108" y="398"/>
                  </a:cxn>
                  <a:cxn ang="0">
                    <a:pos x="115" y="402"/>
                  </a:cxn>
                  <a:cxn ang="0">
                    <a:pos x="122" y="405"/>
                  </a:cxn>
                  <a:cxn ang="0">
                    <a:pos x="132" y="406"/>
                  </a:cxn>
                  <a:cxn ang="0">
                    <a:pos x="142" y="403"/>
                  </a:cxn>
                  <a:cxn ang="0">
                    <a:pos x="153" y="397"/>
                  </a:cxn>
                  <a:cxn ang="0">
                    <a:pos x="163" y="0"/>
                  </a:cxn>
                  <a:cxn ang="0">
                    <a:pos x="161" y="9"/>
                  </a:cxn>
                  <a:cxn ang="0">
                    <a:pos x="159" y="22"/>
                  </a:cxn>
                  <a:cxn ang="0">
                    <a:pos x="151" y="52"/>
                  </a:cxn>
                  <a:cxn ang="0">
                    <a:pos x="143" y="74"/>
                  </a:cxn>
                  <a:cxn ang="0">
                    <a:pos x="137" y="86"/>
                  </a:cxn>
                  <a:cxn ang="0">
                    <a:pos x="131" y="95"/>
                  </a:cxn>
                </a:cxnLst>
                <a:rect l="0" t="0" r="r" b="b"/>
                <a:pathLst>
                  <a:path w="164" h="407">
                    <a:moveTo>
                      <a:pt x="128" y="97"/>
                    </a:moveTo>
                    <a:lnTo>
                      <a:pt x="124" y="100"/>
                    </a:lnTo>
                    <a:lnTo>
                      <a:pt x="120" y="103"/>
                    </a:lnTo>
                    <a:lnTo>
                      <a:pt x="116" y="105"/>
                    </a:lnTo>
                    <a:lnTo>
                      <a:pt x="112" y="107"/>
                    </a:lnTo>
                    <a:lnTo>
                      <a:pt x="102" y="110"/>
                    </a:lnTo>
                    <a:lnTo>
                      <a:pt x="92" y="114"/>
                    </a:lnTo>
                    <a:lnTo>
                      <a:pt x="82" y="116"/>
                    </a:lnTo>
                    <a:lnTo>
                      <a:pt x="72" y="118"/>
                    </a:lnTo>
                    <a:lnTo>
                      <a:pt x="63" y="119"/>
                    </a:lnTo>
                    <a:lnTo>
                      <a:pt x="59" y="119"/>
                    </a:lnTo>
                    <a:lnTo>
                      <a:pt x="55" y="119"/>
                    </a:lnTo>
                    <a:lnTo>
                      <a:pt x="51" y="119"/>
                    </a:lnTo>
                    <a:lnTo>
                      <a:pt x="48" y="119"/>
                    </a:lnTo>
                    <a:lnTo>
                      <a:pt x="45" y="120"/>
                    </a:lnTo>
                    <a:lnTo>
                      <a:pt x="43" y="120"/>
                    </a:lnTo>
                    <a:lnTo>
                      <a:pt x="41" y="122"/>
                    </a:lnTo>
                    <a:lnTo>
                      <a:pt x="40" y="124"/>
                    </a:lnTo>
                    <a:lnTo>
                      <a:pt x="39" y="125"/>
                    </a:lnTo>
                    <a:lnTo>
                      <a:pt x="39" y="127"/>
                    </a:lnTo>
                    <a:lnTo>
                      <a:pt x="40" y="130"/>
                    </a:lnTo>
                    <a:lnTo>
                      <a:pt x="40" y="132"/>
                    </a:lnTo>
                    <a:lnTo>
                      <a:pt x="42" y="133"/>
                    </a:lnTo>
                    <a:lnTo>
                      <a:pt x="44" y="135"/>
                    </a:lnTo>
                    <a:lnTo>
                      <a:pt x="46" y="138"/>
                    </a:lnTo>
                    <a:lnTo>
                      <a:pt x="48" y="139"/>
                    </a:lnTo>
                    <a:lnTo>
                      <a:pt x="51" y="141"/>
                    </a:lnTo>
                    <a:lnTo>
                      <a:pt x="55" y="143"/>
                    </a:lnTo>
                    <a:lnTo>
                      <a:pt x="59" y="145"/>
                    </a:lnTo>
                    <a:lnTo>
                      <a:pt x="64" y="147"/>
                    </a:lnTo>
                    <a:lnTo>
                      <a:pt x="69" y="149"/>
                    </a:lnTo>
                    <a:lnTo>
                      <a:pt x="74" y="153"/>
                    </a:lnTo>
                    <a:lnTo>
                      <a:pt x="86" y="160"/>
                    </a:lnTo>
                    <a:lnTo>
                      <a:pt x="97" y="170"/>
                    </a:lnTo>
                    <a:lnTo>
                      <a:pt x="102" y="175"/>
                    </a:lnTo>
                    <a:lnTo>
                      <a:pt x="107" y="180"/>
                    </a:lnTo>
                    <a:lnTo>
                      <a:pt x="112" y="186"/>
                    </a:lnTo>
                    <a:lnTo>
                      <a:pt x="116" y="192"/>
                    </a:lnTo>
                    <a:lnTo>
                      <a:pt x="119" y="199"/>
                    </a:lnTo>
                    <a:lnTo>
                      <a:pt x="122" y="205"/>
                    </a:lnTo>
                    <a:lnTo>
                      <a:pt x="124" y="212"/>
                    </a:lnTo>
                    <a:lnTo>
                      <a:pt x="125" y="215"/>
                    </a:lnTo>
                    <a:lnTo>
                      <a:pt x="125" y="218"/>
                    </a:lnTo>
                    <a:lnTo>
                      <a:pt x="125" y="231"/>
                    </a:lnTo>
                    <a:lnTo>
                      <a:pt x="125" y="242"/>
                    </a:lnTo>
                    <a:lnTo>
                      <a:pt x="124" y="247"/>
                    </a:lnTo>
                    <a:lnTo>
                      <a:pt x="124" y="253"/>
                    </a:lnTo>
                    <a:lnTo>
                      <a:pt x="123" y="258"/>
                    </a:lnTo>
                    <a:lnTo>
                      <a:pt x="121" y="262"/>
                    </a:lnTo>
                    <a:lnTo>
                      <a:pt x="119" y="266"/>
                    </a:lnTo>
                    <a:lnTo>
                      <a:pt x="117" y="270"/>
                    </a:lnTo>
                    <a:lnTo>
                      <a:pt x="113" y="274"/>
                    </a:lnTo>
                    <a:lnTo>
                      <a:pt x="109" y="277"/>
                    </a:lnTo>
                    <a:lnTo>
                      <a:pt x="105" y="280"/>
                    </a:lnTo>
                    <a:lnTo>
                      <a:pt x="99" y="283"/>
                    </a:lnTo>
                    <a:lnTo>
                      <a:pt x="93" y="285"/>
                    </a:lnTo>
                    <a:lnTo>
                      <a:pt x="89" y="285"/>
                    </a:lnTo>
                    <a:lnTo>
                      <a:pt x="85" y="286"/>
                    </a:lnTo>
                    <a:lnTo>
                      <a:pt x="70" y="289"/>
                    </a:lnTo>
                    <a:lnTo>
                      <a:pt x="56" y="293"/>
                    </a:lnTo>
                    <a:lnTo>
                      <a:pt x="49" y="296"/>
                    </a:lnTo>
                    <a:lnTo>
                      <a:pt x="43" y="299"/>
                    </a:lnTo>
                    <a:lnTo>
                      <a:pt x="36" y="301"/>
                    </a:lnTo>
                    <a:lnTo>
                      <a:pt x="30" y="304"/>
                    </a:lnTo>
                    <a:lnTo>
                      <a:pt x="25" y="308"/>
                    </a:lnTo>
                    <a:lnTo>
                      <a:pt x="20" y="313"/>
                    </a:lnTo>
                    <a:lnTo>
                      <a:pt x="15" y="318"/>
                    </a:lnTo>
                    <a:lnTo>
                      <a:pt x="11" y="325"/>
                    </a:lnTo>
                    <a:lnTo>
                      <a:pt x="7" y="331"/>
                    </a:lnTo>
                    <a:lnTo>
                      <a:pt x="4" y="340"/>
                    </a:lnTo>
                    <a:lnTo>
                      <a:pt x="2" y="349"/>
                    </a:lnTo>
                    <a:lnTo>
                      <a:pt x="0" y="359"/>
                    </a:lnTo>
                    <a:lnTo>
                      <a:pt x="1" y="360"/>
                    </a:lnTo>
                    <a:lnTo>
                      <a:pt x="2" y="360"/>
                    </a:lnTo>
                    <a:lnTo>
                      <a:pt x="4" y="362"/>
                    </a:lnTo>
                    <a:lnTo>
                      <a:pt x="6" y="362"/>
                    </a:lnTo>
                    <a:lnTo>
                      <a:pt x="9" y="364"/>
                    </a:lnTo>
                    <a:lnTo>
                      <a:pt x="12" y="366"/>
                    </a:lnTo>
                    <a:lnTo>
                      <a:pt x="15" y="367"/>
                    </a:lnTo>
                    <a:lnTo>
                      <a:pt x="22" y="370"/>
                    </a:lnTo>
                    <a:lnTo>
                      <a:pt x="29" y="373"/>
                    </a:lnTo>
                    <a:lnTo>
                      <a:pt x="36" y="375"/>
                    </a:lnTo>
                    <a:lnTo>
                      <a:pt x="43" y="376"/>
                    </a:lnTo>
                    <a:lnTo>
                      <a:pt x="46" y="376"/>
                    </a:lnTo>
                    <a:lnTo>
                      <a:pt x="50" y="377"/>
                    </a:lnTo>
                    <a:lnTo>
                      <a:pt x="54" y="378"/>
                    </a:lnTo>
                    <a:lnTo>
                      <a:pt x="59" y="379"/>
                    </a:lnTo>
                    <a:lnTo>
                      <a:pt x="65" y="381"/>
                    </a:lnTo>
                    <a:lnTo>
                      <a:pt x="70" y="383"/>
                    </a:lnTo>
                    <a:lnTo>
                      <a:pt x="81" y="387"/>
                    </a:lnTo>
                    <a:lnTo>
                      <a:pt x="93" y="391"/>
                    </a:lnTo>
                    <a:lnTo>
                      <a:pt x="98" y="393"/>
                    </a:lnTo>
                    <a:lnTo>
                      <a:pt x="103" y="396"/>
                    </a:lnTo>
                    <a:lnTo>
                      <a:pt x="108" y="398"/>
                    </a:lnTo>
                    <a:lnTo>
                      <a:pt x="112" y="400"/>
                    </a:lnTo>
                    <a:lnTo>
                      <a:pt x="115" y="402"/>
                    </a:lnTo>
                    <a:lnTo>
                      <a:pt x="118" y="403"/>
                    </a:lnTo>
                    <a:lnTo>
                      <a:pt x="122" y="405"/>
                    </a:lnTo>
                    <a:lnTo>
                      <a:pt x="127" y="406"/>
                    </a:lnTo>
                    <a:lnTo>
                      <a:pt x="132" y="406"/>
                    </a:lnTo>
                    <a:lnTo>
                      <a:pt x="137" y="405"/>
                    </a:lnTo>
                    <a:lnTo>
                      <a:pt x="142" y="403"/>
                    </a:lnTo>
                    <a:lnTo>
                      <a:pt x="148" y="400"/>
                    </a:lnTo>
                    <a:lnTo>
                      <a:pt x="153" y="397"/>
                    </a:lnTo>
                    <a:lnTo>
                      <a:pt x="158" y="393"/>
                    </a:lnTo>
                    <a:lnTo>
                      <a:pt x="163" y="0"/>
                    </a:lnTo>
                    <a:lnTo>
                      <a:pt x="162" y="4"/>
                    </a:lnTo>
                    <a:lnTo>
                      <a:pt x="161" y="9"/>
                    </a:lnTo>
                    <a:lnTo>
                      <a:pt x="160" y="15"/>
                    </a:lnTo>
                    <a:lnTo>
                      <a:pt x="159" y="22"/>
                    </a:lnTo>
                    <a:lnTo>
                      <a:pt x="155" y="36"/>
                    </a:lnTo>
                    <a:lnTo>
                      <a:pt x="151" y="52"/>
                    </a:lnTo>
                    <a:lnTo>
                      <a:pt x="146" y="67"/>
                    </a:lnTo>
                    <a:lnTo>
                      <a:pt x="143" y="74"/>
                    </a:lnTo>
                    <a:lnTo>
                      <a:pt x="140" y="80"/>
                    </a:lnTo>
                    <a:lnTo>
                      <a:pt x="137" y="86"/>
                    </a:lnTo>
                    <a:lnTo>
                      <a:pt x="134" y="91"/>
                    </a:lnTo>
                    <a:lnTo>
                      <a:pt x="131" y="95"/>
                    </a:lnTo>
                    <a:lnTo>
                      <a:pt x="128" y="97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DEB97B7-9648-4D48-8E3F-E6AB6A67EA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77" name="Rectangle 253"/>
          <p:cNvSpPr>
            <a:spLocks noChangeArrowheads="1"/>
          </p:cNvSpPr>
          <p:nvPr/>
        </p:nvSpPr>
        <p:spPr bwMode="auto">
          <a:xfrm>
            <a:off x="468313" y="1054100"/>
            <a:ext cx="8207375" cy="71438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ftp://kernel.or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ftp://kernel.or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ftp://kernel.org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fs.devloop.org.uk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ml.devloop.org.uk/index.html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39938"/>
            <a:ext cx="8229600" cy="1062037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buClr>
                <a:srgbClr val="000000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Linux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操作系统内核技术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4425" y="3429000"/>
            <a:ext cx="4799013" cy="979488"/>
          </a:xfrm>
        </p:spPr>
        <p:txBody>
          <a:bodyPr lIns="0" tIns="10972" rIns="0" bIns="0" anchor="ctr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mtClean="0">
                <a:latin typeface="宋体" pitchFamily="2" charset="-122"/>
              </a:rPr>
              <a:t>李    林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86000" y="4244975"/>
            <a:ext cx="4799013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0972" rIns="0" bIns="0" anchor="ctr"/>
          <a:lstStyle/>
          <a:p>
            <a:pPr defTabSz="407988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</a:pPr>
            <a:r>
              <a:rPr kumimoji="0" lang="zh-CN" altLang="en-US" sz="2900">
                <a:solidFill>
                  <a:srgbClr val="000000"/>
                </a:solidFill>
              </a:rPr>
              <a:t>电子科技大学 计算机学院</a:t>
            </a:r>
            <a:endParaRPr kumimoji="0" lang="en-US" altLang="zh-CN" sz="29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anose="02010600030101010101" pitchFamily="2" charset="-122"/>
              </a:rPr>
              <a:t>第一讲 前言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破题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内核简介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内核实证</a:t>
            </a: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学习资料推荐</a:t>
            </a:r>
          </a:p>
        </p:txBody>
      </p:sp>
    </p:spTree>
    <p:extLst>
      <p:ext uri="{BB962C8B-B14F-4D97-AF65-F5344CB8AC3E}">
        <p14:creationId xmlns:p14="http://schemas.microsoft.com/office/powerpoint/2010/main" val="3406031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内核简介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Windows</a:t>
            </a:r>
            <a:r>
              <a:rPr lang="zh-CN" altLang="en-US" dirty="0" smtClean="0">
                <a:latin typeface="宋体" pitchFamily="2" charset="-122"/>
              </a:rPr>
              <a:t>是微内核结构？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个人观点：不是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单</a:t>
            </a:r>
            <a:r>
              <a:rPr lang="zh-CN" altLang="en-US" dirty="0" smtClean="0">
                <a:latin typeface="宋体" pitchFamily="2" charset="-122"/>
              </a:rPr>
              <a:t>内核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1980</a:t>
            </a:r>
            <a:r>
              <a:rPr lang="zh-CN" altLang="en-US" dirty="0" smtClean="0">
                <a:latin typeface="宋体" pitchFamily="2" charset="-122"/>
              </a:rPr>
              <a:t>年以前的内核，基本都是单内核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把内核从整体上作为一个单独的大过程来实现，同时也运行在一个单独的地址空间上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这样的内核通常以单个静态二进制文件的形式存放于磁盘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内核各部分之间的通信即函数调用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</a:rPr>
              <a:t>因为处于同一个地址空间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410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内核简介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微内核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内核的功能被划分为多个独立的进程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</a:rPr>
              <a:t>被称为服务器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只有强烈要求特权服务的服务器才运行在特权模式下，其他服务器运行在用户空间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所有服务器都保持独立并运行在各自的地址空间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各服务器间的通信只能使用</a:t>
            </a:r>
            <a:r>
              <a:rPr lang="en-US" altLang="zh-CN" dirty="0" smtClean="0">
                <a:latin typeface="宋体" pitchFamily="2" charset="-122"/>
              </a:rPr>
              <a:t>IPC——</a:t>
            </a:r>
            <a:r>
              <a:rPr lang="zh-CN" altLang="en-US" dirty="0" smtClean="0">
                <a:latin typeface="宋体" pitchFamily="2" charset="-122"/>
              </a:rPr>
              <a:t>开销过大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998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内核简介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折中方案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微内核中各服务器采用</a:t>
            </a:r>
            <a:r>
              <a:rPr lang="en-US" altLang="zh-CN" dirty="0" smtClean="0">
                <a:latin typeface="宋体" pitchFamily="2" charset="-122"/>
              </a:rPr>
              <a:t>IPC</a:t>
            </a:r>
            <a:r>
              <a:rPr lang="zh-CN" altLang="en-US" dirty="0" smtClean="0">
                <a:latin typeface="宋体" pitchFamily="2" charset="-122"/>
              </a:rPr>
              <a:t>机制通信，开销过大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而且不是所有的服务器都位于内核态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这样，会导致过多的陷入内核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NT</a:t>
            </a:r>
            <a:r>
              <a:rPr lang="zh-CN" altLang="en-US" dirty="0" smtClean="0">
                <a:latin typeface="宋体" pitchFamily="2" charset="-122"/>
              </a:rPr>
              <a:t>内核、</a:t>
            </a:r>
            <a:r>
              <a:rPr lang="en-US" altLang="zh-CN" dirty="0" smtClean="0">
                <a:latin typeface="宋体" pitchFamily="2" charset="-122"/>
              </a:rPr>
              <a:t>Mach</a:t>
            </a:r>
            <a:r>
              <a:rPr lang="zh-CN" altLang="en-US" dirty="0" smtClean="0">
                <a:latin typeface="宋体" pitchFamily="2" charset="-122"/>
              </a:rPr>
              <a:t>等都让大部分或者全部服务器位于内核，并且工作在同一个地址空间中，即可以通过函数调用实现通信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784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内核简介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5" name="Picture 2" descr="Diagram showing all the components of Linux for users, the kernel, and hardw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7" y="1159402"/>
            <a:ext cx="8673982" cy="53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576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Windows</a:t>
            </a:r>
            <a:r>
              <a:rPr lang="zh-CN" altLang="en-US" dirty="0" smtClean="0">
                <a:latin typeface="宋体" pitchFamily="2" charset="-122"/>
              </a:rPr>
              <a:t>内核</a:t>
            </a:r>
            <a:r>
              <a:rPr lang="zh-CN" altLang="en-US" dirty="0" smtClean="0">
                <a:latin typeface="宋体" pitchFamily="2" charset="-122"/>
              </a:rPr>
              <a:t>简介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456" y="1244377"/>
            <a:ext cx="4375530" cy="561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585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内核简介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是单内核结构，但也支持动态加载部分内核代码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内核版本号：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2.6.26.1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是主版本号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</a:t>
            </a:r>
            <a:r>
              <a:rPr lang="zh-CN" altLang="en-US" dirty="0" smtClean="0">
                <a:latin typeface="宋体" pitchFamily="2" charset="-122"/>
              </a:rPr>
              <a:t>是从版本号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奇数表示处于开发中的版本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偶数表示处于稳定的版本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26</a:t>
            </a:r>
            <a:r>
              <a:rPr lang="zh-CN" altLang="en-US" dirty="0" smtClean="0">
                <a:latin typeface="宋体" pitchFamily="2" charset="-122"/>
              </a:rPr>
              <a:t>是修订版本号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是稳定版本号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775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anose="02010600030101010101" pitchFamily="2" charset="-122"/>
              </a:rPr>
              <a:t>第一讲 前言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破题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Linux</a:t>
            </a:r>
            <a:r>
              <a:rPr lang="zh-CN" altLang="en-US" dirty="0" smtClean="0">
                <a:latin typeface="宋体" panose="02010600030101010101" pitchFamily="2" charset="-122"/>
              </a:rPr>
              <a:t>内核简介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内核实证</a:t>
            </a: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学习资料推荐</a:t>
            </a:r>
          </a:p>
        </p:txBody>
      </p:sp>
    </p:spTree>
    <p:extLst>
      <p:ext uri="{BB962C8B-B14F-4D97-AF65-F5344CB8AC3E}">
        <p14:creationId xmlns:p14="http://schemas.microsoft.com/office/powerpoint/2010/main" val="3006322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内核学习方法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内核模块模型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endParaRPr lang="zh-CN" altLang="en-US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内核学习方法</a:t>
            </a:r>
            <a:endParaRPr lang="en-US" altLang="zh-CN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内核模块模型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endParaRPr lang="zh-CN" altLang="en-US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28600"/>
            <a:ext cx="8542338" cy="1144588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itchFamily="2" charset="-122"/>
              </a:rPr>
              <a:t>自我介绍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527175"/>
            <a:ext cx="8228012" cy="47863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宋体" pitchFamily="2" charset="-122"/>
              </a:rPr>
              <a:t>姓名：李林</a:t>
            </a:r>
            <a:endParaRPr lang="en-US" dirty="0" smtClean="0">
              <a:latin typeface="宋体" pitchFamily="2" charset="-122"/>
            </a:endParaRP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宋体" pitchFamily="2" charset="-122"/>
              </a:rPr>
              <a:t>专业：计算机系统结构</a:t>
            </a:r>
            <a:endParaRPr lang="zh-CN" altLang="en-US" dirty="0" smtClean="0">
              <a:latin typeface="宋体" pitchFamily="2" charset="-122"/>
            </a:endParaRP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学位：博士</a:t>
            </a: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kumimoji="0" lang="zh-CN" altLang="en-US" dirty="0" smtClean="0">
                <a:latin typeface="宋体" pitchFamily="2" charset="-122"/>
              </a:rPr>
              <a:t>职称：副教授</a:t>
            </a:r>
            <a:endParaRPr lang="zh-CN" altLang="en-US" dirty="0" smtClean="0">
              <a:latin typeface="宋体" pitchFamily="2" charset="-122"/>
            </a:endParaRP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宋体" pitchFamily="2" charset="-122"/>
              </a:rPr>
              <a:t>研究方向</a:t>
            </a:r>
            <a:r>
              <a:rPr lang="en-US" dirty="0" smtClean="0">
                <a:latin typeface="宋体" pitchFamily="2" charset="-122"/>
              </a:rPr>
              <a:t>：</a:t>
            </a:r>
            <a:endParaRPr lang="zh-CN" altLang="en-US" dirty="0" smtClean="0">
              <a:latin typeface="宋体" pitchFamily="2" charset="-122"/>
            </a:endParaRPr>
          </a:p>
          <a:p>
            <a:pPr lvl="3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dirty="0" smtClean="0">
                <a:latin typeface="宋体" pitchFamily="2" charset="-122"/>
              </a:rPr>
              <a:t>操作系统</a:t>
            </a:r>
          </a:p>
          <a:p>
            <a:pPr lvl="3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dirty="0" smtClean="0">
                <a:latin typeface="宋体" pitchFamily="2" charset="-122"/>
              </a:rPr>
              <a:t>分布式计算</a:t>
            </a:r>
          </a:p>
          <a:p>
            <a:pPr lvl="3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 err="1" smtClean="0">
                <a:latin typeface="宋体" pitchFamily="2" charset="-122"/>
              </a:rPr>
              <a:t>计算机网络</a:t>
            </a:r>
            <a:r>
              <a:rPr lang="en-US" altLang="zh-CN" sz="3200" dirty="0" err="1" smtClean="0">
                <a:latin typeface="宋体" pitchFamily="2" charset="-122"/>
              </a:rPr>
              <a:t>QoS</a:t>
            </a:r>
            <a:endParaRPr lang="zh-CN" altLang="en-US" sz="3200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内核学习方法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本课程的目的不仅仅是了解</a:t>
            </a: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内核的基本原理和结构特征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更重要的是掌握如何探索这些原理和特征的方法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内核不断在进步，当前内核版本已经是</a:t>
            </a:r>
            <a:r>
              <a:rPr lang="en-US" altLang="zh-CN" dirty="0" smtClean="0">
                <a:latin typeface="宋体" pitchFamily="2" charset="-122"/>
              </a:rPr>
              <a:t>4.9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而大部分内核书籍还是</a:t>
            </a:r>
            <a:r>
              <a:rPr lang="en-US" altLang="zh-CN" dirty="0" smtClean="0">
                <a:latin typeface="宋体" pitchFamily="2" charset="-122"/>
              </a:rPr>
              <a:t>2.6.*</a:t>
            </a:r>
            <a:r>
              <a:rPr lang="zh-CN" altLang="en-US" dirty="0" smtClean="0">
                <a:latin typeface="宋体" pitchFamily="2" charset="-122"/>
              </a:rPr>
              <a:t>，非常落后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开发环境是</a:t>
            </a:r>
            <a:r>
              <a:rPr lang="en-US" altLang="zh-CN" dirty="0" smtClean="0">
                <a:latin typeface="宋体" pitchFamily="2" charset="-122"/>
              </a:rPr>
              <a:t>3.*</a:t>
            </a:r>
            <a:r>
              <a:rPr lang="zh-CN" altLang="en-US" dirty="0" smtClean="0">
                <a:latin typeface="宋体" pitchFamily="2" charset="-122"/>
              </a:rPr>
              <a:t>，又当如何？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内核学习方法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达到上述目的的方法：内核实证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动手：利用程序员的手段，来了解、理解、掌握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内核基本原理和关键技术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千万不能只看书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程序员手段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编写内核模块</a:t>
            </a:r>
            <a:endParaRPr lang="en-US" altLang="zh-CN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驱动程序，站在内核使用者的角度，感性认识内核</a:t>
            </a:r>
            <a:endParaRPr lang="en-US" altLang="zh-CN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了解内核的编程接口、关键数据结构</a:t>
            </a:r>
            <a:endParaRPr lang="en-US" altLang="zh-CN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比如</a:t>
            </a:r>
            <a:r>
              <a:rPr lang="en-US" altLang="zh-CN" smtClean="0">
                <a:latin typeface="宋体" pitchFamily="2" charset="-122"/>
              </a:rPr>
              <a:t>kmalloc</a:t>
            </a:r>
            <a:r>
              <a:rPr lang="zh-CN" altLang="en-US" smtClean="0">
                <a:latin typeface="宋体" pitchFamily="2" charset="-122"/>
              </a:rPr>
              <a:t>、四级页表结构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内核学习方法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程序员手段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编写内核模块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调试内核及内核模块</a:t>
            </a:r>
            <a:endParaRPr lang="en-US" altLang="zh-CN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帮助理解内核的内部处理流程、关键数据结构</a:t>
            </a:r>
            <a:endParaRPr lang="en-US" altLang="zh-CN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比如</a:t>
            </a:r>
            <a:r>
              <a:rPr lang="en-US" altLang="zh-CN" smtClean="0">
                <a:latin typeface="宋体" pitchFamily="2" charset="-122"/>
              </a:rPr>
              <a:t>sys_clone</a:t>
            </a:r>
            <a:r>
              <a:rPr lang="zh-CN" altLang="en-US" smtClean="0">
                <a:latin typeface="宋体" pitchFamily="2" charset="-122"/>
              </a:rPr>
              <a:t>的处理流程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altLang="zh-CN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为内核增加新功能，验证新方法</a:t>
            </a:r>
            <a:endParaRPr lang="en-US" altLang="zh-CN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比如增加新的系统调用，测试新的调度算法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汇编与反汇编</a:t>
            </a:r>
            <a:endParaRPr lang="en-US" altLang="zh-CN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内核与体系结构关系密切，比如</a:t>
            </a:r>
            <a:r>
              <a:rPr lang="en-US" altLang="zh-CN" smtClean="0">
                <a:latin typeface="宋体" pitchFamily="2" charset="-122"/>
              </a:rPr>
              <a:t>GDTR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CR3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int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内核实证的好处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敢动手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对内核有感性认识，而不仅仅是背诵原理，今后相关项目中上手快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破除误解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学了等于没学，内核知识感觉没什么用处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刺激学习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内核知识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体系结构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编译、链接、调试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内核学习方法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内核模块模型</a:t>
            </a:r>
            <a:endParaRPr lang="en-US" altLang="zh-CN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endParaRPr lang="zh-CN" altLang="en-US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内核模块模型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363663"/>
            <a:ext cx="8154988" cy="4481512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驱动和一般应用程序的执行方式很大不同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一般应用由</a:t>
            </a:r>
            <a:r>
              <a:rPr lang="en-US" altLang="zh-CN" smtClean="0">
                <a:latin typeface="宋体" pitchFamily="2" charset="-122"/>
              </a:rPr>
              <a:t>main</a:t>
            </a:r>
            <a:r>
              <a:rPr lang="zh-CN" altLang="en-US" smtClean="0">
                <a:latin typeface="宋体" pitchFamily="2" charset="-122"/>
              </a:rPr>
              <a:t>函数开始执行，流程基本由程序自身控制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驱动程序没有</a:t>
            </a:r>
            <a:r>
              <a:rPr lang="en-US" altLang="zh-CN" smtClean="0">
                <a:latin typeface="宋体" pitchFamily="2" charset="-122"/>
              </a:rPr>
              <a:t>main</a:t>
            </a:r>
            <a:r>
              <a:rPr lang="zh-CN" altLang="en-US" smtClean="0">
                <a:latin typeface="宋体" pitchFamily="2" charset="-122"/>
              </a:rPr>
              <a:t>函数，由回调方式驱动运行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回调方式：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先向内核注册函数，然后应用程序触发这些函数的执行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例如：驱动程序在初始化时，向内核注册处理某个设备写操作的函数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当应用程序使用</a:t>
            </a:r>
            <a:r>
              <a:rPr lang="en-US" altLang="zh-CN" smtClean="0">
                <a:latin typeface="宋体" pitchFamily="2" charset="-122"/>
              </a:rPr>
              <a:t>write</a:t>
            </a:r>
            <a:r>
              <a:rPr lang="zh-CN" altLang="en-US" smtClean="0">
                <a:latin typeface="宋体" pitchFamily="2" charset="-122"/>
              </a:rPr>
              <a:t>系统调用写该设备时，内核就会调用注册的上述函数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内核模块常见的回调函数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84288"/>
            <a:ext cx="8154988" cy="4481512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DriverInitialize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驱动初始化函数，通过宏静态注册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</a:t>
            </a:r>
            <a:r>
              <a:rPr lang="en-US" altLang="zh-CN" dirty="0" err="1" smtClean="0">
                <a:latin typeface="宋体" pitchFamily="2" charset="-122"/>
              </a:rPr>
              <a:t>insmod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PrintModule.ko</a:t>
            </a:r>
            <a:r>
              <a:rPr lang="zh-CN" altLang="en-US" dirty="0" smtClean="0">
                <a:latin typeface="宋体" pitchFamily="2" charset="-122"/>
              </a:rPr>
              <a:t>，安装驱动并触发该函数，通常会创建设备对象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DriverUninitialize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驱动销毁函数，通过宏静态注册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</a:t>
            </a:r>
            <a:r>
              <a:rPr lang="en-US" altLang="zh-CN" dirty="0" err="1" smtClean="0">
                <a:latin typeface="宋体" pitchFamily="2" charset="-122"/>
              </a:rPr>
              <a:t>rmmod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PrintModule</a:t>
            </a:r>
            <a:r>
              <a:rPr lang="zh-CN" altLang="en-US" dirty="0" smtClean="0">
                <a:latin typeface="宋体" pitchFamily="2" charset="-122"/>
              </a:rPr>
              <a:t>，卸载驱动并触发该函数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DriverOpen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打开设备函数，动态注册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应用调用</a:t>
            </a:r>
            <a:r>
              <a:rPr lang="en-US" altLang="zh-CN" dirty="0" smtClean="0">
                <a:latin typeface="宋体" pitchFamily="2" charset="-122"/>
              </a:rPr>
              <a:t>open</a:t>
            </a:r>
            <a:r>
              <a:rPr lang="zh-CN" altLang="en-US" dirty="0" smtClean="0">
                <a:latin typeface="宋体" pitchFamily="2" charset="-122"/>
              </a:rPr>
              <a:t>函数打开设备对象时，会触发该函数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内核模块常见的回调函数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06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smtClean="0">
                <a:latin typeface="宋体" pitchFamily="2" charset="-122"/>
              </a:rPr>
              <a:t>DriverRead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读设备函数，动态注册</a:t>
            </a:r>
            <a:endParaRPr lang="en-US" altLang="zh-CN" sz="240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应用调用</a:t>
            </a:r>
            <a:r>
              <a:rPr lang="en-US" altLang="zh-CN" sz="2400" smtClean="0">
                <a:latin typeface="宋体" pitchFamily="2" charset="-122"/>
              </a:rPr>
              <a:t>read</a:t>
            </a:r>
            <a:r>
              <a:rPr lang="zh-CN" altLang="en-US" sz="2400" smtClean="0">
                <a:latin typeface="宋体" pitchFamily="2" charset="-122"/>
              </a:rPr>
              <a:t>函数读设备时，会触发该函数</a:t>
            </a:r>
            <a:endParaRPr lang="en-US" altLang="zh-CN" sz="240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smtClean="0">
                <a:latin typeface="宋体" pitchFamily="2" charset="-122"/>
              </a:rPr>
              <a:t>DriverWrite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写设备函数，动态注册</a:t>
            </a:r>
            <a:endParaRPr lang="en-US" altLang="zh-CN" sz="240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应用调用</a:t>
            </a:r>
            <a:r>
              <a:rPr lang="en-US" altLang="zh-CN" sz="2400" smtClean="0">
                <a:latin typeface="宋体" pitchFamily="2" charset="-122"/>
              </a:rPr>
              <a:t>write</a:t>
            </a:r>
            <a:r>
              <a:rPr lang="zh-CN" altLang="en-US" sz="2400" smtClean="0">
                <a:latin typeface="宋体" pitchFamily="2" charset="-122"/>
              </a:rPr>
              <a:t>函数写设备时，会触发该函数</a:t>
            </a:r>
            <a:endParaRPr lang="en-US" altLang="zh-CN" sz="240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smtClean="0">
                <a:latin typeface="宋体" pitchFamily="2" charset="-122"/>
              </a:rPr>
              <a:t>DriverIOControl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设备控制函数，动态注册</a:t>
            </a:r>
            <a:endParaRPr lang="en-US" altLang="zh-CN" sz="240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应用调用</a:t>
            </a:r>
            <a:r>
              <a:rPr lang="en-US" altLang="zh-CN" sz="2400" smtClean="0">
                <a:latin typeface="宋体" pitchFamily="2" charset="-122"/>
              </a:rPr>
              <a:t>ioctl</a:t>
            </a:r>
            <a:r>
              <a:rPr lang="zh-CN" altLang="en-US" sz="2400" smtClean="0">
                <a:latin typeface="宋体" pitchFamily="2" charset="-122"/>
              </a:rPr>
              <a:t>函数操作设备时，会触发该函数</a:t>
            </a:r>
            <a:endParaRPr lang="en-US" altLang="zh-CN" sz="240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smtClean="0">
                <a:latin typeface="宋体" pitchFamily="2" charset="-122"/>
              </a:rPr>
              <a:t>DriverMMap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设备内存映射函数，动态注册</a:t>
            </a:r>
            <a:endParaRPr lang="en-US" altLang="zh-CN" sz="240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应用调用</a:t>
            </a:r>
            <a:r>
              <a:rPr lang="en-US" altLang="zh-CN" sz="2400" smtClean="0">
                <a:latin typeface="宋体" pitchFamily="2" charset="-122"/>
              </a:rPr>
              <a:t>mmap</a:t>
            </a:r>
            <a:r>
              <a:rPr lang="zh-CN" altLang="en-US" sz="2400" smtClean="0">
                <a:latin typeface="宋体" pitchFamily="2" charset="-122"/>
              </a:rPr>
              <a:t>函数时，会触发该函数</a:t>
            </a:r>
            <a:endParaRPr lang="en-US" altLang="zh-CN" sz="240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内核模块模型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363663"/>
            <a:ext cx="8154988" cy="4481512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代码</a:t>
            </a:r>
            <a:r>
              <a:rPr lang="en-US" altLang="zh-CN" smtClean="0">
                <a:latin typeface="宋体" pitchFamily="2" charset="-122"/>
              </a:rPr>
              <a:t>1.1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输出调试信息的函数</a:t>
            </a:r>
            <a:r>
              <a:rPr lang="en-US" altLang="zh-CN" smtClean="0">
                <a:latin typeface="宋体" pitchFamily="2" charset="-122"/>
              </a:rPr>
              <a:t>printk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#include&lt;linux/kernel.h&gt;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int printk(const char * fmt, …)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#dmesg</a:t>
            </a:r>
            <a:r>
              <a:rPr lang="zh-CN" altLang="en-US" smtClean="0">
                <a:latin typeface="宋体" pitchFamily="2" charset="-122"/>
              </a:rPr>
              <a:t>命令查看调试信息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包裹宏</a:t>
            </a:r>
            <a:r>
              <a:rPr lang="en-US" altLang="zh-CN" smtClean="0">
                <a:latin typeface="宋体" pitchFamily="2" charset="-122"/>
              </a:rPr>
              <a:t>DEBUG_PRINT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参考资料：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《Linux</a:t>
            </a:r>
            <a:r>
              <a:rPr lang="zh-CN" altLang="en-US" smtClean="0">
                <a:latin typeface="宋体" pitchFamily="2" charset="-122"/>
              </a:rPr>
              <a:t>设备驱动程序</a:t>
            </a:r>
            <a:r>
              <a:rPr lang="en-US" altLang="zh-CN" smtClean="0">
                <a:latin typeface="宋体" pitchFamily="2" charset="-122"/>
              </a:rPr>
              <a:t>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7411" name="矩形 3"/>
          <p:cNvSpPr>
            <a:spLocks noChangeArrowheads="1"/>
          </p:cNvSpPr>
          <p:nvPr/>
        </p:nvSpPr>
        <p:spPr bwMode="auto">
          <a:xfrm>
            <a:off x="393700" y="1387475"/>
            <a:ext cx="87503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ifneq ($(KERNELRELEASE),)</a:t>
            </a:r>
          </a:p>
          <a:p>
            <a:pPr algn="l"/>
            <a:r>
              <a:rPr lang="en-US" altLang="zh-CN" sz="2400"/>
              <a:t>	obj-m := PrintModule.o</a:t>
            </a:r>
          </a:p>
          <a:p>
            <a:pPr algn="l"/>
            <a:r>
              <a:rPr lang="en-US" altLang="zh-CN" sz="2400"/>
              <a:t>	PrintModule-objs := DriverMain.o DriverFileOperations.o</a:t>
            </a:r>
          </a:p>
          <a:p>
            <a:pPr algn="l"/>
            <a:r>
              <a:rPr lang="en-US" altLang="zh-CN" sz="2400"/>
              <a:t>EXTRA_CFLAGS := -DTEST_DEBUG -ggdb -O0</a:t>
            </a:r>
          </a:p>
          <a:p>
            <a:pPr algn="l"/>
            <a:r>
              <a:rPr lang="en-US" altLang="zh-CN" sz="2400"/>
              <a:t>else</a:t>
            </a:r>
          </a:p>
          <a:p>
            <a:pPr algn="l"/>
            <a:r>
              <a:rPr lang="en-US" altLang="zh-CN" sz="2400"/>
              <a:t>	KERNELDIR ?= /lib/modules/$(shell uname -r)/build</a:t>
            </a:r>
          </a:p>
          <a:p>
            <a:pPr algn="l"/>
            <a:r>
              <a:rPr lang="en-US" altLang="zh-CN" sz="2400"/>
              <a:t>	PWD := $(shell pwd)</a:t>
            </a:r>
          </a:p>
          <a:p>
            <a:pPr algn="l"/>
            <a:r>
              <a:rPr lang="en-US" altLang="zh-CN" sz="2400"/>
              <a:t>default:</a:t>
            </a:r>
          </a:p>
          <a:p>
            <a:pPr algn="l"/>
            <a:r>
              <a:rPr lang="en-US" altLang="zh-CN" sz="2400"/>
              <a:t>	$(MAKE) -C $(KERNELDIR) M=$(PWD) modules</a:t>
            </a:r>
          </a:p>
          <a:p>
            <a:pPr algn="l"/>
            <a:r>
              <a:rPr lang="en-US" altLang="zh-CN" sz="2400"/>
              <a:t>endif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28600"/>
            <a:ext cx="8542338" cy="1144588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itchFamily="2" charset="-122"/>
              </a:rPr>
              <a:t>自我介绍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92250"/>
            <a:ext cx="8228013" cy="4678363"/>
          </a:xfrm>
        </p:spPr>
        <p:txBody>
          <a:bodyPr lIns="0" tIns="10972" rIns="0" bIns="0"/>
          <a:lstStyle/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宋体" pitchFamily="2" charset="-122"/>
              </a:rPr>
              <a:t>技术背景</a:t>
            </a:r>
            <a:r>
              <a:rPr lang="en-US" dirty="0" smtClean="0">
                <a:latin typeface="宋体" pitchFamily="2" charset="-122"/>
              </a:rPr>
              <a:t>：</a:t>
            </a: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宋体" pitchFamily="2" charset="-122"/>
              </a:rPr>
              <a:t>熟悉</a:t>
            </a:r>
            <a:r>
              <a:rPr lang="en-US" altLang="zh-CN" dirty="0" err="1" smtClean="0">
                <a:latin typeface="宋体" pitchFamily="2" charset="-122"/>
              </a:rPr>
              <a:t>windows</a:t>
            </a:r>
            <a:r>
              <a:rPr lang="en-US" dirty="0" err="1" smtClean="0">
                <a:latin typeface="宋体" pitchFamily="2" charset="-122"/>
              </a:rPr>
              <a:t>内核程序设计</a:t>
            </a:r>
            <a:endParaRPr lang="en-US" dirty="0" smtClean="0">
              <a:latin typeface="宋体" pitchFamily="2" charset="-122"/>
            </a:endParaRP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宋体" pitchFamily="2" charset="-122"/>
              </a:rPr>
              <a:t>熟悉</a:t>
            </a:r>
            <a:r>
              <a:rPr lang="en-US" altLang="zh-CN" dirty="0" err="1" smtClean="0">
                <a:latin typeface="宋体" pitchFamily="2" charset="-122"/>
              </a:rPr>
              <a:t>windows</a:t>
            </a:r>
            <a:r>
              <a:rPr lang="en-US" altLang="zh-CN" dirty="0" smtClean="0">
                <a:latin typeface="宋体" pitchFamily="2" charset="-122"/>
              </a:rPr>
              <a:t> API/MFC/ATL/</a:t>
            </a:r>
            <a:r>
              <a:rPr lang="en-US" altLang="zh-CN" dirty="0" err="1" smtClean="0">
                <a:latin typeface="宋体" pitchFamily="2" charset="-122"/>
              </a:rPr>
              <a:t>WTL</a:t>
            </a:r>
            <a:r>
              <a:rPr lang="en-US" dirty="0" err="1" smtClean="0">
                <a:latin typeface="宋体" pitchFamily="2" charset="-122"/>
              </a:rPr>
              <a:t>的应用开发</a:t>
            </a:r>
            <a:endParaRPr lang="en-US" dirty="0" smtClean="0">
              <a:latin typeface="宋体" pitchFamily="2" charset="-122"/>
            </a:endParaRP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宋体" pitchFamily="2" charset="-122"/>
              </a:rPr>
              <a:t>熟悉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r>
              <a:rPr lang="en-US" dirty="0" err="1" smtClean="0">
                <a:latin typeface="宋体" pitchFamily="2" charset="-122"/>
              </a:rPr>
              <a:t>下基于</a:t>
            </a:r>
            <a:r>
              <a:rPr lang="en-US" altLang="zh-CN" dirty="0" err="1" smtClean="0">
                <a:latin typeface="宋体" pitchFamily="2" charset="-122"/>
              </a:rPr>
              <a:t>API</a:t>
            </a:r>
            <a:r>
              <a:rPr lang="en-US" dirty="0" err="1" smtClean="0">
                <a:latin typeface="宋体" pitchFamily="2" charset="-122"/>
              </a:rPr>
              <a:t>的应用开发</a:t>
            </a:r>
            <a:endParaRPr lang="zh-CN" altLang="en-US" dirty="0" smtClean="0">
              <a:latin typeface="宋体" pitchFamily="2" charset="-122"/>
            </a:endParaRP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熟悉</a:t>
            </a: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下网络应用程序开发</a:t>
            </a: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宋体" pitchFamily="2" charset="-122"/>
              </a:rPr>
              <a:t>熟悉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r>
              <a:rPr lang="en-US" dirty="0" err="1" smtClean="0">
                <a:latin typeface="宋体" pitchFamily="2" charset="-122"/>
              </a:rPr>
              <a:t>内核模块开发</a:t>
            </a:r>
            <a:endParaRPr lang="zh-CN" altLang="en-US" dirty="0" smtClean="0">
              <a:latin typeface="宋体" pitchFamily="2" charset="-122"/>
            </a:endParaRP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熟悉</a:t>
            </a:r>
            <a:r>
              <a:rPr lang="en-US" altLang="zh-CN" dirty="0" err="1" smtClean="0">
                <a:latin typeface="宋体" pitchFamily="2" charset="-122"/>
              </a:rPr>
              <a:t>erlang</a:t>
            </a:r>
            <a:r>
              <a:rPr lang="zh-CN" altLang="en-US" dirty="0" smtClean="0">
                <a:latin typeface="宋体" pitchFamily="2" charset="-122"/>
              </a:rPr>
              <a:t>应用开发</a:t>
            </a: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Email</a:t>
            </a:r>
            <a:r>
              <a:rPr 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lilin@uestc.edu.cn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8435" name="矩形 3"/>
          <p:cNvSpPr>
            <a:spLocks noChangeArrowheads="1"/>
          </p:cNvSpPr>
          <p:nvPr/>
        </p:nvSpPr>
        <p:spPr bwMode="auto">
          <a:xfrm>
            <a:off x="393700" y="1387475"/>
            <a:ext cx="87503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ifneq ($(KERNELRELEASE),)</a:t>
            </a:r>
          </a:p>
          <a:p>
            <a:pPr algn="l"/>
            <a:r>
              <a:rPr lang="en-US" altLang="zh-CN" sz="2400"/>
              <a:t>	obj-m := PrintModule.o</a:t>
            </a:r>
          </a:p>
          <a:p>
            <a:pPr algn="l"/>
            <a:r>
              <a:rPr lang="en-US" altLang="zh-CN" sz="2400"/>
              <a:t>	PrintModule-objs := DriverMain.o DriverFileOperations.o</a:t>
            </a:r>
          </a:p>
          <a:p>
            <a:pPr algn="l"/>
            <a:r>
              <a:rPr lang="en-US" altLang="zh-CN" sz="2400"/>
              <a:t>EXTRA_CFLAGS := -DTEST_DEBUG -ggdb -O0</a:t>
            </a:r>
          </a:p>
          <a:p>
            <a:pPr algn="l"/>
            <a:r>
              <a:rPr lang="en-US" altLang="zh-CN" sz="2400"/>
              <a:t>else</a:t>
            </a:r>
          </a:p>
          <a:p>
            <a:pPr algn="l"/>
            <a:r>
              <a:rPr lang="en-US" altLang="zh-CN" sz="2400"/>
              <a:t>	KERNELDIR ?= /lib/modules/$(shell uname -r)/build</a:t>
            </a:r>
          </a:p>
          <a:p>
            <a:pPr algn="l"/>
            <a:r>
              <a:rPr lang="en-US" altLang="zh-CN" sz="2400"/>
              <a:t>	PWD := $(shell pwd)</a:t>
            </a:r>
          </a:p>
          <a:p>
            <a:pPr algn="l"/>
            <a:r>
              <a:rPr lang="en-US" altLang="zh-CN" sz="2400"/>
              <a:t>default:</a:t>
            </a:r>
          </a:p>
          <a:p>
            <a:pPr algn="l"/>
            <a:r>
              <a:rPr lang="en-US" altLang="zh-CN" sz="2400"/>
              <a:t>	$(MAKE) -C $(KERNELDIR) M=$(PWD) modules</a:t>
            </a:r>
          </a:p>
          <a:p>
            <a:pPr algn="l"/>
            <a:r>
              <a:rPr lang="en-US" altLang="zh-CN" sz="2400"/>
              <a:t>endif</a:t>
            </a:r>
            <a:endParaRPr lang="zh-CN" altLang="en-US" sz="2400"/>
          </a:p>
        </p:txBody>
      </p:sp>
      <p:sp>
        <p:nvSpPr>
          <p:cNvPr id="5" name="矩形标注 4"/>
          <p:cNvSpPr/>
          <p:nvPr/>
        </p:nvSpPr>
        <p:spPr bwMode="auto">
          <a:xfrm>
            <a:off x="2427288" y="3957638"/>
            <a:ext cx="4603750" cy="1481137"/>
          </a:xfrm>
          <a:prstGeom prst="wedgeRectCallout">
            <a:avLst>
              <a:gd name="adj1" fmla="val -79785"/>
              <a:gd name="adj2" fmla="val -196205"/>
            </a:avLst>
          </a:prstGeom>
          <a:solidFill>
            <a:schemeClr val="accent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zh-CN" altLang="en-US" sz="2800" dirty="0"/>
              <a:t>检查</a:t>
            </a:r>
            <a:r>
              <a:rPr lang="en-US" altLang="zh-CN" sz="2800" dirty="0" err="1"/>
              <a:t>Makefile</a:t>
            </a:r>
            <a:r>
              <a:rPr lang="zh-CN" altLang="en-US" sz="2800" dirty="0"/>
              <a:t>中是否定义了</a:t>
            </a:r>
            <a:endParaRPr lang="en-US" altLang="zh-CN" sz="2800" dirty="0"/>
          </a:p>
          <a:p>
            <a:pPr algn="l">
              <a:defRPr/>
            </a:pPr>
            <a:r>
              <a:rPr lang="en-US" altLang="zh-CN" sz="2800" dirty="0"/>
              <a:t>KERNELRELEASE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algn="l">
              <a:defRPr/>
            </a:pPr>
            <a:r>
              <a:rPr lang="zh-CN" altLang="en-US" sz="2800" dirty="0"/>
              <a:t>当前未定义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393700" y="1387475"/>
            <a:ext cx="87503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ifneq ($(KERNELRELEASE),)</a:t>
            </a:r>
          </a:p>
          <a:p>
            <a:pPr algn="l"/>
            <a:r>
              <a:rPr lang="en-US" altLang="zh-CN" sz="2400"/>
              <a:t>	obj-m := PrintModule.o</a:t>
            </a:r>
          </a:p>
          <a:p>
            <a:pPr algn="l"/>
            <a:r>
              <a:rPr lang="en-US" altLang="zh-CN" sz="2400"/>
              <a:t>	PrintModule-objs := DriverMain.o DriverFileOperations.o</a:t>
            </a:r>
          </a:p>
          <a:p>
            <a:pPr algn="l"/>
            <a:r>
              <a:rPr lang="en-US" altLang="zh-CN" sz="2400"/>
              <a:t>EXTRA_CFLAGS := -DTEST_DEBUG -ggdb -O0</a:t>
            </a:r>
          </a:p>
          <a:p>
            <a:pPr algn="l"/>
            <a:r>
              <a:rPr lang="en-US" altLang="zh-CN" sz="2400"/>
              <a:t>else</a:t>
            </a:r>
          </a:p>
          <a:p>
            <a:pPr algn="l"/>
            <a:r>
              <a:rPr lang="en-US" altLang="zh-CN" sz="2400"/>
              <a:t>	KERNELDIR ?= /lib/modules/$(shell uname -r)/build</a:t>
            </a:r>
          </a:p>
          <a:p>
            <a:pPr algn="l"/>
            <a:r>
              <a:rPr lang="en-US" altLang="zh-CN" sz="2400"/>
              <a:t>	PWD := $(shell pwd)</a:t>
            </a:r>
          </a:p>
          <a:p>
            <a:pPr algn="l"/>
            <a:r>
              <a:rPr lang="en-US" altLang="zh-CN" sz="2400"/>
              <a:t>default:</a:t>
            </a:r>
          </a:p>
          <a:p>
            <a:pPr algn="l"/>
            <a:r>
              <a:rPr lang="en-US" altLang="zh-CN" sz="2400"/>
              <a:t>	$(MAKE) -C $(KERNELDIR) M=$(PWD) modules</a:t>
            </a:r>
          </a:p>
          <a:p>
            <a:pPr algn="l"/>
            <a:r>
              <a:rPr lang="en-US" altLang="zh-CN" sz="2400"/>
              <a:t>endif</a:t>
            </a:r>
            <a:endParaRPr lang="zh-CN" altLang="en-US" sz="2400"/>
          </a:p>
        </p:txBody>
      </p:sp>
      <p:sp>
        <p:nvSpPr>
          <p:cNvPr id="6" name="矩形标注 5"/>
          <p:cNvSpPr/>
          <p:nvPr/>
        </p:nvSpPr>
        <p:spPr bwMode="auto">
          <a:xfrm>
            <a:off x="3263900" y="5029200"/>
            <a:ext cx="4603750" cy="725488"/>
          </a:xfrm>
          <a:prstGeom prst="wedgeRectCallout">
            <a:avLst>
              <a:gd name="adj1" fmla="val -101018"/>
              <a:gd name="adj2" fmla="val -305179"/>
            </a:avLst>
          </a:prstGeom>
          <a:solidFill>
            <a:schemeClr val="accent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zh-CN" altLang="en-US" sz="2800" dirty="0"/>
              <a:t>执行</a:t>
            </a:r>
            <a:r>
              <a:rPr lang="en-US" altLang="zh-CN" sz="2800" dirty="0"/>
              <a:t>else</a:t>
            </a:r>
            <a:r>
              <a:rPr lang="zh-CN" altLang="en-US" sz="2800" dirty="0"/>
              <a:t>子句；</a:t>
            </a:r>
            <a:endParaRPr lang="en-US" altLang="zh-CN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Makefile</a:t>
            </a:r>
            <a:endParaRPr lang="en-US" altLang="zh-CN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6673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KERNELDIR ?= /lib/modules/$(shell </a:t>
            </a:r>
            <a:r>
              <a:rPr lang="en-US" altLang="zh-CN" dirty="0" err="1" smtClean="0"/>
              <a:t>uname</a:t>
            </a:r>
            <a:r>
              <a:rPr lang="en-US" altLang="zh-CN" dirty="0" smtClean="0"/>
              <a:t> -r)/build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?=</a:t>
            </a:r>
            <a:r>
              <a:rPr lang="zh-CN" altLang="en-US" dirty="0" smtClean="0"/>
              <a:t>：表示若</a:t>
            </a:r>
            <a:r>
              <a:rPr lang="en-US" altLang="zh-CN" dirty="0" smtClean="0"/>
              <a:t>KERNELDIR</a:t>
            </a:r>
            <a:r>
              <a:rPr lang="zh-CN" altLang="en-US" dirty="0" smtClean="0"/>
              <a:t>还未赋过值，则赋值</a:t>
            </a:r>
            <a:endParaRPr lang="en-US" altLang="zh-CN" dirty="0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$(</a:t>
            </a:r>
            <a:r>
              <a:rPr lang="en-US" altLang="zh-CN" dirty="0" smtClean="0"/>
              <a:t>shell </a:t>
            </a:r>
            <a:r>
              <a:rPr lang="en-US" altLang="zh-CN" dirty="0" err="1" smtClean="0"/>
              <a:t>uname</a:t>
            </a:r>
            <a:r>
              <a:rPr lang="en-US" altLang="zh-CN" dirty="0" smtClean="0"/>
              <a:t> -r)</a:t>
            </a:r>
            <a:r>
              <a:rPr lang="zh-CN" altLang="en-US" dirty="0" smtClean="0"/>
              <a:t>：获取当前内核版本号</a:t>
            </a:r>
            <a:endParaRPr lang="en-US" altLang="zh-CN" dirty="0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/lib/modules/$(shell </a:t>
            </a:r>
            <a:r>
              <a:rPr lang="en-US" altLang="zh-CN" dirty="0" err="1" smtClean="0"/>
              <a:t>uname</a:t>
            </a:r>
            <a:r>
              <a:rPr lang="en-US" altLang="zh-CN" dirty="0" smtClean="0"/>
              <a:t> -r)</a:t>
            </a:r>
            <a:r>
              <a:rPr lang="zh-CN" altLang="en-US" dirty="0" smtClean="0"/>
              <a:t>目录存放了各种编译好的内核模块、符号信息等</a:t>
            </a:r>
            <a:endParaRPr lang="en-US" altLang="zh-CN" dirty="0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build</a:t>
            </a:r>
            <a:r>
              <a:rPr lang="zh-CN" altLang="en-US" dirty="0" smtClean="0"/>
              <a:t>往往是一个符号链接，指向的目录包含了内核头文件，用于编译内核模块的各个</a:t>
            </a:r>
            <a:r>
              <a:rPr lang="en-US" altLang="zh-CN" dirty="0" err="1" smtClean="0"/>
              <a:t>Makefile</a:t>
            </a:r>
            <a:endParaRPr lang="en-US" altLang="zh-CN" dirty="0" smtClean="0"/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PWD := $(shell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保存当前目录</a:t>
            </a:r>
            <a:endParaRPr lang="en-US" altLang="zh-CN" dirty="0" smtClean="0"/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1507" name="矩形 3"/>
          <p:cNvSpPr>
            <a:spLocks noChangeArrowheads="1"/>
          </p:cNvSpPr>
          <p:nvPr/>
        </p:nvSpPr>
        <p:spPr bwMode="auto">
          <a:xfrm>
            <a:off x="393700" y="1387475"/>
            <a:ext cx="87503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ifneq ($(KERNELRELEASE),)</a:t>
            </a:r>
          </a:p>
          <a:p>
            <a:pPr algn="l"/>
            <a:r>
              <a:rPr lang="en-US" altLang="zh-CN" sz="2400"/>
              <a:t>	obj-m := PrintModule.o</a:t>
            </a:r>
          </a:p>
          <a:p>
            <a:pPr algn="l"/>
            <a:r>
              <a:rPr lang="en-US" altLang="zh-CN" sz="2400"/>
              <a:t>	PrintModule-objs := DriverMain.o DriverFileOperations.o</a:t>
            </a:r>
          </a:p>
          <a:p>
            <a:pPr algn="l"/>
            <a:r>
              <a:rPr lang="en-US" altLang="zh-CN" sz="2400"/>
              <a:t>EXTRA_CFLAGS := -DTEST_DEBUG -ggdb -O0</a:t>
            </a:r>
          </a:p>
          <a:p>
            <a:pPr algn="l"/>
            <a:r>
              <a:rPr lang="en-US" altLang="zh-CN" sz="2400"/>
              <a:t>else</a:t>
            </a:r>
          </a:p>
          <a:p>
            <a:pPr algn="l"/>
            <a:r>
              <a:rPr lang="en-US" altLang="zh-CN" sz="2400"/>
              <a:t>	KERNELDIR ?= /lib/modules/$(shell uname -r)/build</a:t>
            </a:r>
          </a:p>
          <a:p>
            <a:pPr algn="l"/>
            <a:r>
              <a:rPr lang="en-US" altLang="zh-CN" sz="2400"/>
              <a:t>	PWD := $(shell pwd)</a:t>
            </a:r>
          </a:p>
          <a:p>
            <a:pPr algn="l"/>
            <a:r>
              <a:rPr lang="en-US" altLang="zh-CN" sz="2400"/>
              <a:t>default:</a:t>
            </a:r>
          </a:p>
          <a:p>
            <a:pPr algn="l"/>
            <a:r>
              <a:rPr lang="en-US" altLang="zh-CN" sz="2400"/>
              <a:t>	$(MAKE) -C $(KERNELDIR) M=$(PWD) modules</a:t>
            </a:r>
          </a:p>
          <a:p>
            <a:pPr algn="l"/>
            <a:r>
              <a:rPr lang="en-US" altLang="zh-CN" sz="2400"/>
              <a:t>endif</a:t>
            </a:r>
            <a:endParaRPr lang="zh-CN" altLang="en-US" sz="2400"/>
          </a:p>
        </p:txBody>
      </p:sp>
      <p:sp>
        <p:nvSpPr>
          <p:cNvPr id="6" name="矩形标注 5"/>
          <p:cNvSpPr/>
          <p:nvPr/>
        </p:nvSpPr>
        <p:spPr bwMode="auto">
          <a:xfrm>
            <a:off x="2916238" y="2365375"/>
            <a:ext cx="4603750" cy="723900"/>
          </a:xfrm>
          <a:prstGeom prst="wedgeRectCallout">
            <a:avLst>
              <a:gd name="adj1" fmla="val -70539"/>
              <a:gd name="adj2" fmla="val 231778"/>
            </a:avLst>
          </a:prstGeom>
          <a:solidFill>
            <a:schemeClr val="accent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zh-CN" altLang="en-US" sz="2800" dirty="0"/>
              <a:t>执行</a:t>
            </a:r>
            <a:r>
              <a:rPr lang="en-US" altLang="zh-CN" sz="2800" dirty="0"/>
              <a:t>default</a:t>
            </a:r>
            <a:r>
              <a:rPr lang="zh-CN" altLang="en-US" sz="2800" dirty="0"/>
              <a:t>子句</a:t>
            </a:r>
            <a:endParaRPr lang="en-US" altLang="zh-CN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/>
              <a:t>$(MAKE) -C $(KERNELDIR) M=$(PWD) modules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/>
              <a:t>MAKE</a:t>
            </a:r>
            <a:r>
              <a:rPr lang="zh-CN" altLang="en-US" smtClean="0"/>
              <a:t>：执行</a:t>
            </a:r>
            <a:r>
              <a:rPr lang="en-US" altLang="zh-CN" smtClean="0"/>
              <a:t>make</a:t>
            </a:r>
            <a:r>
              <a:rPr lang="zh-CN" altLang="en-US" smtClean="0"/>
              <a:t>操作</a:t>
            </a:r>
            <a:endParaRPr lang="en-US" altLang="zh-CN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/>
              <a:t>-C</a:t>
            </a:r>
            <a:r>
              <a:rPr lang="zh-CN" altLang="en-US" smtClean="0"/>
              <a:t>：切换目录到</a:t>
            </a:r>
            <a:r>
              <a:rPr lang="en-US" altLang="zh-CN" smtClean="0"/>
              <a:t>$(KERNELDIR)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/>
              <a:t>此时，开始执行</a:t>
            </a:r>
            <a:r>
              <a:rPr lang="en-US" altLang="zh-CN" smtClean="0"/>
              <a:t>$(KERNELDIR) </a:t>
            </a:r>
            <a:r>
              <a:rPr lang="zh-CN" altLang="en-US" smtClean="0"/>
              <a:t>目录下的</a:t>
            </a:r>
            <a:r>
              <a:rPr lang="en-US" altLang="zh-CN" smtClean="0"/>
              <a:t>Makefile</a:t>
            </a:r>
            <a:r>
              <a:rPr lang="zh-CN" altLang="en-US" smtClean="0"/>
              <a:t>（顶层</a:t>
            </a:r>
            <a:r>
              <a:rPr lang="en-US" altLang="zh-CN" smtClean="0"/>
              <a:t>Makefile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/>
              <a:t>在该</a:t>
            </a:r>
            <a:r>
              <a:rPr lang="en-US" altLang="zh-CN" smtClean="0"/>
              <a:t>Makefile</a:t>
            </a:r>
            <a:r>
              <a:rPr lang="zh-CN" altLang="en-US" smtClean="0"/>
              <a:t>中，定义了</a:t>
            </a:r>
            <a:r>
              <a:rPr lang="en-US" altLang="zh-CN" smtClean="0"/>
              <a:t>KERNELRELEASE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/>
              <a:t>M</a:t>
            </a:r>
            <a:r>
              <a:rPr lang="zh-CN" altLang="en-US" smtClean="0"/>
              <a:t>：表示在构造模块之前，回到目录</a:t>
            </a:r>
            <a:r>
              <a:rPr lang="en-US" altLang="zh-CN" smtClean="0"/>
              <a:t>PWD</a:t>
            </a:r>
            <a:r>
              <a:rPr lang="zh-CN" altLang="en-US" smtClean="0"/>
              <a:t>，再次执行当前目录下的</a:t>
            </a:r>
            <a:r>
              <a:rPr lang="en-US" altLang="zh-CN" smtClean="0"/>
              <a:t>Makefile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3555" name="矩形 3"/>
          <p:cNvSpPr>
            <a:spLocks noChangeArrowheads="1"/>
          </p:cNvSpPr>
          <p:nvPr/>
        </p:nvSpPr>
        <p:spPr bwMode="auto">
          <a:xfrm>
            <a:off x="393700" y="1387475"/>
            <a:ext cx="87503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ifneq ($(KERNELRELEASE),)</a:t>
            </a:r>
          </a:p>
          <a:p>
            <a:pPr algn="l"/>
            <a:r>
              <a:rPr lang="en-US" altLang="zh-CN" sz="2400"/>
              <a:t>	obj-m := PrintModule.o</a:t>
            </a:r>
          </a:p>
          <a:p>
            <a:pPr algn="l"/>
            <a:r>
              <a:rPr lang="en-US" altLang="zh-CN" sz="2400"/>
              <a:t>	PrintModule-objs := DriverMain.o DriverFileOperations.o</a:t>
            </a:r>
          </a:p>
          <a:p>
            <a:pPr algn="l"/>
            <a:r>
              <a:rPr lang="en-US" altLang="zh-CN" sz="2400"/>
              <a:t>EXTRA_CFLAGS := -DTEST_DEBUG -ggdb -O0</a:t>
            </a:r>
          </a:p>
          <a:p>
            <a:pPr algn="l"/>
            <a:r>
              <a:rPr lang="en-US" altLang="zh-CN" sz="2400"/>
              <a:t>else</a:t>
            </a:r>
          </a:p>
          <a:p>
            <a:pPr algn="l"/>
            <a:r>
              <a:rPr lang="en-US" altLang="zh-CN" sz="2400"/>
              <a:t>	KERNELDIR ?= /lib/modules/$(shell uname -r)/build</a:t>
            </a:r>
          </a:p>
          <a:p>
            <a:pPr algn="l"/>
            <a:r>
              <a:rPr lang="en-US" altLang="zh-CN" sz="2400"/>
              <a:t>	PWD := $(shell pwd)</a:t>
            </a:r>
          </a:p>
          <a:p>
            <a:pPr algn="l"/>
            <a:r>
              <a:rPr lang="en-US" altLang="zh-CN" sz="2400"/>
              <a:t>default:</a:t>
            </a:r>
          </a:p>
          <a:p>
            <a:pPr algn="l"/>
            <a:r>
              <a:rPr lang="en-US" altLang="zh-CN" sz="2400"/>
              <a:t>	$(MAKE) -C $(KERNELDIR) M=$(PWD) modules</a:t>
            </a:r>
          </a:p>
          <a:p>
            <a:pPr algn="l"/>
            <a:r>
              <a:rPr lang="en-US" altLang="zh-CN" sz="2400"/>
              <a:t>endif</a:t>
            </a:r>
            <a:endParaRPr lang="zh-CN" altLang="en-US" sz="2400"/>
          </a:p>
        </p:txBody>
      </p:sp>
      <p:sp>
        <p:nvSpPr>
          <p:cNvPr id="5" name="矩形标注 4"/>
          <p:cNvSpPr/>
          <p:nvPr/>
        </p:nvSpPr>
        <p:spPr bwMode="auto">
          <a:xfrm>
            <a:off x="2427288" y="3957638"/>
            <a:ext cx="4603750" cy="1481137"/>
          </a:xfrm>
          <a:prstGeom prst="wedgeRectCallout">
            <a:avLst>
              <a:gd name="adj1" fmla="val -79785"/>
              <a:gd name="adj2" fmla="val -196205"/>
            </a:avLst>
          </a:prstGeom>
          <a:solidFill>
            <a:schemeClr val="accent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zh-CN" altLang="en-US" sz="2800" dirty="0"/>
              <a:t>检查</a:t>
            </a:r>
            <a:r>
              <a:rPr lang="en-US" altLang="zh-CN" sz="2800" dirty="0" err="1"/>
              <a:t>Makefile</a:t>
            </a:r>
            <a:r>
              <a:rPr lang="zh-CN" altLang="en-US" sz="2800" dirty="0"/>
              <a:t>中是否定义了</a:t>
            </a:r>
            <a:endParaRPr lang="en-US" altLang="zh-CN" sz="2800" dirty="0"/>
          </a:p>
          <a:p>
            <a:pPr algn="l">
              <a:defRPr/>
            </a:pPr>
            <a:r>
              <a:rPr lang="en-US" altLang="zh-CN" sz="2800" dirty="0"/>
              <a:t>KERNELRELEASE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algn="l">
              <a:defRPr/>
            </a:pPr>
            <a:r>
              <a:rPr lang="zh-CN" altLang="en-US" sz="2800" dirty="0"/>
              <a:t>此时已定义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4579" name="矩形 3"/>
          <p:cNvSpPr>
            <a:spLocks noChangeArrowheads="1"/>
          </p:cNvSpPr>
          <p:nvPr/>
        </p:nvSpPr>
        <p:spPr bwMode="auto">
          <a:xfrm>
            <a:off x="393700" y="1387475"/>
            <a:ext cx="87503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ifneq ($(KERNELRELEASE),)</a:t>
            </a:r>
          </a:p>
          <a:p>
            <a:pPr algn="l"/>
            <a:r>
              <a:rPr lang="en-US" altLang="zh-CN" sz="2400"/>
              <a:t>	obj-m := PrintModule.o</a:t>
            </a:r>
          </a:p>
          <a:p>
            <a:pPr algn="l"/>
            <a:r>
              <a:rPr lang="en-US" altLang="zh-CN" sz="2400"/>
              <a:t>	PrintModule-objs := DriverMain.o DriverFileOperations.o</a:t>
            </a:r>
          </a:p>
          <a:p>
            <a:pPr algn="l"/>
            <a:r>
              <a:rPr lang="en-US" altLang="zh-CN" sz="2400"/>
              <a:t>EXTRA_CFLAGS := -DTEST_DEBUG -ggdb -O0</a:t>
            </a:r>
          </a:p>
          <a:p>
            <a:pPr algn="l"/>
            <a:r>
              <a:rPr lang="en-US" altLang="zh-CN" sz="2400"/>
              <a:t>else</a:t>
            </a:r>
          </a:p>
          <a:p>
            <a:pPr algn="l"/>
            <a:r>
              <a:rPr lang="en-US" altLang="zh-CN" sz="2400"/>
              <a:t>	KERNELDIR ?= /lib/modules/$(shell uname -r)/build</a:t>
            </a:r>
          </a:p>
          <a:p>
            <a:pPr algn="l"/>
            <a:r>
              <a:rPr lang="en-US" altLang="zh-CN" sz="2400"/>
              <a:t>	PWD := $(shell pwd)</a:t>
            </a:r>
          </a:p>
          <a:p>
            <a:pPr algn="l"/>
            <a:r>
              <a:rPr lang="en-US" altLang="zh-CN" sz="2400"/>
              <a:t>default:</a:t>
            </a:r>
          </a:p>
          <a:p>
            <a:pPr algn="l"/>
            <a:r>
              <a:rPr lang="en-US" altLang="zh-CN" sz="2400"/>
              <a:t>	$(MAKE) -C $(KERNELDIR) M=$(PWD) modules</a:t>
            </a:r>
          </a:p>
          <a:p>
            <a:pPr algn="l"/>
            <a:r>
              <a:rPr lang="en-US" altLang="zh-CN" sz="2400"/>
              <a:t>endif</a:t>
            </a:r>
            <a:endParaRPr lang="zh-CN" altLang="en-US" sz="2400"/>
          </a:p>
        </p:txBody>
      </p:sp>
      <p:sp>
        <p:nvSpPr>
          <p:cNvPr id="5" name="矩形标注 4"/>
          <p:cNvSpPr/>
          <p:nvPr/>
        </p:nvSpPr>
        <p:spPr bwMode="auto">
          <a:xfrm>
            <a:off x="2427288" y="3957638"/>
            <a:ext cx="4603750" cy="1828800"/>
          </a:xfrm>
          <a:prstGeom prst="wedgeRectCallout">
            <a:avLst>
              <a:gd name="adj1" fmla="val -55470"/>
              <a:gd name="adj2" fmla="val -147141"/>
            </a:avLst>
          </a:prstGeom>
          <a:solidFill>
            <a:schemeClr val="accent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sz="2800" dirty="0" err="1"/>
              <a:t>obj</a:t>
            </a:r>
            <a:r>
              <a:rPr lang="en-US" altLang="zh-CN" sz="2800" dirty="0"/>
              <a:t>-m</a:t>
            </a:r>
            <a:r>
              <a:rPr lang="zh-CN" altLang="en-US" sz="2800" dirty="0"/>
              <a:t>说明有一个模块需要从目标文件</a:t>
            </a:r>
            <a:r>
              <a:rPr lang="en-US" altLang="zh-CN" sz="2800" dirty="0" err="1"/>
              <a:t>PrintModule.o</a:t>
            </a:r>
            <a:r>
              <a:rPr lang="zh-CN" altLang="en-US" sz="2800" dirty="0"/>
              <a:t>中构造，而该模块名为</a:t>
            </a:r>
            <a:r>
              <a:rPr lang="en-US" altLang="zh-CN" sz="2800" dirty="0" err="1"/>
              <a:t>PrintModule.ko</a:t>
            </a:r>
            <a:endParaRPr lang="zh-CN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5603" name="矩形 3"/>
          <p:cNvSpPr>
            <a:spLocks noChangeArrowheads="1"/>
          </p:cNvSpPr>
          <p:nvPr/>
        </p:nvSpPr>
        <p:spPr bwMode="auto">
          <a:xfrm>
            <a:off x="393700" y="1387475"/>
            <a:ext cx="87503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ifneq ($(KERNELRELEASE),)</a:t>
            </a:r>
          </a:p>
          <a:p>
            <a:pPr algn="l"/>
            <a:r>
              <a:rPr lang="en-US" altLang="zh-CN" sz="2400"/>
              <a:t>	obj-m := PrintModule.o</a:t>
            </a:r>
          </a:p>
          <a:p>
            <a:pPr algn="l"/>
            <a:r>
              <a:rPr lang="en-US" altLang="zh-CN" sz="2400"/>
              <a:t>	PrintModule-objs := DriverMain.o DriverFileOperations.o</a:t>
            </a:r>
          </a:p>
          <a:p>
            <a:pPr algn="l"/>
            <a:r>
              <a:rPr lang="en-US" altLang="zh-CN" sz="2400"/>
              <a:t>EXTRA_CFLAGS := -DTEST_DEBUG -ggdb -O0</a:t>
            </a:r>
          </a:p>
          <a:p>
            <a:pPr algn="l"/>
            <a:r>
              <a:rPr lang="en-US" altLang="zh-CN" sz="2400"/>
              <a:t>else</a:t>
            </a:r>
          </a:p>
          <a:p>
            <a:pPr algn="l"/>
            <a:r>
              <a:rPr lang="en-US" altLang="zh-CN" sz="2400"/>
              <a:t>	KERNELDIR ?= /lib/modules/$(shell uname -r)/build</a:t>
            </a:r>
          </a:p>
          <a:p>
            <a:pPr algn="l"/>
            <a:r>
              <a:rPr lang="en-US" altLang="zh-CN" sz="2400"/>
              <a:t>	PWD := $(shell pwd)</a:t>
            </a:r>
          </a:p>
          <a:p>
            <a:pPr algn="l"/>
            <a:r>
              <a:rPr lang="en-US" altLang="zh-CN" sz="2400"/>
              <a:t>default:</a:t>
            </a:r>
          </a:p>
          <a:p>
            <a:pPr algn="l"/>
            <a:r>
              <a:rPr lang="en-US" altLang="zh-CN" sz="2400"/>
              <a:t>	$(MAKE) -C $(KERNELDIR) M=$(PWD) modules</a:t>
            </a:r>
          </a:p>
          <a:p>
            <a:pPr algn="l"/>
            <a:r>
              <a:rPr lang="en-US" altLang="zh-CN" sz="2400"/>
              <a:t>endif</a:t>
            </a:r>
            <a:endParaRPr lang="zh-CN" altLang="en-US" sz="2400"/>
          </a:p>
        </p:txBody>
      </p:sp>
      <p:sp>
        <p:nvSpPr>
          <p:cNvPr id="5" name="矩形标注 4"/>
          <p:cNvSpPr/>
          <p:nvPr/>
        </p:nvSpPr>
        <p:spPr bwMode="auto">
          <a:xfrm>
            <a:off x="4003675" y="4414838"/>
            <a:ext cx="4603750" cy="1828800"/>
          </a:xfrm>
          <a:prstGeom prst="wedgeRectCallout">
            <a:avLst>
              <a:gd name="adj1" fmla="val -73963"/>
              <a:gd name="adj2" fmla="val -153176"/>
            </a:avLst>
          </a:prstGeom>
          <a:solidFill>
            <a:schemeClr val="accent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zh-CN" altLang="en-US" sz="2800" dirty="0"/>
              <a:t>说明</a:t>
            </a:r>
            <a:r>
              <a:rPr lang="en-US" altLang="zh-CN" sz="2800" dirty="0" err="1"/>
              <a:t>PrintModule</a:t>
            </a:r>
            <a:r>
              <a:rPr lang="zh-CN" altLang="en-US" sz="2800" dirty="0"/>
              <a:t>由多个目标文件构成；</a:t>
            </a:r>
            <a:endParaRPr lang="en-US" altLang="zh-CN" sz="2800" dirty="0"/>
          </a:p>
          <a:p>
            <a:pPr algn="l">
              <a:defRPr/>
            </a:pPr>
            <a:r>
              <a:rPr lang="zh-CN" altLang="en-US" sz="2800" dirty="0"/>
              <a:t>一个编译单元一个目标文件（</a:t>
            </a:r>
            <a:r>
              <a:rPr lang="en-US" altLang="zh-CN" sz="2800" dirty="0"/>
              <a:t>.o</a:t>
            </a:r>
            <a:r>
              <a:rPr lang="zh-CN" altLang="en-US" sz="2800" dirty="0"/>
              <a:t>文件）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6627" name="矩形 3"/>
          <p:cNvSpPr>
            <a:spLocks noChangeArrowheads="1"/>
          </p:cNvSpPr>
          <p:nvPr/>
        </p:nvSpPr>
        <p:spPr bwMode="auto">
          <a:xfrm>
            <a:off x="393700" y="1387475"/>
            <a:ext cx="87503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ifneq ($(KERNELRELEASE),)</a:t>
            </a:r>
          </a:p>
          <a:p>
            <a:pPr algn="l"/>
            <a:r>
              <a:rPr lang="en-US" altLang="zh-CN" sz="2400"/>
              <a:t>	obj-m := PrintModule.o</a:t>
            </a:r>
          </a:p>
          <a:p>
            <a:pPr algn="l"/>
            <a:r>
              <a:rPr lang="en-US" altLang="zh-CN" sz="2400"/>
              <a:t>	PrintModule-objs := DriverMain.o DriverFileOperations.o</a:t>
            </a:r>
          </a:p>
          <a:p>
            <a:pPr algn="l"/>
            <a:r>
              <a:rPr lang="en-US" altLang="zh-CN" sz="2400"/>
              <a:t>EXTRA_CFLAGS := -DTEST_DEBUG -ggdb -O0</a:t>
            </a:r>
          </a:p>
          <a:p>
            <a:pPr algn="l"/>
            <a:r>
              <a:rPr lang="en-US" altLang="zh-CN" sz="2400"/>
              <a:t>else</a:t>
            </a:r>
          </a:p>
          <a:p>
            <a:pPr algn="l"/>
            <a:r>
              <a:rPr lang="en-US" altLang="zh-CN" sz="2400"/>
              <a:t>	KERNELDIR ?= /lib/modules/$(shell uname -r)/build</a:t>
            </a:r>
          </a:p>
          <a:p>
            <a:pPr algn="l"/>
            <a:r>
              <a:rPr lang="en-US" altLang="zh-CN" sz="2400"/>
              <a:t>	PWD := $(shell pwd)</a:t>
            </a:r>
          </a:p>
          <a:p>
            <a:pPr algn="l"/>
            <a:r>
              <a:rPr lang="en-US" altLang="zh-CN" sz="2400"/>
              <a:t>default:</a:t>
            </a:r>
          </a:p>
          <a:p>
            <a:pPr algn="l"/>
            <a:r>
              <a:rPr lang="en-US" altLang="zh-CN" sz="2400"/>
              <a:t>	$(MAKE) -C $(KERNELDIR) M=$(PWD) modules</a:t>
            </a:r>
          </a:p>
          <a:p>
            <a:pPr algn="l"/>
            <a:r>
              <a:rPr lang="en-US" altLang="zh-CN" sz="2400"/>
              <a:t>endif</a:t>
            </a:r>
            <a:endParaRPr lang="zh-CN" altLang="en-US" sz="2400"/>
          </a:p>
        </p:txBody>
      </p:sp>
      <p:sp>
        <p:nvSpPr>
          <p:cNvPr id="5" name="矩形标注 4"/>
          <p:cNvSpPr/>
          <p:nvPr/>
        </p:nvSpPr>
        <p:spPr bwMode="auto">
          <a:xfrm>
            <a:off x="2333625" y="5029200"/>
            <a:ext cx="6353175" cy="1544638"/>
          </a:xfrm>
          <a:prstGeom prst="wedgeRectCallout">
            <a:avLst>
              <a:gd name="adj1" fmla="val -59785"/>
              <a:gd name="adj2" fmla="val -190508"/>
            </a:avLst>
          </a:prstGeom>
          <a:solidFill>
            <a:schemeClr val="accent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sz="2800" dirty="0"/>
              <a:t>-DTEST_DEBUG</a:t>
            </a:r>
            <a:r>
              <a:rPr lang="zh-CN" altLang="en-US" sz="2800" dirty="0"/>
              <a:t>：自定义宏</a:t>
            </a:r>
            <a:endParaRPr lang="en-US" altLang="zh-CN" sz="2800" dirty="0"/>
          </a:p>
          <a:p>
            <a:pPr algn="l">
              <a:defRPr/>
            </a:pPr>
            <a:r>
              <a:rPr lang="en-US" altLang="zh-CN" sz="2800" dirty="0"/>
              <a:t>-</a:t>
            </a:r>
            <a:r>
              <a:rPr lang="en-US" altLang="zh-CN" sz="2800" dirty="0" err="1"/>
              <a:t>ggdb</a:t>
            </a:r>
            <a:r>
              <a:rPr lang="zh-CN" altLang="en-US" sz="2800" dirty="0"/>
              <a:t>：加入调试信息</a:t>
            </a:r>
            <a:endParaRPr lang="en-US" altLang="zh-CN" sz="2800" dirty="0"/>
          </a:p>
          <a:p>
            <a:pPr algn="l">
              <a:defRPr/>
            </a:pPr>
            <a:r>
              <a:rPr lang="en-US" altLang="zh-CN" sz="2800" dirty="0"/>
              <a:t>-O0</a:t>
            </a:r>
            <a:r>
              <a:rPr lang="zh-CN" altLang="en-US" sz="2800" dirty="0"/>
              <a:t>：优化级别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优化</a:t>
            </a:r>
            <a:r>
              <a:rPr lang="zh-CN" altLang="en-US" dirty="0" smtClean="0">
                <a:latin typeface="宋体" pitchFamily="2" charset="-122"/>
              </a:rPr>
              <a:t>和调试级别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363663"/>
            <a:ext cx="8154988" cy="4481512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优化级别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：没有优化，默认选项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：基本优化级别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主要是优化时间效率，不考虑生成的目标文件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大小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：最高优化级别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优化生成的目标文件大小，并且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激活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-O2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的不增加代码大小的优化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/>
              <a:t>-</a:t>
            </a:r>
            <a:r>
              <a:rPr lang="en-US" altLang="zh-CN" sz="2400" dirty="0" err="1"/>
              <a:t>Og</a:t>
            </a:r>
            <a:r>
              <a:rPr lang="zh-CN" altLang="zh-CN" sz="2400" dirty="0"/>
              <a:t>：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4.8</a:t>
            </a:r>
            <a:r>
              <a:rPr lang="zh-CN" altLang="zh-CN" sz="2400" dirty="0"/>
              <a:t>中引入的优化级别。针对快速编译和超强的调试体验，并同时提供合理的运行效率。该级别比使用</a:t>
            </a:r>
            <a:r>
              <a:rPr lang="en-US" altLang="zh-CN" sz="2400" dirty="0"/>
              <a:t>-O0</a:t>
            </a:r>
            <a:r>
              <a:rPr lang="zh-CN" altLang="zh-CN" sz="2400" dirty="0"/>
              <a:t>整体效果好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121615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anose="02010600030101010101" pitchFamily="2" charset="-122"/>
              </a:rPr>
              <a:t>第一讲 前言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破题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Linux</a:t>
            </a:r>
            <a:r>
              <a:rPr lang="zh-CN" altLang="en-US" dirty="0" smtClean="0">
                <a:latin typeface="宋体" panose="02010600030101010101" pitchFamily="2" charset="-122"/>
              </a:rPr>
              <a:t>内核简介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内核实证</a:t>
            </a: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学习资料推荐</a:t>
            </a:r>
          </a:p>
        </p:txBody>
      </p:sp>
    </p:spTree>
    <p:extLst>
      <p:ext uri="{BB962C8B-B14F-4D97-AF65-F5344CB8AC3E}">
        <p14:creationId xmlns:p14="http://schemas.microsoft.com/office/powerpoint/2010/main" val="1363502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优化和调试级别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344206"/>
            <a:ext cx="8154988" cy="4481512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调试</a:t>
            </a:r>
            <a:r>
              <a:rPr lang="zh-CN" altLang="en-US" dirty="0" smtClean="0">
                <a:latin typeface="宋体" pitchFamily="2" charset="-122"/>
              </a:rPr>
              <a:t>级别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/>
              <a:t>-g</a:t>
            </a:r>
            <a:r>
              <a:rPr lang="zh-CN" altLang="zh-CN" sz="2400" dirty="0"/>
              <a:t>：该选项可以利用操作系统的</a:t>
            </a:r>
            <a:r>
              <a:rPr lang="en-US" altLang="zh-CN" sz="2400" dirty="0"/>
              <a:t>“</a:t>
            </a:r>
            <a:r>
              <a:rPr lang="zh-CN" altLang="zh-CN" sz="2400" dirty="0"/>
              <a:t>原生格式（</a:t>
            </a:r>
            <a:r>
              <a:rPr lang="en-US" altLang="zh-CN" sz="2400" dirty="0"/>
              <a:t>native format</a:t>
            </a:r>
            <a:r>
              <a:rPr lang="zh-CN" altLang="zh-CN" sz="2400" dirty="0"/>
              <a:t>）</a:t>
            </a:r>
            <a:r>
              <a:rPr lang="en-US" altLang="zh-CN" sz="2400" dirty="0"/>
              <a:t>”</a:t>
            </a:r>
            <a:r>
              <a:rPr lang="zh-CN" altLang="zh-CN" sz="2400" dirty="0"/>
              <a:t>生成调试信息。</a:t>
            </a:r>
            <a:r>
              <a:rPr lang="en-US" altLang="zh-CN" sz="2400" dirty="0"/>
              <a:t>GDB </a:t>
            </a:r>
            <a:r>
              <a:rPr lang="zh-CN" altLang="zh-CN" sz="2400" dirty="0"/>
              <a:t>可以直接利用这个信息，其它调试器也可以使用这个调试信息。默认是</a:t>
            </a:r>
            <a:r>
              <a:rPr lang="en-US" altLang="zh-CN" sz="2400" dirty="0"/>
              <a:t>-g2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/>
              <a:t>-</a:t>
            </a:r>
            <a:r>
              <a:rPr lang="en-US" altLang="zh-CN" sz="2400" dirty="0" err="1"/>
              <a:t>ggdb</a:t>
            </a:r>
            <a:r>
              <a:rPr lang="zh-CN" altLang="zh-CN" sz="2400" dirty="0"/>
              <a:t>：</a:t>
            </a:r>
            <a:r>
              <a:rPr lang="en-US" altLang="zh-CN" sz="2400" dirty="0"/>
              <a:t>GCC </a:t>
            </a:r>
            <a:r>
              <a:rPr lang="zh-CN" altLang="zh-CN" sz="2400" dirty="0"/>
              <a:t>为</a:t>
            </a:r>
            <a:r>
              <a:rPr lang="en-US" altLang="zh-CN" sz="2400" dirty="0"/>
              <a:t> GDB </a:t>
            </a:r>
            <a:r>
              <a:rPr lang="zh-CN" altLang="zh-CN" sz="2400" dirty="0"/>
              <a:t>生成专用的更为丰富的调试信息，但是，此时就不能用其他的调试器来进行调试了</a:t>
            </a:r>
            <a:r>
              <a:rPr lang="en-US" altLang="zh-CN" sz="2400" dirty="0"/>
              <a:t> (</a:t>
            </a:r>
            <a:r>
              <a:rPr lang="zh-CN" altLang="zh-CN" sz="2400" dirty="0"/>
              <a:t>如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ddx</a:t>
            </a:r>
            <a:r>
              <a:rPr lang="en-US" altLang="zh-CN" sz="2400" dirty="0"/>
              <a:t>)</a:t>
            </a:r>
            <a:r>
              <a:rPr lang="zh-CN" altLang="zh-CN" sz="2400" dirty="0"/>
              <a:t>。默认是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ggdb2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/>
              <a:t>-g0</a:t>
            </a:r>
            <a:r>
              <a:rPr lang="zh-CN" altLang="zh-CN" sz="2400" dirty="0"/>
              <a:t>：不包含任何调试信息，等于不使用</a:t>
            </a:r>
            <a:r>
              <a:rPr lang="en-US" altLang="zh-CN" sz="2400" dirty="0"/>
              <a:t>-g</a:t>
            </a:r>
            <a:r>
              <a:rPr lang="zh-CN" altLang="zh-CN" sz="2400" dirty="0" smtClean="0"/>
              <a:t>选项</a:t>
            </a:r>
            <a:endParaRPr lang="en-US" altLang="zh-CN" sz="2400" dirty="0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/>
              <a:t>-g1</a:t>
            </a:r>
            <a:r>
              <a:rPr lang="zh-CN" altLang="zh-CN" sz="2400" dirty="0"/>
              <a:t>：不包含局部变量和与行号有关的调试信息，因此只能够用于回溯跟踪和堆栈转储之用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2000" dirty="0"/>
              <a:t>回溯跟踪指的是监视程序在运行过程中的函数调用</a:t>
            </a:r>
            <a:r>
              <a:rPr lang="zh-CN" altLang="zh-CN" sz="2000" dirty="0" smtClean="0"/>
              <a:t>历史</a:t>
            </a:r>
            <a:endParaRPr lang="en-US" altLang="zh-CN" sz="2000" dirty="0" smtClean="0"/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2000" dirty="0"/>
              <a:t>堆栈转储则是一种以原始的十六进制格式保存程序执行环境的方法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78183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优化和调试级别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334481"/>
            <a:ext cx="8154988" cy="4481512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调试</a:t>
            </a:r>
            <a:r>
              <a:rPr lang="zh-CN" altLang="en-US" dirty="0" smtClean="0">
                <a:latin typeface="宋体" pitchFamily="2" charset="-122"/>
              </a:rPr>
              <a:t>级别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/>
              <a:t>-</a:t>
            </a:r>
            <a:r>
              <a:rPr lang="en-US" altLang="zh-CN" sz="2400" dirty="0" smtClean="0"/>
              <a:t>g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/>
              <a:t>-</a:t>
            </a:r>
            <a:r>
              <a:rPr lang="en-US" altLang="zh-CN" sz="2400" dirty="0" err="1" smtClean="0"/>
              <a:t>ggdb</a:t>
            </a:r>
            <a:endParaRPr lang="en-US" altLang="zh-CN" sz="2400" dirty="0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/>
              <a:t>-</a:t>
            </a:r>
            <a:r>
              <a:rPr lang="en-US" altLang="zh-CN" sz="2400" dirty="0" smtClean="0"/>
              <a:t>g0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/>
              <a:t>-</a:t>
            </a:r>
            <a:r>
              <a:rPr lang="en-US" altLang="zh-CN" sz="2400" dirty="0" smtClean="0"/>
              <a:t>g1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/>
              <a:t>-g2</a:t>
            </a:r>
            <a:r>
              <a:rPr lang="zh-CN" altLang="zh-CN" sz="2400" dirty="0"/>
              <a:t>：默认级别，此时产生的调试信息包括扩展的符号表、行号、局部或外部变量信息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/>
              <a:t>-g3</a:t>
            </a:r>
            <a:r>
              <a:rPr lang="zh-CN" altLang="zh-CN" sz="2400" dirty="0"/>
              <a:t>：包含级别</a:t>
            </a:r>
            <a:r>
              <a:rPr lang="en-US" altLang="zh-CN" sz="2400" dirty="0"/>
              <a:t>2</a:t>
            </a:r>
            <a:r>
              <a:rPr lang="zh-CN" altLang="zh-CN" sz="2400" dirty="0"/>
              <a:t>中的所有调试信息，以及源代码中定义的</a:t>
            </a:r>
            <a:r>
              <a:rPr lang="zh-CN" altLang="zh-CN" sz="2400" dirty="0" smtClean="0"/>
              <a:t>宏</a:t>
            </a:r>
            <a:endParaRPr lang="en-US" altLang="zh-CN" sz="2400" dirty="0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/>
              <a:t>-ggdb0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 -</a:t>
            </a:r>
            <a:r>
              <a:rPr lang="en-US" altLang="zh-CN" sz="2400" dirty="0" smtClean="0"/>
              <a:t>ggdb1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 -</a:t>
            </a:r>
            <a:r>
              <a:rPr lang="en-US" altLang="zh-CN" sz="2400" dirty="0" smtClean="0"/>
              <a:t>ggdb2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 -</a:t>
            </a:r>
            <a:r>
              <a:rPr lang="en-US" altLang="zh-CN" sz="2400" dirty="0" smtClean="0"/>
              <a:t>ggdb3</a:t>
            </a:r>
            <a:r>
              <a:rPr lang="zh-CN" altLang="en-US" sz="2400" dirty="0" smtClean="0"/>
              <a:t>解释同</a:t>
            </a:r>
            <a:r>
              <a:rPr lang="en-US" altLang="zh-CN" sz="2400" dirty="0" smtClean="0"/>
              <a:t>-g0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-g1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-g2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-g3</a:t>
            </a:r>
          </a:p>
        </p:txBody>
      </p:sp>
    </p:spTree>
    <p:extLst>
      <p:ext uri="{BB962C8B-B14F-4D97-AF65-F5344CB8AC3E}">
        <p14:creationId xmlns:p14="http://schemas.microsoft.com/office/powerpoint/2010/main" val="3825308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Makefile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393700" y="1387475"/>
            <a:ext cx="87503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ifneq ($(KERNELRELEASE),)</a:t>
            </a:r>
          </a:p>
          <a:p>
            <a:pPr algn="l"/>
            <a:r>
              <a:rPr lang="en-US" altLang="zh-CN" sz="2400"/>
              <a:t>	obj-m := PrintModule.o</a:t>
            </a:r>
          </a:p>
          <a:p>
            <a:pPr algn="l"/>
            <a:r>
              <a:rPr lang="en-US" altLang="zh-CN" sz="2400"/>
              <a:t>	PrintModule-objs := DriverMain.o DriverFileOperations.o</a:t>
            </a:r>
          </a:p>
          <a:p>
            <a:pPr algn="l"/>
            <a:r>
              <a:rPr lang="en-US" altLang="zh-CN" sz="2400"/>
              <a:t>EXTRA_CFLAGS := -DTEST_DEBUG -ggdb -O0</a:t>
            </a:r>
          </a:p>
          <a:p>
            <a:pPr algn="l"/>
            <a:r>
              <a:rPr lang="en-US" altLang="zh-CN" sz="2400"/>
              <a:t>else</a:t>
            </a:r>
          </a:p>
          <a:p>
            <a:pPr algn="l"/>
            <a:r>
              <a:rPr lang="en-US" altLang="zh-CN" sz="2400"/>
              <a:t>	KERNELDIR ?= /lib/modules/$(shell uname -r)/build</a:t>
            </a:r>
          </a:p>
          <a:p>
            <a:pPr algn="l"/>
            <a:r>
              <a:rPr lang="en-US" altLang="zh-CN" sz="2400"/>
              <a:t>	PWD := $(shell pwd)</a:t>
            </a:r>
          </a:p>
          <a:p>
            <a:pPr algn="l"/>
            <a:r>
              <a:rPr lang="en-US" altLang="zh-CN" sz="2400"/>
              <a:t>default:</a:t>
            </a:r>
          </a:p>
          <a:p>
            <a:pPr algn="l"/>
            <a:r>
              <a:rPr lang="en-US" altLang="zh-CN" sz="2400"/>
              <a:t>	$(MAKE) -C $(KERNELDIR) M=$(PWD) modules</a:t>
            </a:r>
          </a:p>
          <a:p>
            <a:pPr algn="l"/>
            <a:r>
              <a:rPr lang="en-US" altLang="zh-CN" sz="2400"/>
              <a:t>endif</a:t>
            </a:r>
            <a:endParaRPr lang="zh-CN" altLang="en-US" sz="2400"/>
          </a:p>
        </p:txBody>
      </p:sp>
      <p:sp>
        <p:nvSpPr>
          <p:cNvPr id="6" name="矩形标注 5"/>
          <p:cNvSpPr/>
          <p:nvPr/>
        </p:nvSpPr>
        <p:spPr bwMode="auto">
          <a:xfrm>
            <a:off x="1009650" y="1892300"/>
            <a:ext cx="4602163" cy="898525"/>
          </a:xfrm>
          <a:prstGeom prst="wedgeRectCallout">
            <a:avLst>
              <a:gd name="adj1" fmla="val 89049"/>
              <a:gd name="adj2" fmla="val 228269"/>
            </a:avLst>
          </a:prstGeom>
          <a:solidFill>
            <a:schemeClr val="accent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zh-CN" altLang="en-US" sz="2800" dirty="0"/>
              <a:t>直接构造内核模块</a:t>
            </a:r>
            <a:endParaRPr lang="en-US" altLang="zh-CN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内核开发的特点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363663"/>
            <a:ext cx="8154988" cy="4481512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没有</a:t>
            </a:r>
            <a:r>
              <a:rPr lang="en-US" altLang="zh-CN" dirty="0" err="1" smtClean="0">
                <a:latin typeface="宋体" pitchFamily="2" charset="-122"/>
              </a:rPr>
              <a:t>libc</a:t>
            </a:r>
            <a:r>
              <a:rPr lang="zh-CN" altLang="en-US" dirty="0" smtClean="0">
                <a:latin typeface="宋体" pitchFamily="2" charset="-122"/>
              </a:rPr>
              <a:t>、标准头文件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不能使用</a:t>
            </a:r>
            <a:r>
              <a:rPr lang="en-US" altLang="zh-CN" dirty="0" err="1" smtClean="0">
                <a:latin typeface="宋体" pitchFamily="2" charset="-122"/>
              </a:rPr>
              <a:t>printf</a:t>
            </a:r>
            <a:r>
              <a:rPr lang="zh-CN" altLang="en-US" dirty="0" smtClean="0">
                <a:latin typeface="宋体" pitchFamily="2" charset="-122"/>
              </a:rPr>
              <a:t>等等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主要的原因是速度和大小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应使用</a:t>
            </a:r>
            <a:r>
              <a:rPr lang="en-US" altLang="zh-CN" dirty="0" smtClean="0">
                <a:latin typeface="宋体" pitchFamily="2" charset="-122"/>
              </a:rPr>
              <a:t>GNC C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不完全符合</a:t>
            </a:r>
            <a:r>
              <a:rPr lang="en-US" altLang="zh-CN" dirty="0" smtClean="0">
                <a:latin typeface="宋体" pitchFamily="2" charset="-122"/>
              </a:rPr>
              <a:t>ANSI C</a:t>
            </a:r>
            <a:r>
              <a:rPr lang="zh-CN" altLang="en-US" dirty="0" smtClean="0">
                <a:latin typeface="宋体" pitchFamily="2" charset="-122"/>
              </a:rPr>
              <a:t>标准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需要关注的特性：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i</a:t>
            </a:r>
            <a:r>
              <a:rPr lang="en-US" altLang="zh-CN" dirty="0" smtClean="0">
                <a:latin typeface="宋体" pitchFamily="2" charset="-122"/>
              </a:rPr>
              <a:t>nline</a:t>
            </a:r>
            <a:r>
              <a:rPr lang="zh-CN" altLang="en-US" dirty="0">
                <a:latin typeface="宋体" pitchFamily="2" charset="-122"/>
              </a:rPr>
              <a:t>。</a:t>
            </a:r>
            <a:r>
              <a:rPr lang="en-US" altLang="zh-CN" dirty="0" smtClean="0">
                <a:latin typeface="宋体" pitchFamily="2" charset="-122"/>
              </a:rPr>
              <a:t>C99</a:t>
            </a:r>
            <a:r>
              <a:rPr lang="zh-CN" altLang="en-US" dirty="0" smtClean="0">
                <a:latin typeface="宋体" pitchFamily="2" charset="-122"/>
              </a:rPr>
              <a:t>标准引入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内联汇编：</a:t>
            </a:r>
            <a:r>
              <a:rPr lang="en-US" altLang="zh-CN" dirty="0" err="1" smtClean="0">
                <a:latin typeface="宋体" pitchFamily="2" charset="-122"/>
              </a:rPr>
              <a:t>asm</a:t>
            </a:r>
            <a:r>
              <a:rPr lang="en-US" altLang="zh-CN" dirty="0" smtClean="0">
                <a:latin typeface="宋体" pitchFamily="2" charset="-122"/>
              </a:rPr>
              <a:t> volatile(……)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分支声明：选择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zh-CN" altLang="en-US" dirty="0" smtClean="0">
                <a:latin typeface="宋体" pitchFamily="2" charset="-122"/>
              </a:rPr>
              <a:t>标明分支出现的概率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ikely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unlikely</a:t>
            </a:r>
          </a:p>
        </p:txBody>
      </p:sp>
    </p:spTree>
    <p:extLst>
      <p:ext uri="{BB962C8B-B14F-4D97-AF65-F5344CB8AC3E}">
        <p14:creationId xmlns:p14="http://schemas.microsoft.com/office/powerpoint/2010/main" val="3367810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内核开发的特点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363663"/>
            <a:ext cx="8154988" cy="4481512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例子</a:t>
            </a:r>
            <a:endParaRPr lang="en-US" altLang="zh-CN" dirty="0" smtClean="0">
              <a:latin typeface="宋体" pitchFamily="2" charset="-122"/>
            </a:endParaRPr>
          </a:p>
          <a:p>
            <a:pPr marL="508000" lvl="1" indent="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i</a:t>
            </a:r>
            <a:r>
              <a:rPr lang="en-US" altLang="zh-CN" dirty="0" smtClean="0">
                <a:latin typeface="宋体" pitchFamily="2" charset="-122"/>
              </a:rPr>
              <a:t>f(likely(…))</a:t>
            </a:r>
          </a:p>
          <a:p>
            <a:pPr marL="508000" lvl="1" indent="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{……}</a:t>
            </a:r>
          </a:p>
          <a:p>
            <a:pPr marL="508000" lvl="1" indent="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i</a:t>
            </a:r>
            <a:r>
              <a:rPr lang="en-US" altLang="zh-CN" dirty="0" smtClean="0">
                <a:latin typeface="宋体" pitchFamily="2" charset="-122"/>
              </a:rPr>
              <a:t>f(unlikely(…))</a:t>
            </a:r>
          </a:p>
          <a:p>
            <a:pPr marL="508000" lvl="1" indent="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{……}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1.3</a:t>
            </a:r>
            <a:r>
              <a:rPr lang="zh-CN" altLang="en-US" dirty="0" smtClean="0">
                <a:latin typeface="宋体" pitchFamily="2" charset="-122"/>
              </a:rPr>
              <a:t>（使用</a:t>
            </a:r>
            <a:r>
              <a:rPr lang="en-US" altLang="zh-CN" dirty="0" smtClean="0">
                <a:latin typeface="宋体" pitchFamily="2" charset="-122"/>
              </a:rPr>
              <a:t>-O2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流水线分支预测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ikely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unlikely</a:t>
            </a:r>
            <a:r>
              <a:rPr lang="zh-CN" altLang="en-US" dirty="0" smtClean="0">
                <a:latin typeface="宋体" pitchFamily="2" charset="-122"/>
              </a:rPr>
              <a:t>更多地是对编译器的提示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Intel CPU</a:t>
            </a:r>
            <a:r>
              <a:rPr lang="zh-CN" altLang="en-US" dirty="0" smtClean="0">
                <a:latin typeface="宋体" pitchFamily="2" charset="-122"/>
              </a:rPr>
              <a:t>中，前缀</a:t>
            </a:r>
            <a:r>
              <a:rPr lang="en-US" altLang="zh-CN" dirty="0" smtClean="0">
                <a:latin typeface="宋体" pitchFamily="2" charset="-122"/>
              </a:rPr>
              <a:t>2E/3E</a:t>
            </a:r>
            <a:r>
              <a:rPr lang="zh-CN" altLang="en-US" dirty="0" smtClean="0">
                <a:latin typeface="宋体" pitchFamily="2" charset="-122"/>
              </a:rPr>
              <a:t>可以用于提示是否跳转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02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30963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内核开发的特点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246927"/>
            <a:ext cx="8154988" cy="4481512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没有</a:t>
            </a:r>
            <a:r>
              <a:rPr lang="en-US" altLang="zh-CN" dirty="0" err="1" smtClean="0">
                <a:latin typeface="宋体" pitchFamily="2" charset="-122"/>
              </a:rPr>
              <a:t>libc</a:t>
            </a:r>
            <a:r>
              <a:rPr lang="zh-CN" altLang="en-US" dirty="0" smtClean="0">
                <a:latin typeface="宋体" pitchFamily="2" charset="-122"/>
              </a:rPr>
              <a:t>、标准头文件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应使用</a:t>
            </a:r>
            <a:r>
              <a:rPr lang="en-US" altLang="zh-CN" dirty="0" smtClean="0">
                <a:latin typeface="宋体" pitchFamily="2" charset="-122"/>
              </a:rPr>
              <a:t>GNC C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没有内存保护机制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不要轻易在内核中使用浮点数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用户</a:t>
            </a:r>
            <a:r>
              <a:rPr lang="zh-CN" altLang="en-US" dirty="0" smtClean="0">
                <a:latin typeface="宋体" pitchFamily="2" charset="-122"/>
              </a:rPr>
              <a:t>态进程使用浮点操作时，内核会完成从整数模式到浮点数操作模式转换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通常是通过捕获陷阱进行转换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内核本身不能陷入，需要人工保存、恢复浮点寄存器。所以内核不能完美支持浮点操作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函数调用栈很小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默认情况下，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位时，栈大小为</a:t>
            </a:r>
            <a:r>
              <a:rPr lang="en-US" altLang="zh-CN" dirty="0" smtClean="0">
                <a:latin typeface="宋体" pitchFamily="2" charset="-122"/>
              </a:rPr>
              <a:t>8KB</a:t>
            </a:r>
          </a:p>
        </p:txBody>
      </p:sp>
    </p:spTree>
    <p:extLst>
      <p:ext uri="{BB962C8B-B14F-4D97-AF65-F5344CB8AC3E}">
        <p14:creationId xmlns:p14="http://schemas.microsoft.com/office/powerpoint/2010/main" val="1988980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内核学习方法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内核模块模型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修改内核源码</a:t>
            </a:r>
            <a:endParaRPr lang="en-US" altLang="zh-CN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endParaRPr lang="zh-CN" altLang="en-US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16742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需要重新编译内核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环境：</a:t>
            </a:r>
            <a:r>
              <a:rPr lang="en-US" altLang="zh-CN" dirty="0" smtClean="0">
                <a:latin typeface="宋体" pitchFamily="2" charset="-122"/>
              </a:rPr>
              <a:t>Ubuntu 14.04,</a:t>
            </a:r>
            <a:r>
              <a:rPr lang="zh-CN" altLang="en-US" dirty="0" smtClean="0">
                <a:latin typeface="宋体" pitchFamily="2" charset="-122"/>
              </a:rPr>
              <a:t>内核版本</a:t>
            </a:r>
            <a:r>
              <a:rPr lang="en-US" altLang="zh-CN" dirty="0" smtClean="0">
                <a:latin typeface="宋体" pitchFamily="2" charset="-122"/>
              </a:rPr>
              <a:t>3.13.0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查看当前系统</a:t>
            </a:r>
            <a:r>
              <a:rPr lang="en-US" altLang="zh-CN" dirty="0" err="1" smtClean="0">
                <a:latin typeface="宋体" pitchFamily="2" charset="-122"/>
              </a:rPr>
              <a:t>ubuntu</a:t>
            </a:r>
            <a:r>
              <a:rPr lang="zh-CN" altLang="en-US" dirty="0" smtClean="0">
                <a:latin typeface="宋体" pitchFamily="2" charset="-122"/>
              </a:rPr>
              <a:t>版本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u</a:t>
            </a:r>
            <a:r>
              <a:rPr lang="en-US" altLang="zh-CN" dirty="0" err="1" smtClean="0">
                <a:latin typeface="宋体" pitchFamily="2" charset="-122"/>
              </a:rPr>
              <a:t>name</a:t>
            </a:r>
            <a:r>
              <a:rPr lang="en-US" altLang="zh-CN" dirty="0" smtClean="0">
                <a:latin typeface="宋体" pitchFamily="2" charset="-122"/>
              </a:rPr>
              <a:t> -a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</a:rPr>
              <a:t>cat /</a:t>
            </a:r>
            <a:r>
              <a:rPr lang="en-US" altLang="zh-CN" dirty="0" err="1">
                <a:latin typeface="宋体" pitchFamily="2" charset="-122"/>
              </a:rPr>
              <a:t>etc</a:t>
            </a:r>
            <a:r>
              <a:rPr lang="en-US" altLang="zh-CN" dirty="0">
                <a:latin typeface="宋体" pitchFamily="2" charset="-122"/>
              </a:rPr>
              <a:t>/issue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第一步：下载内核源码</a:t>
            </a:r>
            <a:r>
              <a:rPr lang="en-US" altLang="zh-CN" dirty="0" smtClean="0">
                <a:latin typeface="宋体" pitchFamily="2" charset="-122"/>
                <a:hlinkClick r:id="rId3"/>
              </a:rPr>
              <a:t>ftp://kernel.org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为了简便，下载与当前系统同版本内核</a:t>
            </a:r>
            <a:r>
              <a:rPr lang="en-US" altLang="zh-CN" dirty="0" smtClean="0">
                <a:latin typeface="宋体" pitchFamily="2" charset="-122"/>
              </a:rPr>
              <a:t>3.13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第二步：配置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为了简便，可以在当前系统的</a:t>
            </a:r>
            <a:r>
              <a:rPr lang="en-US" altLang="zh-CN" dirty="0" err="1" smtClean="0">
                <a:latin typeface="宋体" pitchFamily="2" charset="-122"/>
              </a:rPr>
              <a:t>config</a:t>
            </a:r>
            <a:r>
              <a:rPr lang="zh-CN" altLang="en-US" dirty="0" smtClean="0">
                <a:latin typeface="宋体" pitchFamily="2" charset="-122"/>
              </a:rPr>
              <a:t>文件基础上进行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假设当前工作目录是源码所在目录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cp</a:t>
            </a:r>
            <a:r>
              <a:rPr lang="en-US" altLang="zh-CN" dirty="0" smtClean="0">
                <a:latin typeface="宋体" pitchFamily="2" charset="-122"/>
              </a:rPr>
              <a:t> /boot/config-3.13.0-32-generic .</a:t>
            </a:r>
            <a:r>
              <a:rPr lang="en-US" altLang="zh-CN" dirty="0" err="1" smtClean="0">
                <a:latin typeface="宋体" pitchFamily="2" charset="-122"/>
              </a:rPr>
              <a:t>config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第一步：下载内核源码</a:t>
            </a:r>
            <a:r>
              <a:rPr lang="en-US" altLang="zh-CN" smtClean="0">
                <a:latin typeface="宋体" pitchFamily="2" charset="-122"/>
                <a:hlinkClick r:id="rId3"/>
              </a:rPr>
              <a:t>ftp://kernel.org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第二步：配置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执行配置操作</a:t>
            </a:r>
            <a:r>
              <a:rPr lang="en-US" altLang="zh-CN" smtClean="0">
                <a:latin typeface="宋体" pitchFamily="2" charset="-122"/>
              </a:rPr>
              <a:t>make oldconfig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也可以使用</a:t>
            </a:r>
            <a:r>
              <a:rPr lang="en-US" altLang="zh-CN" smtClean="0">
                <a:latin typeface="宋体" pitchFamily="2" charset="-122"/>
              </a:rPr>
              <a:t>make menuconfig</a:t>
            </a:r>
            <a:r>
              <a:rPr lang="zh-CN" altLang="en-US" smtClean="0">
                <a:latin typeface="宋体" pitchFamily="2" charset="-122"/>
              </a:rPr>
              <a:t>设置配置项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第三步：编译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make-kpkg clean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smtClean="0">
                <a:latin typeface="宋体" pitchFamily="2" charset="-122"/>
              </a:rPr>
              <a:t>make-kpkg --initrd kernel-headers kernel_image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之前需要使用</a:t>
            </a:r>
            <a:r>
              <a:rPr lang="en-US" altLang="zh-CN" smtClean="0">
                <a:latin typeface="宋体" pitchFamily="2" charset="-122"/>
              </a:rPr>
              <a:t>apt</a:t>
            </a:r>
            <a:r>
              <a:rPr lang="zh-CN" altLang="en-US" smtClean="0">
                <a:latin typeface="宋体" pitchFamily="2" charset="-122"/>
              </a:rPr>
              <a:t>安装</a:t>
            </a:r>
            <a:r>
              <a:rPr lang="en-US" altLang="zh-CN" smtClean="0">
                <a:latin typeface="宋体" pitchFamily="2" charset="-122"/>
              </a:rPr>
              <a:t>kernel-package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 libncurses5-dev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在上一级目录生成两个</a:t>
            </a:r>
            <a:r>
              <a:rPr lang="en-US" altLang="zh-CN" smtClean="0">
                <a:latin typeface="宋体" pitchFamily="2" charset="-122"/>
              </a:rPr>
              <a:t>.deb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第一步：下载内核源码</a:t>
            </a:r>
            <a:r>
              <a:rPr lang="en-US" altLang="zh-CN" smtClean="0">
                <a:latin typeface="宋体" pitchFamily="2" charset="-122"/>
                <a:hlinkClick r:id="rId3"/>
              </a:rPr>
              <a:t>ftp://kernel.org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第二步：配置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第三步：编译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第四步：安装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cd ../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dpkg -i *.deb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reboot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anose="02010600030101010101" pitchFamily="2" charset="-122"/>
              </a:rPr>
              <a:t>第一讲 前言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破题</a:t>
            </a:r>
            <a:endParaRPr lang="zh-CN" altLang="en-US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Linux</a:t>
            </a:r>
            <a:r>
              <a:rPr lang="zh-CN" altLang="en-US" dirty="0" smtClean="0">
                <a:latin typeface="宋体" panose="02010600030101010101" pitchFamily="2" charset="-122"/>
              </a:rPr>
              <a:t>内核简介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内核实证</a:t>
            </a: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学习资料推荐</a:t>
            </a:r>
          </a:p>
        </p:txBody>
      </p:sp>
    </p:spTree>
    <p:extLst>
      <p:ext uri="{BB962C8B-B14F-4D97-AF65-F5344CB8AC3E}">
        <p14:creationId xmlns:p14="http://schemas.microsoft.com/office/powerpoint/2010/main" val="3095535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上述编译内核后结果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安装了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-headers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/linux-headers-3.13.0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其中存放了用于编译内核模块的若干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Kconfig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nclude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子目录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存放了若干头文件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lib/modules/3.13.0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dirty="0"/>
              <a:t>其中</a:t>
            </a:r>
            <a:r>
              <a:rPr lang="en-US" altLang="zh-CN" dirty="0"/>
              <a:t>build</a:t>
            </a:r>
            <a:r>
              <a:rPr lang="zh-CN" altLang="zh-CN" dirty="0"/>
              <a:t>和</a:t>
            </a:r>
            <a:r>
              <a:rPr lang="en-US" altLang="zh-CN" dirty="0"/>
              <a:t>source</a:t>
            </a:r>
            <a:r>
              <a:rPr lang="zh-CN" altLang="zh-CN" dirty="0"/>
              <a:t>均是符号连接，</a:t>
            </a:r>
            <a:r>
              <a:rPr lang="zh-CN" altLang="zh-CN" dirty="0" smtClean="0"/>
              <a:t>指向</a:t>
            </a:r>
            <a:r>
              <a:rPr lang="zh-CN" altLang="en-US" dirty="0" smtClean="0"/>
              <a:t>编译内核时的源码目录</a:t>
            </a:r>
            <a:endParaRPr lang="en-US" altLang="zh-CN" dirty="0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dirty="0"/>
              <a:t>其中</a:t>
            </a:r>
            <a:r>
              <a:rPr lang="en-US" altLang="zh-CN" dirty="0"/>
              <a:t>kernel</a:t>
            </a:r>
            <a:r>
              <a:rPr lang="zh-CN" altLang="zh-CN" dirty="0"/>
              <a:t>目录，保存了编译好的各个内核模块文件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上述编译内核后结果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/boot</a:t>
            </a:r>
            <a:r>
              <a:rPr lang="zh-CN" altLang="en-US" smtClean="0">
                <a:latin typeface="宋体" pitchFamily="2" charset="-122"/>
              </a:rPr>
              <a:t>增加的文件：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config-3.13.0</a:t>
            </a:r>
            <a:r>
              <a:rPr lang="zh-CN" altLang="en-US" smtClean="0">
                <a:latin typeface="宋体" pitchFamily="2" charset="-122"/>
              </a:rPr>
              <a:t>：配置文件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initrd.img-3.13.0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System.map-3.13.0</a:t>
            </a:r>
            <a:r>
              <a:rPr lang="zh-CN" altLang="en-US" smtClean="0">
                <a:latin typeface="宋体" pitchFamily="2" charset="-122"/>
              </a:rPr>
              <a:t>：符号表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vmlinuz-3.13.0</a:t>
            </a:r>
            <a:r>
              <a:rPr lang="zh-CN" altLang="en-US" smtClean="0">
                <a:latin typeface="宋体" pitchFamily="2" charset="-122"/>
              </a:rPr>
              <a:t>：内核映像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/boot/grub/grub.cfg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存放了</a:t>
            </a:r>
            <a:r>
              <a:rPr lang="en-US" altLang="zh-CN" smtClean="0">
                <a:latin typeface="宋体" pitchFamily="2" charset="-122"/>
              </a:rPr>
              <a:t>grub</a:t>
            </a:r>
            <a:r>
              <a:rPr lang="zh-CN" altLang="en-US" smtClean="0">
                <a:latin typeface="宋体" pitchFamily="2" charset="-122"/>
              </a:rPr>
              <a:t>各种启动时菜单选项</a:t>
            </a:r>
            <a:endParaRPr lang="en-US" altLang="zh-CN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27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什么是</a:t>
            </a:r>
            <a:r>
              <a:rPr lang="en-US" altLang="zh-CN" smtClean="0">
                <a:latin typeface="宋体" pitchFamily="2" charset="-122"/>
              </a:rPr>
              <a:t>initrd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在系统启动过程中，一个重要的任务就是</a:t>
            </a:r>
            <a:r>
              <a:rPr lang="en-US" altLang="zh-CN" smtClean="0">
                <a:latin typeface="宋体" pitchFamily="2" charset="-122"/>
              </a:rPr>
              <a:t>mount</a:t>
            </a:r>
            <a:r>
              <a:rPr lang="zh-CN" altLang="en-US" smtClean="0">
                <a:latin typeface="宋体" pitchFamily="2" charset="-122"/>
              </a:rPr>
              <a:t>根文件系统。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存放了大部分系统程序，通常位于磁盘上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而要</a:t>
            </a:r>
            <a:r>
              <a:rPr lang="en-US" altLang="zh-CN" smtClean="0">
                <a:latin typeface="宋体" pitchFamily="2" charset="-122"/>
              </a:rPr>
              <a:t>mount</a:t>
            </a:r>
            <a:r>
              <a:rPr lang="zh-CN" altLang="en-US" smtClean="0">
                <a:latin typeface="宋体" pitchFamily="2" charset="-122"/>
              </a:rPr>
              <a:t>根文件系统，则必须有磁盘的驱动程序和文件系统驱动程序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对于建立在</a:t>
            </a:r>
            <a:r>
              <a:rPr lang="en-US" altLang="zh-CN" smtClean="0">
                <a:latin typeface="宋体" pitchFamily="2" charset="-122"/>
              </a:rPr>
              <a:t>IDE</a:t>
            </a:r>
            <a:r>
              <a:rPr lang="zh-CN" altLang="en-US" smtClean="0">
                <a:latin typeface="宋体" pitchFamily="2" charset="-122"/>
              </a:rPr>
              <a:t>硬盘上的</a:t>
            </a:r>
            <a:r>
              <a:rPr lang="en-US" altLang="zh-CN" smtClean="0">
                <a:latin typeface="宋体" pitchFamily="2" charset="-122"/>
              </a:rPr>
              <a:t>ext</a:t>
            </a:r>
            <a:r>
              <a:rPr lang="zh-CN" altLang="en-US" smtClean="0">
                <a:latin typeface="宋体" pitchFamily="2" charset="-122"/>
              </a:rPr>
              <a:t>文件系统，内核映像通常都包含有</a:t>
            </a:r>
            <a:r>
              <a:rPr lang="en-US" altLang="zh-CN" smtClean="0">
                <a:latin typeface="宋体" pitchFamily="2" charset="-122"/>
              </a:rPr>
              <a:t>IDE</a:t>
            </a:r>
            <a:r>
              <a:rPr lang="zh-CN" altLang="en-US" smtClean="0">
                <a:latin typeface="宋体" pitchFamily="2" charset="-122"/>
              </a:rPr>
              <a:t>硬盘驱动和</a:t>
            </a:r>
            <a:r>
              <a:rPr lang="en-US" altLang="zh-CN" smtClean="0">
                <a:latin typeface="宋体" pitchFamily="2" charset="-122"/>
              </a:rPr>
              <a:t>ext</a:t>
            </a:r>
            <a:r>
              <a:rPr lang="zh-CN" altLang="en-US" smtClean="0">
                <a:latin typeface="宋体" pitchFamily="2" charset="-122"/>
              </a:rPr>
              <a:t>文件系统驱动。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但是对于其他设备、其他文件系统，内核映像就不一定有相应的驱动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什么是</a:t>
            </a:r>
            <a:r>
              <a:rPr lang="en-US" altLang="zh-CN" smtClean="0">
                <a:latin typeface="宋体" pitchFamily="2" charset="-122"/>
              </a:rPr>
              <a:t>initrd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smtClean="0">
                <a:latin typeface="宋体" pitchFamily="2" charset="-122"/>
              </a:rPr>
              <a:t>为什么？</a:t>
            </a:r>
            <a:endParaRPr lang="en-US" altLang="zh-CN" sz="280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由于硬件和兼容性的限制，内核映像的大小不能太大</a:t>
            </a:r>
            <a:endParaRPr lang="en-US" altLang="zh-CN" sz="240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smtClean="0">
                <a:latin typeface="宋体" pitchFamily="2" charset="-122"/>
              </a:rPr>
              <a:t>Linux</a:t>
            </a:r>
            <a:r>
              <a:rPr lang="zh-CN" altLang="en-US" sz="2400" smtClean="0">
                <a:latin typeface="宋体" pitchFamily="2" charset="-122"/>
              </a:rPr>
              <a:t>需要尽可能多地支持各种各种的硬件设备，但是由于内核映像大小受限，不能随便把硬件设备驱动程序放入内核映像中</a:t>
            </a:r>
            <a:endParaRPr lang="en-US" altLang="zh-CN" sz="240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smtClean="0">
                <a:latin typeface="宋体" pitchFamily="2" charset="-122"/>
              </a:rPr>
              <a:t>可能的解决办法：</a:t>
            </a:r>
            <a:endParaRPr lang="en-US" altLang="zh-CN" sz="280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发行商提供预先编译好的支持各种设备的不同内核，用户安装时选择不同的内核。</a:t>
            </a:r>
            <a:r>
              <a:rPr lang="en-US" altLang="zh-CN" sz="2400" smtClean="0">
                <a:latin typeface="宋体" pitchFamily="2" charset="-122"/>
              </a:rPr>
              <a:t>——</a:t>
            </a:r>
            <a:r>
              <a:rPr lang="zh-CN" altLang="en-US" sz="2400" smtClean="0">
                <a:latin typeface="宋体" pitchFamily="2" charset="-122"/>
              </a:rPr>
              <a:t>硬件总类、组合太多，不可行</a:t>
            </a:r>
            <a:endParaRPr lang="en-US" altLang="zh-CN" sz="240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让用户根据自己机器的配置情况，自己制作启动盘加载根文件系统</a:t>
            </a:r>
            <a:r>
              <a:rPr lang="en-US" altLang="zh-CN" sz="2400" smtClean="0">
                <a:latin typeface="宋体" pitchFamily="2" charset="-122"/>
              </a:rPr>
              <a:t>——</a:t>
            </a:r>
            <a:r>
              <a:rPr lang="zh-CN" altLang="en-US" sz="2400" smtClean="0">
                <a:latin typeface="宋体" pitchFamily="2" charset="-122"/>
              </a:rPr>
              <a:t>太麻烦</a:t>
            </a:r>
            <a:endParaRPr lang="en-US" altLang="zh-CN" sz="240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什么是</a:t>
            </a:r>
            <a:r>
              <a:rPr lang="en-US" altLang="zh-CN" smtClean="0">
                <a:latin typeface="宋体" pitchFamily="2" charset="-122"/>
              </a:rPr>
              <a:t>initrd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当前的解决方法：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将各种硬件设备、文件系统的驱动程序模块化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发行商提供内核映像、系统安装程序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系统安装过程中，会根据当前硬件配置情况，选出系统启动需要的驱动程序，并据此制作成</a:t>
            </a:r>
            <a:r>
              <a:rPr lang="en-US" altLang="zh-CN" smtClean="0">
                <a:latin typeface="宋体" pitchFamily="2" charset="-122"/>
              </a:rPr>
              <a:t>initrd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initrd</a:t>
            </a:r>
            <a:r>
              <a:rPr lang="zh-CN" altLang="en-US" smtClean="0">
                <a:latin typeface="宋体" pitchFamily="2" charset="-122"/>
              </a:rPr>
              <a:t>相当于一个临时的根文件系统，其中存放了系统启动必须的各种驱动程序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构建于内存盘之上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内核学习方法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内核模块模型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solidFill>
                  <a:srgbClr val="FF0000"/>
                </a:solidFill>
                <a:latin typeface="宋体" pitchFamily="2" charset="-122"/>
              </a:rPr>
              <a:t>kgdb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endParaRPr lang="zh-CN" altLang="en-US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" descr="C:\Users\Administrator\AppData\Roaming\Tencent\Users\526968771\QQ\WinTemp\RichOle\U](S3U{4`L`TBA3(ZVEMEY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2888" y="3783013"/>
            <a:ext cx="6634162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原理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84288"/>
            <a:ext cx="8013700" cy="4481512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smtClean="0">
                <a:latin typeface="宋体" pitchFamily="2" charset="-122"/>
              </a:rPr>
              <a:t>kgdb</a:t>
            </a:r>
            <a:r>
              <a:rPr lang="zh-CN" altLang="en-US" sz="2800" smtClean="0">
                <a:latin typeface="宋体" pitchFamily="2" charset="-122"/>
              </a:rPr>
              <a:t>提供了一种使用</a:t>
            </a:r>
            <a:r>
              <a:rPr lang="en-US" altLang="zh-CN" sz="2800" smtClean="0">
                <a:latin typeface="宋体" pitchFamily="2" charset="-122"/>
              </a:rPr>
              <a:t>gdb</a:t>
            </a:r>
            <a:r>
              <a:rPr lang="zh-CN" altLang="en-US" sz="2800" smtClean="0">
                <a:latin typeface="宋体" pitchFamily="2" charset="-122"/>
              </a:rPr>
              <a:t>调试</a:t>
            </a:r>
            <a:r>
              <a:rPr lang="en-US" altLang="zh-CN" sz="2800" smtClean="0">
                <a:latin typeface="宋体" pitchFamily="2" charset="-122"/>
              </a:rPr>
              <a:t>Linux</a:t>
            </a:r>
            <a:r>
              <a:rPr lang="zh-CN" altLang="en-US" sz="2800" smtClean="0">
                <a:latin typeface="宋体" pitchFamily="2" charset="-122"/>
              </a:rPr>
              <a:t>内核的机制</a:t>
            </a:r>
            <a:r>
              <a:rPr lang="en-US" altLang="zh-CN" sz="2800" smtClean="0">
                <a:latin typeface="宋体" pitchFamily="2" charset="-122"/>
              </a:rPr>
              <a:t>——</a:t>
            </a:r>
            <a:r>
              <a:rPr lang="zh-CN" altLang="en-US" sz="2800" smtClean="0">
                <a:latin typeface="宋体" pitchFamily="2" charset="-122"/>
              </a:rPr>
              <a:t>源码级调试</a:t>
            </a:r>
            <a:endParaRPr lang="en-US" altLang="zh-CN" sz="280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smtClean="0">
                <a:latin typeface="宋体" pitchFamily="2" charset="-122"/>
              </a:rPr>
              <a:t>需要使用两台</a:t>
            </a:r>
            <a:r>
              <a:rPr lang="en-US" altLang="zh-CN" sz="2800" smtClean="0">
                <a:latin typeface="宋体" pitchFamily="2" charset="-122"/>
              </a:rPr>
              <a:t>Linux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一台目标机，或称</a:t>
            </a:r>
            <a:r>
              <a:rPr lang="en-US" altLang="zh-CN" sz="2400" smtClean="0">
                <a:latin typeface="宋体" pitchFamily="2" charset="-122"/>
              </a:rPr>
              <a:t>target</a:t>
            </a:r>
            <a:r>
              <a:rPr lang="zh-CN" altLang="en-US" sz="2400" smtClean="0">
                <a:latin typeface="宋体" pitchFamily="2" charset="-122"/>
              </a:rPr>
              <a:t>、服务器，运行</a:t>
            </a:r>
            <a:r>
              <a:rPr lang="en-US" altLang="zh-CN" sz="2400" smtClean="0">
                <a:latin typeface="宋体" pitchFamily="2" charset="-122"/>
              </a:rPr>
              <a:t>kgdb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一台开发机，或称</a:t>
            </a:r>
            <a:r>
              <a:rPr lang="en-US" altLang="zh-CN" sz="2400" smtClean="0">
                <a:latin typeface="宋体" pitchFamily="2" charset="-122"/>
              </a:rPr>
              <a:t>host</a:t>
            </a:r>
            <a:r>
              <a:rPr lang="zh-CN" altLang="en-US" sz="2400" smtClean="0">
                <a:latin typeface="宋体" pitchFamily="2" charset="-122"/>
              </a:rPr>
              <a:t>、客户端，运行</a:t>
            </a:r>
            <a:r>
              <a:rPr lang="en-US" altLang="zh-CN" sz="2400" smtClean="0">
                <a:latin typeface="宋体" pitchFamily="2" charset="-122"/>
              </a:rPr>
              <a:t>gdb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smtClean="0">
                <a:latin typeface="宋体" pitchFamily="2" charset="-122"/>
              </a:rPr>
              <a:t>两台机器使用串口相连，也可以使用网络相连</a:t>
            </a:r>
            <a:endParaRPr lang="en-US" altLang="zh-CN" sz="240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 descr="C:\Users\Administrator\AppData\Roaming\Tencent\Users\526968771\QQ\WinTemp\RichOle\U](S3U{4`L`TBA3(ZVEMEY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2888" y="3783013"/>
            <a:ext cx="6634162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原理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84288"/>
            <a:ext cx="8013700" cy="4481512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被调试的内核运行在目标机上。需要调试时，目标机将启动</a:t>
            </a: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，就控制权移交给</a:t>
            </a:r>
            <a:r>
              <a:rPr lang="en-US" altLang="zh-CN" smtClean="0">
                <a:latin typeface="宋体" pitchFamily="2" charset="-122"/>
              </a:rPr>
              <a:t>kgdb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开发机使用</a:t>
            </a:r>
            <a:r>
              <a:rPr lang="en-US" altLang="zh-CN" smtClean="0">
                <a:latin typeface="宋体" pitchFamily="2" charset="-122"/>
              </a:rPr>
              <a:t>gdb</a:t>
            </a:r>
            <a:r>
              <a:rPr lang="zh-CN" altLang="en-US" smtClean="0">
                <a:latin typeface="宋体" pitchFamily="2" charset="-122"/>
              </a:rPr>
              <a:t>连接目标机的</a:t>
            </a: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（所以目标机又称为服务器），然后同</a:t>
            </a: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发送各种调试命令。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环境搭建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第一步：编译内核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在此过程中，要尽量去优化编译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内核编译使用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-O2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，调试时显示代码混乱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去优化方法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中的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-O2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变成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-O1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，为什么不是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-O0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不设置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CONFIG_CC_OPTIMIZE_FOR_SIZE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否则，使用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-Os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设置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CONFIG_DEBUG_SECTION_MISMATCH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相当于</a:t>
            </a:r>
            <a:r>
              <a:rPr lang="en-US" altLang="zh-CN" smtClean="0"/>
              <a:t>-fno-inline-functions-called-once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避免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inline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优化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环境搭建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第二步：利用</a:t>
            </a:r>
            <a:r>
              <a:rPr lang="en-US" altLang="zh-CN" smtClean="0">
                <a:latin typeface="宋体" pitchFamily="2" charset="-122"/>
              </a:rPr>
              <a:t>VMWare clone</a:t>
            </a:r>
            <a:r>
              <a:rPr lang="zh-CN" altLang="en-US" smtClean="0">
                <a:latin typeface="宋体" pitchFamily="2" charset="-122"/>
              </a:rPr>
              <a:t>虚拟机，变成两个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系统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第三步：为两个系统配置串口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破题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5775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为什么需要学习</a:t>
            </a: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内核技术？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开发了一个硬件设备，怎么使用？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对文件或者网络数据，如何进行侦听过滤？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协议</a:t>
            </a:r>
            <a:r>
              <a:rPr lang="zh-CN" altLang="en-US" dirty="0" smtClean="0">
                <a:latin typeface="宋体" pitchFamily="2" charset="-122"/>
              </a:rPr>
              <a:t>栈的相关开发，比如</a:t>
            </a:r>
            <a:r>
              <a:rPr lang="en-US" altLang="zh-CN" dirty="0" smtClean="0">
                <a:latin typeface="宋体" pitchFamily="2" charset="-122"/>
              </a:rPr>
              <a:t>NAT</a:t>
            </a:r>
            <a:r>
              <a:rPr lang="zh-CN" altLang="en-US" dirty="0" smtClean="0">
                <a:latin typeface="宋体" pitchFamily="2" charset="-122"/>
              </a:rPr>
              <a:t>等等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虚拟</a:t>
            </a:r>
            <a:r>
              <a:rPr lang="zh-CN" altLang="en-US" dirty="0" smtClean="0">
                <a:latin typeface="宋体" pitchFamily="2" charset="-122"/>
              </a:rPr>
              <a:t>化技术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开发高性能的应用程序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优化外存访问，比如针对特定场景的文件系统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感知的访存优化，比如连续页框分配保证、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感知等等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帮助我们弄清很多背后的故事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交汇点</a:t>
            </a:r>
            <a:r>
              <a:rPr lang="zh-CN" altLang="en-US" dirty="0" smtClean="0">
                <a:latin typeface="宋体" pitchFamily="2" charset="-122"/>
              </a:rPr>
              <a:t>：体系结构、编译、数据结构、算法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833803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206500"/>
            <a:ext cx="8154988" cy="7477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开发机配置：</a:t>
            </a:r>
            <a:r>
              <a:rPr lang="en-US" altLang="zh-CN" smtClean="0">
                <a:latin typeface="宋体" pitchFamily="2" charset="-122"/>
              </a:rPr>
              <a:t> 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环境搭建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41988" name="AutoShape 2" descr="C:\Users\Administrator\AppData\Roaming\Tencent\Users\526968771\QQ\WinTemp\RichOle\4IJ`_~GLB6QQ2J9V2KSWG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9" name="AutoShape 3" descr="C:\Users\Administrator\AppData\Roaming\Tencent\Users\526968771\QQ\WinTemp\RichOle\4IJ`_~GLB6QQ2J9V2KSWG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39269" name="Picture 5" descr="C:\Users\Administrator\AppData\Roaming\Tencent\Users\526968771\QQ\WinTemp\RichOle\0T`%0W95~%AD81H}8S39SP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563" y="1733550"/>
            <a:ext cx="7593012" cy="50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206500"/>
            <a:ext cx="8154988" cy="7477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目标机配置：</a:t>
            </a:r>
            <a:r>
              <a:rPr lang="en-US" altLang="zh-CN" smtClean="0">
                <a:latin typeface="宋体" pitchFamily="2" charset="-122"/>
              </a:rPr>
              <a:t> 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环境搭建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43012" name="AutoShape 2" descr="C:\Users\Administrator\AppData\Roaming\Tencent\Users\526968771\QQ\WinTemp\RichOle\4IJ`_~GLB6QQ2J9V2KSWG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3" name="AutoShape 3" descr="C:\Users\Administrator\AppData\Roaming\Tencent\Users\526968771\QQ\WinTemp\RichOle\4IJ`_~GLB6QQ2J9V2KSWG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41313" name="Picture 1" descr="C:\Users\Administrator\AppData\Roaming\Tencent\Users\526968771\QQ\WinTemp\RichOle\6K$YPLMM41I]Z$G(C3ZSHQ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8375" y="1722438"/>
            <a:ext cx="7272338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环境搭建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串口测试：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目标机执行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#cat /dev/ttyS1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开发机执行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#echo “test” &gt; /dev/ttyS1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第四步：配置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grub.cfg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/>
              <a:t>/boot/grub/grub.cfg</a:t>
            </a:r>
            <a:r>
              <a:rPr lang="zh-CN" altLang="en-US" smtClean="0"/>
              <a:t>内，对应的待调试内核的</a:t>
            </a:r>
            <a:r>
              <a:rPr lang="en-US" altLang="zh-CN" smtClean="0"/>
              <a:t>menuentry</a:t>
            </a:r>
            <a:r>
              <a:rPr lang="zh-CN" altLang="en-US" smtClean="0"/>
              <a:t>中加入：</a:t>
            </a:r>
            <a:endParaRPr lang="en-US" altLang="zh-CN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smtClean="0"/>
              <a:t>rootdelay=90quiet splash text kgdboc=ttyS1,115200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调试内核源码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目标机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echo g &gt; /</a:t>
            </a:r>
            <a:r>
              <a:rPr lang="en-US" altLang="zh-CN" dirty="0" err="1" smtClean="0">
                <a:latin typeface="宋体" pitchFamily="2" charset="-122"/>
              </a:rPr>
              <a:t>proc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sysrq</a:t>
            </a:r>
            <a:r>
              <a:rPr lang="en-US" altLang="zh-CN" dirty="0" smtClean="0">
                <a:latin typeface="宋体" pitchFamily="2" charset="-122"/>
              </a:rPr>
              <a:t>-trigger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控制权限交给</a:t>
            </a:r>
            <a:r>
              <a:rPr lang="en-US" altLang="zh-CN" dirty="0" err="1" smtClean="0">
                <a:latin typeface="宋体" pitchFamily="2" charset="-122"/>
              </a:rPr>
              <a:t>kgdb</a:t>
            </a:r>
            <a:r>
              <a:rPr lang="zh-CN" altLang="en-US" dirty="0" smtClean="0">
                <a:latin typeface="宋体" pitchFamily="2" charset="-122"/>
              </a:rPr>
              <a:t>，目标机进入假死状态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开发机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gdb</a:t>
            </a:r>
            <a:r>
              <a:rPr lang="en-US" altLang="zh-CN" dirty="0" smtClean="0">
                <a:latin typeface="宋体" pitchFamily="2" charset="-122"/>
              </a:rPr>
              <a:t> ./</a:t>
            </a:r>
            <a:r>
              <a:rPr lang="en-US" altLang="zh-CN" dirty="0" err="1" smtClean="0">
                <a:latin typeface="宋体" pitchFamily="2" charset="-122"/>
              </a:rPr>
              <a:t>vmlinux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内核映像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target remote /</a:t>
            </a:r>
            <a:r>
              <a:rPr lang="en-US" altLang="zh-CN" dirty="0" err="1" smtClean="0">
                <a:latin typeface="宋体" pitchFamily="2" charset="-122"/>
              </a:rPr>
              <a:t>dev</a:t>
            </a:r>
            <a:r>
              <a:rPr lang="en-US" altLang="zh-CN" dirty="0" smtClean="0">
                <a:latin typeface="宋体" pitchFamily="2" charset="-122"/>
              </a:rPr>
              <a:t>/ttyS1 </a:t>
            </a:r>
            <a:r>
              <a:rPr lang="zh-CN" altLang="en-US" dirty="0" smtClean="0">
                <a:latin typeface="宋体" pitchFamily="2" charset="-122"/>
              </a:rPr>
              <a:t>通过串口连接</a:t>
            </a:r>
            <a:r>
              <a:rPr lang="en-US" altLang="zh-CN" dirty="0" err="1" smtClean="0">
                <a:latin typeface="宋体" pitchFamily="2" charset="-122"/>
              </a:rPr>
              <a:t>kgdb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handle SIGSEGV </a:t>
            </a:r>
            <a:r>
              <a:rPr lang="en-US" altLang="zh-CN" dirty="0" err="1" smtClean="0">
                <a:latin typeface="宋体" pitchFamily="2" charset="-122"/>
              </a:rPr>
              <a:t>noprint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nostop</a:t>
            </a:r>
            <a:r>
              <a:rPr lang="en-US" altLang="zh-CN" dirty="0" smtClean="0">
                <a:latin typeface="宋体" pitchFamily="2" charset="-122"/>
              </a:rPr>
              <a:t> pass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break </a:t>
            </a:r>
            <a:r>
              <a:rPr lang="en-US" altLang="zh-CN" dirty="0" err="1" smtClean="0">
                <a:latin typeface="宋体" pitchFamily="2" charset="-122"/>
              </a:rPr>
              <a:t>sys_clone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continue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step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调试内核模块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代码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：内核模块的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Makefile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开发机：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break kernel/module.c:3014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do_init_module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函数地址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该函数将调用驱动程序的初始化函数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要源码级调试，需要加载内核模块符号信息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add-symbol-file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内核模块名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.text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段基址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-s .data .data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段基址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–s .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bss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bss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段基址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  <a:r>
              <a:rPr lang="zh-CN" altLang="en-US" smtClean="0">
                <a:latin typeface="宋体" pitchFamily="2" charset="-122"/>
              </a:rPr>
              <a:t>调试内核模块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static int do_init_module(struct module *mod)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THIS_MODULE</a:t>
            </a:r>
            <a:r>
              <a:rPr lang="zh-CN" altLang="en-US" smtClean="0">
                <a:latin typeface="宋体" pitchFamily="2" charset="-122"/>
              </a:rPr>
              <a:t>实际上等于</a:t>
            </a:r>
            <a:r>
              <a:rPr lang="en-US" altLang="zh-CN" smtClean="0">
                <a:latin typeface="宋体" pitchFamily="2" charset="-122"/>
              </a:rPr>
              <a:t>mod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mod-&gt;sect_attrs-&gt;nsections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section</a:t>
            </a:r>
            <a:r>
              <a:rPr lang="zh-CN" altLang="en-US" smtClean="0">
                <a:latin typeface="宋体" pitchFamily="2" charset="-122"/>
              </a:rPr>
              <a:t>的个数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mod-&gt;sect_attrs-&gt;attrs[0]-&gt;name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</a:t>
            </a:r>
            <a:r>
              <a:rPr lang="en-US" altLang="zh-CN" smtClean="0">
                <a:latin typeface="宋体" pitchFamily="2" charset="-122"/>
              </a:rPr>
              <a:t>1</a:t>
            </a:r>
            <a:r>
              <a:rPr lang="zh-CN" altLang="en-US" smtClean="0">
                <a:latin typeface="宋体" pitchFamily="2" charset="-122"/>
              </a:rPr>
              <a:t>个</a:t>
            </a:r>
            <a:r>
              <a:rPr lang="en-US" altLang="zh-CN" smtClean="0">
                <a:latin typeface="宋体" pitchFamily="2" charset="-122"/>
              </a:rPr>
              <a:t>section</a:t>
            </a:r>
            <a:r>
              <a:rPr lang="zh-CN" altLang="en-US" smtClean="0">
                <a:latin typeface="宋体" pitchFamily="2" charset="-122"/>
              </a:rPr>
              <a:t>的名字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mod-&gt;sect_attrs-&gt;attrs[0]-&gt;address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第</a:t>
            </a:r>
            <a:r>
              <a:rPr lang="en-US" altLang="zh-CN" smtClean="0">
                <a:latin typeface="宋体" pitchFamily="2" charset="-122"/>
              </a:rPr>
              <a:t>1</a:t>
            </a:r>
            <a:r>
              <a:rPr lang="zh-CN" altLang="en-US" smtClean="0">
                <a:latin typeface="宋体" pitchFamily="2" charset="-122"/>
              </a:rPr>
              <a:t>个</a:t>
            </a:r>
            <a:r>
              <a:rPr lang="en-US" altLang="zh-CN" smtClean="0">
                <a:latin typeface="宋体" pitchFamily="2" charset="-122"/>
              </a:rPr>
              <a:t>section</a:t>
            </a:r>
            <a:r>
              <a:rPr lang="zh-CN" altLang="en-US" smtClean="0">
                <a:latin typeface="宋体" pitchFamily="2" charset="-122"/>
              </a:rPr>
              <a:t>的基地址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内核学习方法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内核模块模型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solidFill>
                  <a:srgbClr val="FF0000"/>
                </a:solidFill>
                <a:latin typeface="宋体" pitchFamily="2" charset="-122"/>
              </a:rPr>
              <a:t>UML</a:t>
            </a:r>
            <a:endParaRPr lang="zh-CN" altLang="en-US" smtClean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r>
              <a:rPr lang="zh-CN" altLang="en-US" smtClean="0">
                <a:latin typeface="宋体" pitchFamily="2" charset="-122"/>
              </a:rPr>
              <a:t>原理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r>
              <a:rPr lang="zh-CN" altLang="en-US" smtClean="0">
                <a:latin typeface="宋体" pitchFamily="2" charset="-122"/>
              </a:rPr>
              <a:t>：</a:t>
            </a:r>
            <a:r>
              <a:rPr lang="en-US" altLang="zh-CN" smtClean="0">
                <a:latin typeface="宋体" pitchFamily="2" charset="-122"/>
              </a:rPr>
              <a:t>User Model Linux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实际上相当于一种依赖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系统调用所实现的虚拟机，以用户态进程的方式运行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内核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因此，可以使用</a:t>
            </a:r>
            <a:r>
              <a:rPr lang="en-US" altLang="zh-CN" smtClean="0">
                <a:latin typeface="宋体" pitchFamily="2" charset="-122"/>
              </a:rPr>
              <a:t>gdb</a:t>
            </a:r>
            <a:r>
              <a:rPr lang="zh-CN" altLang="en-US" smtClean="0">
                <a:latin typeface="宋体" pitchFamily="2" charset="-122"/>
              </a:rPr>
              <a:t>调试</a:t>
            </a:r>
            <a:r>
              <a:rPr lang="en-US" altLang="zh-CN" smtClean="0">
                <a:latin typeface="宋体" pitchFamily="2" charset="-122"/>
              </a:rPr>
              <a:t>UML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r>
              <a:rPr lang="zh-CN" altLang="en-US" smtClean="0">
                <a:latin typeface="宋体" pitchFamily="2" charset="-122"/>
              </a:rPr>
              <a:t>目前只能运行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，不能运行其他</a:t>
            </a:r>
            <a:r>
              <a:rPr lang="en-US" altLang="zh-CN" smtClean="0">
                <a:latin typeface="宋体" pitchFamily="2" charset="-122"/>
              </a:rPr>
              <a:t>OS</a:t>
            </a:r>
            <a:r>
              <a:rPr lang="zh-CN" altLang="en-US" smtClean="0">
                <a:latin typeface="宋体" pitchFamily="2" charset="-122"/>
              </a:rPr>
              <a:t>。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虚拟机模拟出的硬件平台称为</a:t>
            </a:r>
            <a:r>
              <a:rPr lang="en-US" altLang="zh-CN" smtClean="0">
                <a:latin typeface="宋体" pitchFamily="2" charset="-122"/>
              </a:rPr>
              <a:t>um</a:t>
            </a:r>
            <a:r>
              <a:rPr lang="zh-CN" altLang="en-US" smtClean="0">
                <a:latin typeface="宋体" pitchFamily="2" charset="-122"/>
              </a:rPr>
              <a:t>（内核源码</a:t>
            </a:r>
            <a:r>
              <a:rPr lang="en-US" altLang="zh-CN" smtClean="0">
                <a:latin typeface="宋体" pitchFamily="2" charset="-122"/>
              </a:rPr>
              <a:t>arch/um</a:t>
            </a:r>
            <a:r>
              <a:rPr lang="zh-CN" altLang="en-US" smtClean="0">
                <a:latin typeface="宋体" pitchFamily="2" charset="-122"/>
              </a:rPr>
              <a:t>目录中）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r>
              <a:rPr lang="zh-CN" altLang="en-US" smtClean="0">
                <a:latin typeface="宋体" pitchFamily="2" charset="-122"/>
              </a:rPr>
              <a:t>原理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需要一个根文件系统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UML</a:t>
            </a:r>
            <a:r>
              <a:rPr lang="zh-CN" altLang="en-US" dirty="0" smtClean="0">
                <a:latin typeface="宋体" pitchFamily="2" charset="-122"/>
              </a:rPr>
              <a:t>使用的根文件系统，存在于一个文件中。即将该文件当作一个磁盘使用。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可以从</a:t>
            </a:r>
            <a:r>
              <a:rPr lang="en-US" altLang="zh-CN" dirty="0" smtClean="0">
                <a:latin typeface="宋体" pitchFamily="2" charset="-122"/>
                <a:hlinkClick r:id="rId3"/>
              </a:rPr>
              <a:t>http://fs.devloop.org.uk/</a:t>
            </a:r>
            <a:r>
              <a:rPr lang="zh-CN" altLang="en-US" dirty="0" smtClean="0">
                <a:latin typeface="宋体" pitchFamily="2" charset="-122"/>
              </a:rPr>
              <a:t>下载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需要一个内核映像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  <a:hlinkClick r:id="rId4"/>
              </a:rPr>
              <a:t>http://uml.devloop.org.uk/index.html</a:t>
            </a:r>
            <a:r>
              <a:rPr lang="zh-CN" altLang="en-US" dirty="0" smtClean="0">
                <a:latin typeface="宋体" pitchFamily="2" charset="-122"/>
              </a:rPr>
              <a:t>下载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建议自己编译内核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可以支持模块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内核源码去优化编译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针对</a:t>
            </a:r>
            <a:r>
              <a:rPr lang="en-US" altLang="zh-CN" smtClean="0">
                <a:latin typeface="宋体" pitchFamily="2" charset="-122"/>
              </a:rPr>
              <a:t>um</a:t>
            </a:r>
            <a:r>
              <a:rPr lang="zh-CN" altLang="en-US" smtClean="0">
                <a:latin typeface="宋体" pitchFamily="2" charset="-122"/>
              </a:rPr>
              <a:t>编译内核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从</a:t>
            </a:r>
            <a:r>
              <a:rPr lang="en-US" altLang="zh-CN" smtClean="0">
                <a:latin typeface="宋体" pitchFamily="2" charset="-122"/>
              </a:rPr>
              <a:t>http://uml.devloop.org.uk/index.html</a:t>
            </a:r>
            <a:r>
              <a:rPr lang="zh-CN" altLang="en-US" smtClean="0">
                <a:latin typeface="宋体" pitchFamily="2" charset="-122"/>
              </a:rPr>
              <a:t>下载</a:t>
            </a:r>
            <a:r>
              <a:rPr lang="en-US" altLang="zh-CN" smtClean="0">
                <a:latin typeface="宋体" pitchFamily="2" charset="-122"/>
              </a:rPr>
              <a:t>config</a:t>
            </a:r>
            <a:r>
              <a:rPr lang="zh-CN" altLang="en-US" smtClean="0">
                <a:latin typeface="宋体" pitchFamily="2" charset="-122"/>
              </a:rPr>
              <a:t>文件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修改配置文件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 ARCH=um oldconfig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 ARCH=um 2&gt;&amp;1 | tee build.log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 modules ARCH=um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make modules_install INSTALL_MOD_PATH=mods ARCH=um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破题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教学目的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</a:t>
            </a:r>
            <a:r>
              <a:rPr lang="zh-CN" altLang="en-US" dirty="0">
                <a:latin typeface="宋体" pitchFamily="2" charset="-122"/>
              </a:rPr>
              <a:t>学</a:t>
            </a:r>
            <a:r>
              <a:rPr lang="zh-CN" altLang="en-US" dirty="0" smtClean="0">
                <a:latin typeface="宋体" pitchFamily="2" charset="-122"/>
              </a:rPr>
              <a:t>生</a:t>
            </a:r>
            <a:r>
              <a:rPr lang="zh-CN" altLang="en-US" dirty="0">
                <a:latin typeface="宋体" pitchFamily="2" charset="-122"/>
              </a:rPr>
              <a:t>了解</a:t>
            </a:r>
            <a:r>
              <a:rPr lang="en-US" altLang="zh-CN" dirty="0" err="1">
                <a:latin typeface="宋体" pitchFamily="2" charset="-122"/>
              </a:rPr>
              <a:t>linux</a:t>
            </a:r>
            <a:r>
              <a:rPr lang="zh-CN" altLang="en-US" dirty="0">
                <a:latin typeface="宋体" pitchFamily="2" charset="-122"/>
              </a:rPr>
              <a:t>的基本原理和结构</a:t>
            </a:r>
            <a:r>
              <a:rPr lang="zh-CN" altLang="en-US" dirty="0" smtClean="0">
                <a:latin typeface="宋体" pitchFamily="2" charset="-122"/>
              </a:rPr>
              <a:t>特征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提高</a:t>
            </a:r>
            <a:r>
              <a:rPr lang="zh-CN" altLang="en-US" dirty="0">
                <a:latin typeface="宋体" pitchFamily="2" charset="-122"/>
              </a:rPr>
              <a:t>应用现代操作系统的</a:t>
            </a:r>
            <a:r>
              <a:rPr lang="zh-CN" altLang="en-US" dirty="0" smtClean="0">
                <a:latin typeface="宋体" pitchFamily="2" charset="-122"/>
              </a:rPr>
              <a:t>水平、开发</a:t>
            </a:r>
            <a:r>
              <a:rPr lang="zh-CN" altLang="en-US" dirty="0">
                <a:latin typeface="宋体" pitchFamily="2" charset="-122"/>
              </a:rPr>
              <a:t>特定的</a:t>
            </a:r>
            <a:r>
              <a:rPr lang="zh-CN" altLang="en-US" dirty="0" smtClean="0">
                <a:latin typeface="宋体" pitchFamily="2" charset="-122"/>
              </a:rPr>
              <a:t>内核</a:t>
            </a:r>
            <a:r>
              <a:rPr lang="zh-CN" altLang="en-US" dirty="0">
                <a:latin typeface="宋体" pitchFamily="2" charset="-122"/>
              </a:rPr>
              <a:t>功能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zh-CN" altLang="en-US" dirty="0">
                <a:latin typeface="宋体" pitchFamily="2" charset="-122"/>
              </a:rPr>
              <a:t>设备驱动程序和复杂应用软件的</a:t>
            </a:r>
            <a:r>
              <a:rPr lang="zh-CN" altLang="en-US" dirty="0" smtClean="0">
                <a:latin typeface="宋体" pitchFamily="2" charset="-122"/>
              </a:rPr>
              <a:t>能力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教学内容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内存管理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文件系统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进程管理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系统调用、中断异常及其他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重点是内核的实现，而不是内核的使用（驱动）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818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r>
              <a:rPr lang="zh-CN" altLang="en-US" smtClean="0">
                <a:latin typeface="宋体" pitchFamily="2" charset="-122"/>
              </a:rPr>
              <a:t>调试内核模块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文件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运行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./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ubda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root_fs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=256m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另一个终端中：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查询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进程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gdb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./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handle SIGSEGV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noprint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nostop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pass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attach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pid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break kernel/module.c:3015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do_init_module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函数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加入符号信息，开始调试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r>
              <a:rPr lang="zh-CN" altLang="en-US" smtClean="0">
                <a:latin typeface="宋体" pitchFamily="2" charset="-122"/>
              </a:rPr>
              <a:t>调试启动过程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gdb ./linux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handle SIGSEGV noprint nostop pass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break start_kernel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run ubda=root_fs mem=256m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continue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本课程环境说明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内核版本号：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3.13.0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X86 64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位：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支持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SMP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CONFIG_SMP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使用代码检索工具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http://lxr.free-electrons.com/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本课程环境说明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55299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5300" name="Picture 1" descr="C:\Users\Administrator\AppData\Roaming\Tencent\Users\526968771\QQ\WinTemp\RichOle\G}[[{)2PG%@`BUWJ5R@@U]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304800"/>
            <a:ext cx="90122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内核学习方法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内核模块模型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修改内核源码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kgdb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UML</a:t>
            </a:r>
            <a:endParaRPr lang="zh-CN" altLang="en-US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anose="02010600030101010101" pitchFamily="2" charset="-122"/>
              </a:rPr>
              <a:t>第一讲 前言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破题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Linux</a:t>
            </a:r>
            <a:r>
              <a:rPr lang="zh-CN" altLang="en-US" dirty="0" smtClean="0">
                <a:latin typeface="宋体" panose="02010600030101010101" pitchFamily="2" charset="-122"/>
              </a:rPr>
              <a:t>内核简介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内核实证</a:t>
            </a: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学习资料推荐</a:t>
            </a:r>
          </a:p>
        </p:txBody>
      </p:sp>
    </p:spTree>
    <p:extLst>
      <p:ext uri="{BB962C8B-B14F-4D97-AF65-F5344CB8AC3E}">
        <p14:creationId xmlns:p14="http://schemas.microsoft.com/office/powerpoint/2010/main" val="120005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anose="02010600030101010101" pitchFamily="2" charset="-122"/>
              </a:rPr>
              <a:t>学习</a:t>
            </a:r>
            <a:r>
              <a:rPr lang="zh-CN" altLang="en-US" smtClean="0">
                <a:latin typeface="宋体" panose="02010600030101010101" pitchFamily="2" charset="-122"/>
              </a:rPr>
              <a:t>资料推荐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anose="02010600030101010101" pitchFamily="2" charset="-122"/>
              </a:rPr>
              <a:t>学习中的困惑</a:t>
            </a: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anose="02010600030101010101" pitchFamily="2" charset="-122"/>
              </a:rPr>
              <a:t>漫无目的、缺乏指导，不知道该怎么样学习</a:t>
            </a: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anose="02010600030101010101" pitchFamily="2" charset="-122"/>
            </a:endParaRP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anose="02010600030101010101" pitchFamily="2" charset="-122"/>
              </a:rPr>
              <a:t>基本的方法</a:t>
            </a: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anose="02010600030101010101" pitchFamily="2" charset="-122"/>
              </a:rPr>
              <a:t>看书＋实践</a:t>
            </a: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anose="02010600030101010101" pitchFamily="2" charset="-122"/>
              </a:rPr>
              <a:t>方向不明确</a:t>
            </a:r>
          </a:p>
        </p:txBody>
      </p:sp>
    </p:spTree>
    <p:extLst>
      <p:ext uri="{BB962C8B-B14F-4D97-AF65-F5344CB8AC3E}">
        <p14:creationId xmlns:p14="http://schemas.microsoft.com/office/powerpoint/2010/main" val="1565964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5D33F9-3D09-4143-9ADE-C2FEFCE19EDD}" type="slidenum">
              <a:rPr lang="en-US" altLang="zh-CN"/>
              <a:pPr eaLnBrk="1" hangingPunct="1"/>
              <a:t>77</a:t>
            </a:fld>
            <a:endParaRPr lang="en-US" altLang="zh-CN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宋体" panose="02010600030101010101" pitchFamily="2" charset="-122"/>
              </a:rPr>
              <a:t>学习</a:t>
            </a:r>
            <a:r>
              <a:rPr lang="zh-CN" altLang="en-US" smtClean="0">
                <a:latin typeface="宋体" panose="02010600030101010101" pitchFamily="2" charset="-122"/>
              </a:rPr>
              <a:t>资料推荐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高度重视语言的学习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学好</a:t>
            </a:r>
            <a:r>
              <a:rPr lang="en-US" altLang="zh-CN" sz="2400" smtClean="0"/>
              <a:t>C</a:t>
            </a:r>
            <a:r>
              <a:rPr lang="zh-CN" altLang="en-US" sz="2400" smtClean="0"/>
              <a:t>和</a:t>
            </a:r>
            <a:r>
              <a:rPr lang="en-US" altLang="zh-CN" sz="2400" smtClean="0"/>
              <a:t>C++</a:t>
            </a:r>
            <a:r>
              <a:rPr lang="zh-CN" altLang="en-US" sz="2400" smtClean="0"/>
              <a:t>，暂时不要盲目学</a:t>
            </a:r>
            <a:r>
              <a:rPr lang="en-US" altLang="zh-CN" sz="2400" smtClean="0"/>
              <a:t>Java</a:t>
            </a:r>
            <a:r>
              <a:rPr lang="zh-CN" altLang="en-US" sz="2400" smtClean="0"/>
              <a:t>等语言，限制今后的技术道路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C</a:t>
            </a:r>
            <a:r>
              <a:rPr lang="zh-CN" altLang="en-US" sz="2400" smtClean="0"/>
              <a:t>和</a:t>
            </a:r>
            <a:r>
              <a:rPr lang="en-US" altLang="zh-CN" sz="2400" smtClean="0"/>
              <a:t>C++</a:t>
            </a:r>
            <a:r>
              <a:rPr lang="zh-CN" altLang="en-US" sz="2400" smtClean="0"/>
              <a:t>程序贴近机器（大多数操作系统都是基于</a:t>
            </a:r>
            <a:r>
              <a:rPr lang="en-US" altLang="zh-CN" sz="2400" smtClean="0"/>
              <a:t>C</a:t>
            </a:r>
            <a:r>
              <a:rPr lang="zh-CN" altLang="en-US" sz="2400" smtClean="0"/>
              <a:t>的）、高性能，将使你更能深入理解计算机系统和算法，在技术道路上走得更远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语言的学习不仅仅是语法的学习，最主要的是其背后蕴藏的程序设计思想、软件架构思想的学习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要知道这些思想的来龙去脉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到了一定程度后，保持每年都能学种新语言，为什么？（有些思想是某种语言特有的）</a:t>
            </a:r>
          </a:p>
        </p:txBody>
      </p:sp>
    </p:spTree>
    <p:extLst>
      <p:ext uri="{BB962C8B-B14F-4D97-AF65-F5344CB8AC3E}">
        <p14:creationId xmlns:p14="http://schemas.microsoft.com/office/powerpoint/2010/main" val="5977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592743-B48A-4C25-96F3-64745CC5C20E}" type="slidenum">
              <a:rPr lang="en-US" altLang="zh-CN"/>
              <a:pPr eaLnBrk="1" hangingPunct="1"/>
              <a:t>78</a:t>
            </a:fld>
            <a:endParaRPr lang="en-US" altLang="zh-CN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书籍推荐（假定有基本</a:t>
            </a:r>
            <a:r>
              <a:rPr lang="en-US" altLang="zh-CN" smtClean="0"/>
              <a:t>C</a:t>
            </a:r>
            <a:r>
              <a:rPr lang="zh-CN" altLang="en-US" smtClean="0"/>
              <a:t>基础）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深入理解计算机系统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C</a:t>
            </a:r>
            <a:r>
              <a:rPr lang="zh-CN" altLang="en-US" sz="2400" smtClean="0"/>
              <a:t>学习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C</a:t>
            </a:r>
            <a:r>
              <a:rPr lang="zh-CN" altLang="en-US" sz="2000" smtClean="0"/>
              <a:t>陷阱与缺陷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C</a:t>
            </a:r>
            <a:r>
              <a:rPr lang="zh-CN" altLang="en-US" sz="2000" smtClean="0"/>
              <a:t>和指针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基本</a:t>
            </a:r>
            <a:r>
              <a:rPr lang="en-US" altLang="zh-CN" sz="2400" smtClean="0"/>
              <a:t>C++</a:t>
            </a:r>
            <a:r>
              <a:rPr lang="zh-CN" altLang="en-US" sz="2400" smtClean="0"/>
              <a:t>学习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Essential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Effective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More Effective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C++</a:t>
            </a:r>
            <a:r>
              <a:rPr lang="zh-CN" altLang="en-US" sz="2000" smtClean="0"/>
              <a:t>沉思录中面向对象的部分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smtClean="0"/>
              <a:t>设计模式精解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深入</a:t>
            </a:r>
            <a:r>
              <a:rPr lang="en-US" altLang="zh-CN" sz="2400" smtClean="0"/>
              <a:t>C++</a:t>
            </a:r>
            <a:r>
              <a:rPr lang="zh-CN" altLang="en-US" sz="2400" smtClean="0"/>
              <a:t>学习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smtClean="0"/>
              <a:t>深度探索</a:t>
            </a:r>
            <a:r>
              <a:rPr lang="en-US" altLang="zh-CN" sz="2000" smtClean="0"/>
              <a:t>C++</a:t>
            </a:r>
            <a:r>
              <a:rPr lang="zh-CN" altLang="en-US" sz="2000" smtClean="0"/>
              <a:t>对象模型</a:t>
            </a:r>
          </a:p>
        </p:txBody>
      </p:sp>
    </p:spTree>
    <p:extLst>
      <p:ext uri="{BB962C8B-B14F-4D97-AF65-F5344CB8AC3E}">
        <p14:creationId xmlns:p14="http://schemas.microsoft.com/office/powerpoint/2010/main" val="35926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1017D9-DFB7-4B9F-8AAC-CD2FCBE1466A}" type="slidenum">
              <a:rPr lang="en-US" altLang="zh-CN"/>
              <a:pPr eaLnBrk="1" hangingPunct="1"/>
              <a:t>79</a:t>
            </a:fld>
            <a:endParaRPr lang="en-US" altLang="zh-CN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书籍推荐（假定有基本</a:t>
            </a:r>
            <a:r>
              <a:rPr lang="en-US" altLang="zh-CN" smtClean="0"/>
              <a:t>C</a:t>
            </a:r>
            <a:r>
              <a:rPr lang="zh-CN" altLang="en-US" smtClean="0"/>
              <a:t>基础）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模版学习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C++ Template</a:t>
            </a:r>
            <a:r>
              <a:rPr lang="zh-CN" altLang="en-US" sz="2400" smtClean="0"/>
              <a:t>：</a:t>
            </a:r>
            <a:r>
              <a:rPr lang="en-US" altLang="zh-CN" sz="2400" smtClean="0"/>
              <a:t>Complete Guide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Modern C++ Design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模版库学习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C++</a:t>
            </a:r>
            <a:r>
              <a:rPr lang="zh-CN" altLang="en-US" sz="2400" smtClean="0"/>
              <a:t>标准程序库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Effective STL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STL</a:t>
            </a:r>
            <a:r>
              <a:rPr lang="zh-CN" altLang="en-US" sz="2400" smtClean="0"/>
              <a:t>源码剖析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C++</a:t>
            </a:r>
            <a:r>
              <a:rPr lang="zh-CN" altLang="en-US" sz="2800" smtClean="0"/>
              <a:t>学习收工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Exceptional C++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More Exceptional C++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C</a:t>
            </a:r>
            <a:r>
              <a:rPr lang="zh-CN" altLang="en-US" sz="2400" smtClean="0"/>
              <a:t>算法卷一、卷二</a:t>
            </a:r>
          </a:p>
        </p:txBody>
      </p:sp>
    </p:spTree>
    <p:extLst>
      <p:ext uri="{BB962C8B-B14F-4D97-AF65-F5344CB8AC3E}">
        <p14:creationId xmlns:p14="http://schemas.microsoft.com/office/powerpoint/2010/main" val="24450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破题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总学时数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40</a:t>
            </a:r>
            <a:r>
              <a:rPr lang="zh-CN" altLang="en-US" dirty="0" smtClean="0">
                <a:latin typeface="宋体" pitchFamily="2" charset="-122"/>
              </a:rPr>
              <a:t>学时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教材及参考资料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 Development. Robert Love.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Publishing.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Linux Kernel. Daniel P.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Bover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Cesati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O’Reilly.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Device Drivers. Jonathan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Corbet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Alessandro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Rubini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Kroah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Hartman. O’Reilly.</a:t>
            </a:r>
          </a:p>
        </p:txBody>
      </p:sp>
    </p:spTree>
    <p:extLst>
      <p:ext uri="{BB962C8B-B14F-4D97-AF65-F5344CB8AC3E}">
        <p14:creationId xmlns:p14="http://schemas.microsoft.com/office/powerpoint/2010/main" val="2499311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F485FA-1A8E-4FFF-BB86-FC18A8B1C11C}" type="slidenum">
              <a:rPr lang="en-US" altLang="zh-CN"/>
              <a:pPr eaLnBrk="1" hangingPunct="1"/>
              <a:t>80</a:t>
            </a:fld>
            <a:endParaRPr lang="en-US" altLang="zh-CN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宋体" panose="02010600030101010101" pitchFamily="2" charset="-122"/>
              </a:rPr>
              <a:t>学习</a:t>
            </a:r>
            <a:r>
              <a:rPr lang="zh-CN" altLang="en-US" smtClean="0">
                <a:latin typeface="宋体" panose="02010600030101010101" pitchFamily="2" charset="-122"/>
              </a:rPr>
              <a:t>资料推荐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语言到了一定程度，可以进行系统的学习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建议首先学习</a:t>
            </a:r>
            <a:r>
              <a:rPr lang="en-US" altLang="zh-CN" smtClean="0"/>
              <a:t>Windows</a:t>
            </a:r>
            <a:r>
              <a:rPr lang="zh-CN" altLang="en-US" smtClean="0"/>
              <a:t>操作系统</a:t>
            </a:r>
          </a:p>
          <a:p>
            <a:pPr lvl="1" eaLnBrk="1" hangingPunct="1"/>
            <a:r>
              <a:rPr lang="en-US" altLang="zh-CN" smtClean="0"/>
              <a:t>Windows</a:t>
            </a:r>
            <a:r>
              <a:rPr lang="zh-CN" altLang="en-US" smtClean="0"/>
              <a:t>比</a:t>
            </a:r>
            <a:r>
              <a:rPr lang="en-US" altLang="zh-CN" smtClean="0"/>
              <a:t>Linux</a:t>
            </a:r>
            <a:r>
              <a:rPr lang="zh-CN" altLang="en-US" smtClean="0"/>
              <a:t>先进（内核结构，线程）</a:t>
            </a:r>
          </a:p>
          <a:p>
            <a:pPr lvl="1" eaLnBrk="1" hangingPunct="1"/>
            <a:r>
              <a:rPr lang="zh-CN" altLang="en-US" smtClean="0"/>
              <a:t>学习</a:t>
            </a:r>
            <a:r>
              <a:rPr lang="en-US" altLang="zh-CN" smtClean="0"/>
              <a:t>windows</a:t>
            </a:r>
            <a:r>
              <a:rPr lang="zh-CN" altLang="en-US" smtClean="0"/>
              <a:t>能尽快熟悉先进的软件架构（各种架构库，天生的消息循环观察者）</a:t>
            </a:r>
          </a:p>
        </p:txBody>
      </p:sp>
    </p:spTree>
    <p:extLst>
      <p:ext uri="{BB962C8B-B14F-4D97-AF65-F5344CB8AC3E}">
        <p14:creationId xmlns:p14="http://schemas.microsoft.com/office/powerpoint/2010/main" val="24638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CEFB46-65A8-49DD-93E2-713AEAEEC4E7}" type="slidenum">
              <a:rPr lang="en-US" altLang="zh-CN"/>
              <a:pPr eaLnBrk="1" hangingPunct="1"/>
              <a:t>81</a:t>
            </a:fld>
            <a:endParaRPr lang="en-US" altLang="zh-CN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学习书籍推荐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WindowsAPI</a:t>
            </a:r>
            <a:r>
              <a:rPr lang="zh-CN" altLang="en-US" smtClean="0"/>
              <a:t>学习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Programming windows</a:t>
            </a:r>
            <a:r>
              <a:rPr lang="zh-CN" altLang="en-US" smtClean="0"/>
              <a:t>（上下册）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Windows</a:t>
            </a:r>
            <a:r>
              <a:rPr lang="zh-CN" altLang="en-US" smtClean="0"/>
              <a:t>核心编程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MFC</a:t>
            </a:r>
            <a:r>
              <a:rPr lang="zh-CN" altLang="en-US" smtClean="0"/>
              <a:t>学习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MFC</a:t>
            </a:r>
            <a:r>
              <a:rPr lang="zh-CN" altLang="en-US" smtClean="0"/>
              <a:t>基本使用的学习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深入浅出</a:t>
            </a:r>
            <a:r>
              <a:rPr lang="en-US" altLang="zh-CN" smtClean="0"/>
              <a:t>MFC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COM</a:t>
            </a:r>
            <a:r>
              <a:rPr lang="zh-CN" altLang="en-US" smtClean="0"/>
              <a:t>学习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COM</a:t>
            </a:r>
            <a:r>
              <a:rPr lang="zh-CN" altLang="en-US" smtClean="0"/>
              <a:t>原理与应用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ATL Internals</a:t>
            </a:r>
          </a:p>
        </p:txBody>
      </p:sp>
    </p:spTree>
    <p:extLst>
      <p:ext uri="{BB962C8B-B14F-4D97-AF65-F5344CB8AC3E}">
        <p14:creationId xmlns:p14="http://schemas.microsoft.com/office/powerpoint/2010/main" val="3627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6AAE1B-B463-41BA-BA82-57E4C314D459}" type="slidenum">
              <a:rPr lang="en-US" altLang="zh-CN"/>
              <a:pPr eaLnBrk="1" hangingPunct="1"/>
              <a:t>82</a:t>
            </a:fld>
            <a:endParaRPr lang="en-US" altLang="zh-CN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宋体" panose="02010600030101010101" pitchFamily="2" charset="-122"/>
              </a:rPr>
              <a:t>学习</a:t>
            </a:r>
            <a:r>
              <a:rPr lang="zh-CN" altLang="en-US" smtClean="0">
                <a:latin typeface="宋体" panose="02010600030101010101" pitchFamily="2" charset="-122"/>
              </a:rPr>
              <a:t>资料推荐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之后，可进行</a:t>
            </a:r>
            <a:r>
              <a:rPr lang="en-US" altLang="zh-CN" smtClean="0"/>
              <a:t>Linux</a:t>
            </a:r>
            <a:r>
              <a:rPr lang="zh-CN" altLang="en-US" smtClean="0"/>
              <a:t>系统的学习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Linux</a:t>
            </a:r>
            <a:r>
              <a:rPr lang="zh-CN" altLang="en-US" smtClean="0"/>
              <a:t>系统操作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鸟哥的</a:t>
            </a:r>
            <a:r>
              <a:rPr lang="en-US" altLang="zh-CN" smtClean="0"/>
              <a:t>Linux</a:t>
            </a:r>
            <a:r>
              <a:rPr lang="zh-CN" altLang="en-US" smtClean="0"/>
              <a:t>私房菜：基础学习篇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鸟哥的</a:t>
            </a:r>
            <a:r>
              <a:rPr lang="en-US" altLang="zh-CN" smtClean="0"/>
              <a:t>Linux</a:t>
            </a:r>
            <a:r>
              <a:rPr lang="zh-CN" altLang="en-US" smtClean="0"/>
              <a:t>私房菜：服务器架设篇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Linux</a:t>
            </a:r>
            <a:r>
              <a:rPr lang="zh-CN" altLang="en-US" smtClean="0"/>
              <a:t>系统</a:t>
            </a:r>
            <a:r>
              <a:rPr lang="en-US" altLang="zh-CN" smtClean="0"/>
              <a:t>API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Unix</a:t>
            </a:r>
            <a:r>
              <a:rPr lang="zh-CN" altLang="en-US" smtClean="0"/>
              <a:t>环境高级编程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Unix</a:t>
            </a:r>
            <a:r>
              <a:rPr lang="zh-CN" altLang="en-US" smtClean="0"/>
              <a:t>网络编程卷一、卷二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C++</a:t>
            </a:r>
            <a:r>
              <a:rPr lang="zh-CN" altLang="en-US" smtClean="0"/>
              <a:t>网络编程卷</a:t>
            </a:r>
            <a:r>
              <a:rPr lang="en-US" altLang="zh-CN" smtClean="0"/>
              <a:t>1</a:t>
            </a:r>
            <a:r>
              <a:rPr lang="zh-CN" altLang="en-US" smtClean="0"/>
              <a:t>、卷</a:t>
            </a:r>
            <a:r>
              <a:rPr lang="en-US" altLang="zh-CN" smtClean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ACE</a:t>
            </a:r>
            <a:r>
              <a:rPr lang="zh-CN" altLang="en-US" smtClean="0"/>
              <a:t>程序员指南</a:t>
            </a:r>
          </a:p>
        </p:txBody>
      </p:sp>
    </p:spTree>
    <p:extLst>
      <p:ext uri="{BB962C8B-B14F-4D97-AF65-F5344CB8AC3E}">
        <p14:creationId xmlns:p14="http://schemas.microsoft.com/office/powerpoint/2010/main" val="5311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anose="02010600030101010101" pitchFamily="2" charset="-122"/>
              </a:rPr>
              <a:t>学习</a:t>
            </a:r>
            <a:r>
              <a:rPr lang="zh-CN" altLang="en-US" smtClean="0">
                <a:latin typeface="宋体" panose="02010600030101010101" pitchFamily="2" charset="-122"/>
              </a:rPr>
              <a:t>资料推荐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Linux</a:t>
            </a:r>
            <a:r>
              <a:rPr 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内核学习</a:t>
            </a: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anose="02010600030101010101" pitchFamily="2" charset="-122"/>
              </a:rPr>
              <a:t>一定要先学</a:t>
            </a:r>
            <a:r>
              <a:rPr lang="en-US" altLang="zh-CN" smtClean="0">
                <a:latin typeface="宋体" panose="02010600030101010101" pitchFamily="2" charset="-122"/>
              </a:rPr>
              <a:t>Linux</a:t>
            </a:r>
            <a:r>
              <a:rPr lang="en-US" smtClean="0">
                <a:latin typeface="宋体" panose="02010600030101010101" pitchFamily="2" charset="-122"/>
              </a:rPr>
              <a:t>设备驱动编程</a:t>
            </a: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anose="02010600030101010101" pitchFamily="2" charset="-122"/>
              </a:rPr>
              <a:t>学习内核源代码</a:t>
            </a:r>
            <a:endParaRPr lang="zh-CN" altLang="en-US" smtClean="0">
              <a:latin typeface="宋体" panose="02010600030101010101" pitchFamily="2" charset="-122"/>
            </a:endParaRPr>
          </a:p>
          <a:p>
            <a:pPr marL="2590800" lvl="2" indent="-430213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anose="02010600030101010101" pitchFamily="2" charset="-122"/>
              </a:rPr>
              <a:t>《Linux</a:t>
            </a:r>
            <a:r>
              <a:rPr lang="en-US" smtClean="0">
                <a:latin typeface="宋体" panose="02010600030101010101" pitchFamily="2" charset="-122"/>
              </a:rPr>
              <a:t>内核完全剖析－－基于</a:t>
            </a:r>
            <a:r>
              <a:rPr lang="en-US" altLang="zh-CN" smtClean="0">
                <a:latin typeface="宋体" panose="02010600030101010101" pitchFamily="2" charset="-122"/>
              </a:rPr>
              <a:t>0.12</a:t>
            </a:r>
            <a:r>
              <a:rPr lang="en-US" smtClean="0">
                <a:latin typeface="宋体" panose="02010600030101010101" pitchFamily="2" charset="-122"/>
              </a:rPr>
              <a:t>内核</a:t>
            </a:r>
            <a:r>
              <a:rPr lang="en-US" altLang="zh-CN" smtClean="0">
                <a:latin typeface="宋体" panose="02010600030101010101" pitchFamily="2" charset="-122"/>
              </a:rPr>
              <a:t>》</a:t>
            </a:r>
          </a:p>
          <a:p>
            <a:pPr marL="863600" lvl="1" indent="-287338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anose="02010600030101010101" pitchFamily="2" charset="-122"/>
              </a:rPr>
              <a:t>学习内核源代码，要有方向性。</a:t>
            </a:r>
          </a:p>
          <a:p>
            <a:pPr marL="2590800" lvl="2" indent="-430213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smtClean="0">
                <a:latin typeface="宋体" panose="02010600030101010101" pitchFamily="2" charset="-122"/>
              </a:rPr>
              <a:t>文件系统</a:t>
            </a:r>
          </a:p>
          <a:p>
            <a:pPr marL="2590800" lvl="2" indent="-430213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smtClean="0">
                <a:latin typeface="宋体" panose="02010600030101010101" pitchFamily="2" charset="-122"/>
              </a:rPr>
              <a:t>网络系统</a:t>
            </a:r>
          </a:p>
        </p:txBody>
      </p:sp>
    </p:spTree>
    <p:extLst>
      <p:ext uri="{BB962C8B-B14F-4D97-AF65-F5344CB8AC3E}">
        <p14:creationId xmlns:p14="http://schemas.microsoft.com/office/powerpoint/2010/main" val="984203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E8B371-DBC6-4580-9098-ABC818139DD6}" type="slidenum">
              <a:rPr lang="en-US" altLang="zh-CN"/>
              <a:pPr eaLnBrk="1" hangingPunct="1"/>
              <a:t>84</a:t>
            </a:fld>
            <a:endParaRPr lang="en-US" altLang="zh-CN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宋体" panose="02010600030101010101" pitchFamily="2" charset="-122"/>
              </a:rPr>
              <a:t>学习</a:t>
            </a:r>
            <a:r>
              <a:rPr lang="zh-CN" altLang="en-US" smtClean="0">
                <a:latin typeface="宋体" panose="02010600030101010101" pitchFamily="2" charset="-122"/>
              </a:rPr>
              <a:t>资料推荐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linux</a:t>
            </a:r>
            <a:r>
              <a:rPr lang="zh-CN" altLang="en-US" smtClean="0"/>
              <a:t>内核学习到一定程度后，可深入学习操作系统</a:t>
            </a:r>
          </a:p>
          <a:p>
            <a:pPr lvl="1" eaLnBrk="1" hangingPunct="1"/>
            <a:r>
              <a:rPr lang="en-US" altLang="zh-CN" smtClean="0"/>
              <a:t>80X86</a:t>
            </a:r>
            <a:r>
              <a:rPr lang="zh-CN" altLang="en-US" smtClean="0"/>
              <a:t>汇编语言程序设计教程</a:t>
            </a:r>
          </a:p>
          <a:p>
            <a:pPr lvl="1" eaLnBrk="1" hangingPunct="1"/>
            <a:r>
              <a:rPr lang="zh-CN" altLang="en-US" smtClean="0"/>
              <a:t>自己动手写操作系统（第二版：</a:t>
            </a:r>
            <a:r>
              <a:rPr lang="en-US" altLang="zh-CN" smtClean="0"/>
              <a:t>orange’s </a:t>
            </a:r>
            <a:r>
              <a:rPr lang="zh-CN" altLang="en-US" smtClean="0"/>
              <a:t>一个操作系统的实现）</a:t>
            </a:r>
          </a:p>
          <a:p>
            <a:pPr eaLnBrk="1" hangingPunct="1"/>
            <a:r>
              <a:rPr lang="zh-CN" altLang="en-US" smtClean="0"/>
              <a:t>此时，可根据需要选择性的学习</a:t>
            </a:r>
            <a:r>
              <a:rPr lang="en-US" altLang="zh-CN" smtClean="0"/>
              <a:t>.NET</a:t>
            </a:r>
            <a:r>
              <a:rPr lang="zh-CN" altLang="en-US" smtClean="0"/>
              <a:t>、</a:t>
            </a:r>
            <a:r>
              <a:rPr lang="en-US" altLang="zh-CN" smtClean="0"/>
              <a:t>Java</a:t>
            </a:r>
            <a:r>
              <a:rPr lang="zh-CN" altLang="en-US" smtClean="0"/>
              <a:t>等平台</a:t>
            </a:r>
          </a:p>
        </p:txBody>
      </p:sp>
    </p:spTree>
    <p:extLst>
      <p:ext uri="{BB962C8B-B14F-4D97-AF65-F5344CB8AC3E}">
        <p14:creationId xmlns:p14="http://schemas.microsoft.com/office/powerpoint/2010/main" val="56966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宋体" panose="02010600030101010101" pitchFamily="2" charset="-122"/>
              </a:rPr>
              <a:t>第一讲 前言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破题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anose="02010600030101010101" pitchFamily="2" charset="-122"/>
              </a:rPr>
              <a:t>Linux</a:t>
            </a:r>
            <a:r>
              <a:rPr lang="zh-CN" altLang="en-US" dirty="0" smtClean="0">
                <a:latin typeface="宋体" panose="02010600030101010101" pitchFamily="2" charset="-122"/>
              </a:rPr>
              <a:t>内核简介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内核实证</a:t>
            </a:r>
          </a:p>
          <a:p>
            <a:pPr marL="431800" indent="-323850" defTabSz="449263" eaLnBrk="1" hangingPunct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学习资料推荐</a:t>
            </a:r>
          </a:p>
        </p:txBody>
      </p:sp>
    </p:spTree>
    <p:extLst>
      <p:ext uri="{BB962C8B-B14F-4D97-AF65-F5344CB8AC3E}">
        <p14:creationId xmlns:p14="http://schemas.microsoft.com/office/powerpoint/2010/main" val="3455318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破题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考核方式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闭卷考试。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考查考试都笔试。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solidFill>
                  <a:srgbClr val="FF0000"/>
                </a:solidFill>
                <a:latin typeface="宋体" pitchFamily="2" charset="-122"/>
              </a:rPr>
              <a:t>有问题、错误时，随时打断提问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40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ESIGNO">
  <a:themeElements>
    <a:clrScheme name="CDESIGNO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CDESIGN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DESIGNO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O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CDESIGNO</Template>
  <TotalTime>19235</TotalTime>
  <Words>3753</Words>
  <Application>Microsoft Office PowerPoint</Application>
  <PresentationFormat>全屏显示(4:3)</PresentationFormat>
  <Paragraphs>757</Paragraphs>
  <Slides>85</Slides>
  <Notes>78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1" baseType="lpstr">
      <vt:lpstr>宋体</vt:lpstr>
      <vt:lpstr>Arial</vt:lpstr>
      <vt:lpstr>Times New Roman</vt:lpstr>
      <vt:lpstr>Wingdings</vt:lpstr>
      <vt:lpstr>Wingdings 2</vt:lpstr>
      <vt:lpstr>CDESIGNO</vt:lpstr>
      <vt:lpstr>Linux操作系统内核技术</vt:lpstr>
      <vt:lpstr>自我介绍</vt:lpstr>
      <vt:lpstr>自我介绍</vt:lpstr>
      <vt:lpstr>第一讲 前言</vt:lpstr>
      <vt:lpstr>第一讲 前言</vt:lpstr>
      <vt:lpstr>破题</vt:lpstr>
      <vt:lpstr>破题</vt:lpstr>
      <vt:lpstr>破题</vt:lpstr>
      <vt:lpstr>破题</vt:lpstr>
      <vt:lpstr>第一讲 前言</vt:lpstr>
      <vt:lpstr>Linux内核简介</vt:lpstr>
      <vt:lpstr>Linux内核简介</vt:lpstr>
      <vt:lpstr>Linux内核简介</vt:lpstr>
      <vt:lpstr>Linux内核简介</vt:lpstr>
      <vt:lpstr>Windows内核简介</vt:lpstr>
      <vt:lpstr>Linux内核简介</vt:lpstr>
      <vt:lpstr>第一讲 前言</vt:lpstr>
      <vt:lpstr>内核实证</vt:lpstr>
      <vt:lpstr>内核实证</vt:lpstr>
      <vt:lpstr>内核学习方法</vt:lpstr>
      <vt:lpstr>内核学习方法</vt:lpstr>
      <vt:lpstr>内核学习方法</vt:lpstr>
      <vt:lpstr>内核实证的好处</vt:lpstr>
      <vt:lpstr>内核实证</vt:lpstr>
      <vt:lpstr>内核模块模型</vt:lpstr>
      <vt:lpstr>内核模块常见的回调函数</vt:lpstr>
      <vt:lpstr>内核模块常见的回调函数</vt:lpstr>
      <vt:lpstr>内核模块模型</vt:lpstr>
      <vt:lpstr>Makefile文件</vt:lpstr>
      <vt:lpstr>Makefile文件</vt:lpstr>
      <vt:lpstr>Makefile文件</vt:lpstr>
      <vt:lpstr>Makefile</vt:lpstr>
      <vt:lpstr>Makefile文件</vt:lpstr>
      <vt:lpstr>Makefile</vt:lpstr>
      <vt:lpstr>Makefile文件</vt:lpstr>
      <vt:lpstr>Makefile文件</vt:lpstr>
      <vt:lpstr>Makefile文件</vt:lpstr>
      <vt:lpstr>Makefile文件</vt:lpstr>
      <vt:lpstr>优化和调试级别</vt:lpstr>
      <vt:lpstr>优化和调试级别</vt:lpstr>
      <vt:lpstr>优化和调试级别</vt:lpstr>
      <vt:lpstr>Makefile文件</vt:lpstr>
      <vt:lpstr>内核开发的特点</vt:lpstr>
      <vt:lpstr>内核开发的特点</vt:lpstr>
      <vt:lpstr>内核开发的特点</vt:lpstr>
      <vt:lpstr>内核实证</vt:lpstr>
      <vt:lpstr>修改内核源码</vt:lpstr>
      <vt:lpstr>修改内核源码</vt:lpstr>
      <vt:lpstr>修改内核源码</vt:lpstr>
      <vt:lpstr>上述编译内核后结果</vt:lpstr>
      <vt:lpstr>上述编译内核后结果</vt:lpstr>
      <vt:lpstr>什么是initrd</vt:lpstr>
      <vt:lpstr>什么是initrd</vt:lpstr>
      <vt:lpstr>什么是initrd</vt:lpstr>
      <vt:lpstr>内核实证</vt:lpstr>
      <vt:lpstr>kgdb原理</vt:lpstr>
      <vt:lpstr>kgdb原理</vt:lpstr>
      <vt:lpstr>kgdb环境搭建</vt:lpstr>
      <vt:lpstr>kgdb环境搭建</vt:lpstr>
      <vt:lpstr>kgdb环境搭建</vt:lpstr>
      <vt:lpstr>kgdb环境搭建</vt:lpstr>
      <vt:lpstr>kgdb环境搭建</vt:lpstr>
      <vt:lpstr>kgdb调试内核源码</vt:lpstr>
      <vt:lpstr>kgdb调试内核模块</vt:lpstr>
      <vt:lpstr>kgdb调试内核模块</vt:lpstr>
      <vt:lpstr>内核实证</vt:lpstr>
      <vt:lpstr>UML原理</vt:lpstr>
      <vt:lpstr>UML原理</vt:lpstr>
      <vt:lpstr>针对um编译内核</vt:lpstr>
      <vt:lpstr>UML调试内核模块</vt:lpstr>
      <vt:lpstr>UML调试启动过程</vt:lpstr>
      <vt:lpstr>本课程环境说明</vt:lpstr>
      <vt:lpstr>本课程环境说明</vt:lpstr>
      <vt:lpstr>内核实证</vt:lpstr>
      <vt:lpstr>第一讲 前言</vt:lpstr>
      <vt:lpstr>学习资料推荐</vt:lpstr>
      <vt:lpstr>学习资料推荐</vt:lpstr>
      <vt:lpstr>书籍推荐（假定有基本C基础）</vt:lpstr>
      <vt:lpstr>书籍推荐（假定有基本C基础）</vt:lpstr>
      <vt:lpstr>学习资料推荐</vt:lpstr>
      <vt:lpstr>Windows学习书籍推荐</vt:lpstr>
      <vt:lpstr>学习资料推荐</vt:lpstr>
      <vt:lpstr>学习资料推荐</vt:lpstr>
      <vt:lpstr>学习资料推荐</vt:lpstr>
      <vt:lpstr>第一讲 前言</vt:lpstr>
    </vt:vector>
  </TitlesOfParts>
  <Company>UESTC108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Internetworking With TCP/IP</dc:title>
  <dc:creator>lilin</dc:creator>
  <cp:lastModifiedBy>Sky123.Org</cp:lastModifiedBy>
  <cp:revision>1269</cp:revision>
  <dcterms:created xsi:type="dcterms:W3CDTF">2000-01-15T01:57:56Z</dcterms:created>
  <dcterms:modified xsi:type="dcterms:W3CDTF">2017-02-20T03:51:57Z</dcterms:modified>
</cp:coreProperties>
</file>