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701" r:id="rId2"/>
    <p:sldId id="1195" r:id="rId3"/>
    <p:sldId id="1264" r:id="rId4"/>
    <p:sldId id="1199" r:id="rId5"/>
    <p:sldId id="1201" r:id="rId6"/>
    <p:sldId id="1200" r:id="rId7"/>
    <p:sldId id="1202" r:id="rId8"/>
    <p:sldId id="1265" r:id="rId9"/>
    <p:sldId id="1203" r:id="rId10"/>
    <p:sldId id="1205" r:id="rId11"/>
    <p:sldId id="1209" r:id="rId12"/>
    <p:sldId id="1208" r:id="rId13"/>
    <p:sldId id="1210" r:id="rId14"/>
    <p:sldId id="1211" r:id="rId15"/>
    <p:sldId id="1236" r:id="rId16"/>
    <p:sldId id="1238" r:id="rId17"/>
    <p:sldId id="1239" r:id="rId18"/>
    <p:sldId id="1244" r:id="rId19"/>
    <p:sldId id="1266" r:id="rId20"/>
    <p:sldId id="1213" r:id="rId21"/>
    <p:sldId id="1214" r:id="rId22"/>
    <p:sldId id="1215" r:id="rId23"/>
    <p:sldId id="1257" r:id="rId24"/>
    <p:sldId id="1218" r:id="rId25"/>
    <p:sldId id="1219" r:id="rId26"/>
    <p:sldId id="1220" r:id="rId27"/>
    <p:sldId id="1221" r:id="rId28"/>
    <p:sldId id="1222" r:id="rId29"/>
    <p:sldId id="1223" r:id="rId30"/>
    <p:sldId id="1258" r:id="rId31"/>
    <p:sldId id="1224" r:id="rId32"/>
    <p:sldId id="1227" r:id="rId33"/>
    <p:sldId id="1226" r:id="rId34"/>
    <p:sldId id="1225" r:id="rId35"/>
    <p:sldId id="1228" r:id="rId36"/>
    <p:sldId id="1229" r:id="rId37"/>
    <p:sldId id="1230" r:id="rId38"/>
    <p:sldId id="1231" r:id="rId39"/>
    <p:sldId id="1259" r:id="rId40"/>
    <p:sldId id="1232" r:id="rId41"/>
    <p:sldId id="1235" r:id="rId42"/>
    <p:sldId id="1241" r:id="rId43"/>
    <p:sldId id="1242" r:id="rId44"/>
    <p:sldId id="1243" r:id="rId45"/>
    <p:sldId id="1245" r:id="rId46"/>
    <p:sldId id="1268" r:id="rId47"/>
    <p:sldId id="1269" r:id="rId48"/>
    <p:sldId id="1260" r:id="rId49"/>
    <p:sldId id="1246" r:id="rId50"/>
    <p:sldId id="1247" r:id="rId51"/>
    <p:sldId id="1248" r:id="rId52"/>
    <p:sldId id="1261" r:id="rId53"/>
    <p:sldId id="1249" r:id="rId54"/>
    <p:sldId id="1250" r:id="rId55"/>
    <p:sldId id="1251" r:id="rId56"/>
    <p:sldId id="1262" r:id="rId57"/>
    <p:sldId id="1252" r:id="rId58"/>
    <p:sldId id="1253" r:id="rId59"/>
    <p:sldId id="1254" r:id="rId60"/>
    <p:sldId id="1255" r:id="rId61"/>
    <p:sldId id="1256" r:id="rId62"/>
    <p:sldId id="1263" r:id="rId63"/>
    <p:sldId id="1267" r:id="rId6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  <a:srgbClr val="00FFFF"/>
    <a:srgbClr val="FF9900"/>
    <a:srgbClr val="00FF00"/>
    <a:srgbClr val="A50021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5" autoAdjust="0"/>
    <p:restoredTop sz="93301" autoAdjust="0"/>
  </p:normalViewPr>
  <p:slideViewPr>
    <p:cSldViewPr snapToGrid="0">
      <p:cViewPr varScale="1">
        <p:scale>
          <a:sx n="105" d="100"/>
          <a:sy n="105" d="100"/>
        </p:scale>
        <p:origin x="12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01FB340-C17D-43F7-9F67-49D53E5A67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561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7EC0D40-DE97-4F1F-AA81-3FEF64A661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3862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02EB55-D860-46B3-9EAD-7C94905782F7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04904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761098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658431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17390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071866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467805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84562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966520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58180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341412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10203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23901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335395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569917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151192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66345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050275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598454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480487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0263908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6120704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6699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7409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0562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954499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3345462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8271505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6254025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589563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1130922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9068641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328266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1022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2452430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8999420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6329547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2434524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9878986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5239152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741234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4319083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9299223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399497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095861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8569205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5937235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41568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232256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867594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3010680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7171431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56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09356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6130776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1809548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75189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77993916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1751747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550989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62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884911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63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3662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433660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19590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63056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26"/>
          <p:cNvSpPr>
            <a:spLocks/>
          </p:cNvSpPr>
          <p:nvPr/>
        </p:nvSpPr>
        <p:spPr bwMode="auto">
          <a:xfrm>
            <a:off x="4832350" y="33338"/>
            <a:ext cx="4306888" cy="4010025"/>
          </a:xfrm>
          <a:custGeom>
            <a:avLst/>
            <a:gdLst/>
            <a:ahLst/>
            <a:cxnLst>
              <a:cxn ang="0">
                <a:pos x="53" y="41"/>
              </a:cxn>
              <a:cxn ang="0">
                <a:pos x="4" y="163"/>
              </a:cxn>
              <a:cxn ang="0">
                <a:pos x="13" y="354"/>
              </a:cxn>
              <a:cxn ang="0">
                <a:pos x="27" y="432"/>
              </a:cxn>
              <a:cxn ang="0">
                <a:pos x="36" y="562"/>
              </a:cxn>
              <a:cxn ang="0">
                <a:pos x="49" y="802"/>
              </a:cxn>
              <a:cxn ang="0">
                <a:pos x="62" y="1234"/>
              </a:cxn>
              <a:cxn ang="0">
                <a:pos x="76" y="1653"/>
              </a:cxn>
              <a:cxn ang="0">
                <a:pos x="80" y="1820"/>
              </a:cxn>
              <a:cxn ang="0">
                <a:pos x="85" y="1938"/>
              </a:cxn>
              <a:cxn ang="0">
                <a:pos x="85" y="1999"/>
              </a:cxn>
              <a:cxn ang="0">
                <a:pos x="89" y="2016"/>
              </a:cxn>
              <a:cxn ang="0">
                <a:pos x="116" y="2101"/>
              </a:cxn>
              <a:cxn ang="0">
                <a:pos x="183" y="2268"/>
              </a:cxn>
              <a:cxn ang="0">
                <a:pos x="219" y="2321"/>
              </a:cxn>
              <a:cxn ang="0">
                <a:pos x="273" y="2342"/>
              </a:cxn>
              <a:cxn ang="0">
                <a:pos x="429" y="2382"/>
              </a:cxn>
              <a:cxn ang="0">
                <a:pos x="653" y="2435"/>
              </a:cxn>
              <a:cxn ang="0">
                <a:pos x="743" y="2456"/>
              </a:cxn>
              <a:cxn ang="0">
                <a:pos x="774" y="2464"/>
              </a:cxn>
              <a:cxn ang="0">
                <a:pos x="859" y="2496"/>
              </a:cxn>
              <a:cxn ang="0">
                <a:pos x="971" y="2525"/>
              </a:cxn>
              <a:cxn ang="0">
                <a:pos x="1029" y="2525"/>
              </a:cxn>
              <a:cxn ang="0">
                <a:pos x="1123" y="2521"/>
              </a:cxn>
              <a:cxn ang="0">
                <a:pos x="1271" y="2517"/>
              </a:cxn>
              <a:cxn ang="0">
                <a:pos x="1665" y="2500"/>
              </a:cxn>
              <a:cxn ang="0">
                <a:pos x="2090" y="2480"/>
              </a:cxn>
              <a:cxn ang="0">
                <a:pos x="2398" y="2460"/>
              </a:cxn>
              <a:cxn ang="0">
                <a:pos x="2533" y="2443"/>
              </a:cxn>
              <a:cxn ang="0">
                <a:pos x="2609" y="2427"/>
              </a:cxn>
              <a:cxn ang="0">
                <a:pos x="2631" y="2399"/>
              </a:cxn>
              <a:cxn ang="0">
                <a:pos x="2649" y="2317"/>
              </a:cxn>
              <a:cxn ang="0">
                <a:pos x="2667" y="2187"/>
              </a:cxn>
              <a:cxn ang="0">
                <a:pos x="2694" y="1841"/>
              </a:cxn>
              <a:cxn ang="0">
                <a:pos x="2712" y="1315"/>
              </a:cxn>
              <a:cxn ang="0">
                <a:pos x="2707" y="1034"/>
              </a:cxn>
              <a:cxn ang="0">
                <a:pos x="2694" y="908"/>
              </a:cxn>
              <a:cxn ang="0">
                <a:pos x="2667" y="794"/>
              </a:cxn>
              <a:cxn ang="0">
                <a:pos x="2551" y="615"/>
              </a:cxn>
              <a:cxn ang="0">
                <a:pos x="2304" y="363"/>
              </a:cxn>
              <a:cxn ang="0">
                <a:pos x="2103" y="200"/>
              </a:cxn>
              <a:cxn ang="0">
                <a:pos x="1929" y="94"/>
              </a:cxn>
              <a:cxn ang="0">
                <a:pos x="1808" y="73"/>
              </a:cxn>
              <a:cxn ang="0">
                <a:pos x="1575" y="98"/>
              </a:cxn>
              <a:cxn ang="0">
                <a:pos x="1338" y="126"/>
              </a:cxn>
              <a:cxn ang="0">
                <a:pos x="1248" y="135"/>
              </a:cxn>
              <a:cxn ang="0">
                <a:pos x="971" y="49"/>
              </a:cxn>
              <a:cxn ang="0">
                <a:pos x="711" y="0"/>
              </a:cxn>
              <a:cxn ang="0">
                <a:pos x="635" y="0"/>
              </a:cxn>
              <a:cxn ang="0">
                <a:pos x="510" y="0"/>
              </a:cxn>
              <a:cxn ang="0">
                <a:pos x="183" y="4"/>
              </a:cxn>
            </a:cxnLst>
            <a:rect l="0" t="0" r="r" b="b"/>
            <a:pathLst>
              <a:path w="2713" h="2526">
                <a:moveTo>
                  <a:pt x="71" y="12"/>
                </a:moveTo>
                <a:lnTo>
                  <a:pt x="67" y="21"/>
                </a:lnTo>
                <a:lnTo>
                  <a:pt x="53" y="41"/>
                </a:lnTo>
                <a:lnTo>
                  <a:pt x="36" y="69"/>
                </a:lnTo>
                <a:lnTo>
                  <a:pt x="22" y="114"/>
                </a:lnTo>
                <a:lnTo>
                  <a:pt x="4" y="163"/>
                </a:lnTo>
                <a:lnTo>
                  <a:pt x="0" y="224"/>
                </a:lnTo>
                <a:lnTo>
                  <a:pt x="0" y="285"/>
                </a:lnTo>
                <a:lnTo>
                  <a:pt x="13" y="354"/>
                </a:lnTo>
                <a:lnTo>
                  <a:pt x="18" y="371"/>
                </a:lnTo>
                <a:lnTo>
                  <a:pt x="22" y="399"/>
                </a:lnTo>
                <a:lnTo>
                  <a:pt x="27" y="432"/>
                </a:lnTo>
                <a:lnTo>
                  <a:pt x="27" y="468"/>
                </a:lnTo>
                <a:lnTo>
                  <a:pt x="31" y="513"/>
                </a:lnTo>
                <a:lnTo>
                  <a:pt x="36" y="562"/>
                </a:lnTo>
                <a:lnTo>
                  <a:pt x="40" y="619"/>
                </a:lnTo>
                <a:lnTo>
                  <a:pt x="40" y="676"/>
                </a:lnTo>
                <a:lnTo>
                  <a:pt x="49" y="802"/>
                </a:lnTo>
                <a:lnTo>
                  <a:pt x="53" y="941"/>
                </a:lnTo>
                <a:lnTo>
                  <a:pt x="58" y="1087"/>
                </a:lnTo>
                <a:lnTo>
                  <a:pt x="62" y="1234"/>
                </a:lnTo>
                <a:lnTo>
                  <a:pt x="67" y="1381"/>
                </a:lnTo>
                <a:lnTo>
                  <a:pt x="71" y="1523"/>
                </a:lnTo>
                <a:lnTo>
                  <a:pt x="76" y="1653"/>
                </a:lnTo>
                <a:lnTo>
                  <a:pt x="76" y="1710"/>
                </a:lnTo>
                <a:lnTo>
                  <a:pt x="80" y="1767"/>
                </a:lnTo>
                <a:lnTo>
                  <a:pt x="80" y="1820"/>
                </a:lnTo>
                <a:lnTo>
                  <a:pt x="80" y="1865"/>
                </a:lnTo>
                <a:lnTo>
                  <a:pt x="85" y="1906"/>
                </a:lnTo>
                <a:lnTo>
                  <a:pt x="85" y="1938"/>
                </a:lnTo>
                <a:lnTo>
                  <a:pt x="85" y="1967"/>
                </a:lnTo>
                <a:lnTo>
                  <a:pt x="85" y="1987"/>
                </a:lnTo>
                <a:lnTo>
                  <a:pt x="85" y="1999"/>
                </a:lnTo>
                <a:lnTo>
                  <a:pt x="85" y="2004"/>
                </a:lnTo>
                <a:lnTo>
                  <a:pt x="85" y="2008"/>
                </a:lnTo>
                <a:lnTo>
                  <a:pt x="89" y="2016"/>
                </a:lnTo>
                <a:lnTo>
                  <a:pt x="94" y="2032"/>
                </a:lnTo>
                <a:lnTo>
                  <a:pt x="98" y="2052"/>
                </a:lnTo>
                <a:lnTo>
                  <a:pt x="116" y="2101"/>
                </a:lnTo>
                <a:lnTo>
                  <a:pt x="134" y="2158"/>
                </a:lnTo>
                <a:lnTo>
                  <a:pt x="156" y="2215"/>
                </a:lnTo>
                <a:lnTo>
                  <a:pt x="183" y="2268"/>
                </a:lnTo>
                <a:lnTo>
                  <a:pt x="197" y="2289"/>
                </a:lnTo>
                <a:lnTo>
                  <a:pt x="210" y="2309"/>
                </a:lnTo>
                <a:lnTo>
                  <a:pt x="219" y="2321"/>
                </a:lnTo>
                <a:lnTo>
                  <a:pt x="232" y="2329"/>
                </a:lnTo>
                <a:lnTo>
                  <a:pt x="250" y="2337"/>
                </a:lnTo>
                <a:lnTo>
                  <a:pt x="273" y="2342"/>
                </a:lnTo>
                <a:lnTo>
                  <a:pt x="304" y="2354"/>
                </a:lnTo>
                <a:lnTo>
                  <a:pt x="344" y="2362"/>
                </a:lnTo>
                <a:lnTo>
                  <a:pt x="429" y="2382"/>
                </a:lnTo>
                <a:lnTo>
                  <a:pt x="523" y="2407"/>
                </a:lnTo>
                <a:lnTo>
                  <a:pt x="613" y="2427"/>
                </a:lnTo>
                <a:lnTo>
                  <a:pt x="653" y="2435"/>
                </a:lnTo>
                <a:lnTo>
                  <a:pt x="689" y="2443"/>
                </a:lnTo>
                <a:lnTo>
                  <a:pt x="720" y="2451"/>
                </a:lnTo>
                <a:lnTo>
                  <a:pt x="743" y="2456"/>
                </a:lnTo>
                <a:lnTo>
                  <a:pt x="761" y="2460"/>
                </a:lnTo>
                <a:lnTo>
                  <a:pt x="765" y="2460"/>
                </a:lnTo>
                <a:lnTo>
                  <a:pt x="774" y="2464"/>
                </a:lnTo>
                <a:lnTo>
                  <a:pt x="792" y="2472"/>
                </a:lnTo>
                <a:lnTo>
                  <a:pt x="823" y="2484"/>
                </a:lnTo>
                <a:lnTo>
                  <a:pt x="859" y="2496"/>
                </a:lnTo>
                <a:lnTo>
                  <a:pt x="899" y="2508"/>
                </a:lnTo>
                <a:lnTo>
                  <a:pt x="935" y="2521"/>
                </a:lnTo>
                <a:lnTo>
                  <a:pt x="971" y="2525"/>
                </a:lnTo>
                <a:lnTo>
                  <a:pt x="1002" y="2525"/>
                </a:lnTo>
                <a:lnTo>
                  <a:pt x="1011" y="2525"/>
                </a:lnTo>
                <a:lnTo>
                  <a:pt x="1029" y="2525"/>
                </a:lnTo>
                <a:lnTo>
                  <a:pt x="1056" y="2525"/>
                </a:lnTo>
                <a:lnTo>
                  <a:pt x="1087" y="2521"/>
                </a:lnTo>
                <a:lnTo>
                  <a:pt x="1123" y="2521"/>
                </a:lnTo>
                <a:lnTo>
                  <a:pt x="1168" y="2521"/>
                </a:lnTo>
                <a:lnTo>
                  <a:pt x="1217" y="2517"/>
                </a:lnTo>
                <a:lnTo>
                  <a:pt x="1271" y="2517"/>
                </a:lnTo>
                <a:lnTo>
                  <a:pt x="1392" y="2513"/>
                </a:lnTo>
                <a:lnTo>
                  <a:pt x="1521" y="2508"/>
                </a:lnTo>
                <a:lnTo>
                  <a:pt x="1665" y="2500"/>
                </a:lnTo>
                <a:lnTo>
                  <a:pt x="1808" y="2496"/>
                </a:lnTo>
                <a:lnTo>
                  <a:pt x="1951" y="2488"/>
                </a:lnTo>
                <a:lnTo>
                  <a:pt x="2090" y="2480"/>
                </a:lnTo>
                <a:lnTo>
                  <a:pt x="2224" y="2472"/>
                </a:lnTo>
                <a:lnTo>
                  <a:pt x="2345" y="2464"/>
                </a:lnTo>
                <a:lnTo>
                  <a:pt x="2398" y="2460"/>
                </a:lnTo>
                <a:lnTo>
                  <a:pt x="2448" y="2456"/>
                </a:lnTo>
                <a:lnTo>
                  <a:pt x="2492" y="2451"/>
                </a:lnTo>
                <a:lnTo>
                  <a:pt x="2533" y="2443"/>
                </a:lnTo>
                <a:lnTo>
                  <a:pt x="2564" y="2439"/>
                </a:lnTo>
                <a:lnTo>
                  <a:pt x="2586" y="2435"/>
                </a:lnTo>
                <a:lnTo>
                  <a:pt x="2609" y="2427"/>
                </a:lnTo>
                <a:lnTo>
                  <a:pt x="2618" y="2423"/>
                </a:lnTo>
                <a:lnTo>
                  <a:pt x="2622" y="2415"/>
                </a:lnTo>
                <a:lnTo>
                  <a:pt x="2631" y="2399"/>
                </a:lnTo>
                <a:lnTo>
                  <a:pt x="2636" y="2378"/>
                </a:lnTo>
                <a:lnTo>
                  <a:pt x="2645" y="2350"/>
                </a:lnTo>
                <a:lnTo>
                  <a:pt x="2649" y="2317"/>
                </a:lnTo>
                <a:lnTo>
                  <a:pt x="2654" y="2276"/>
                </a:lnTo>
                <a:lnTo>
                  <a:pt x="2662" y="2236"/>
                </a:lnTo>
                <a:lnTo>
                  <a:pt x="2667" y="2187"/>
                </a:lnTo>
                <a:lnTo>
                  <a:pt x="2676" y="2085"/>
                </a:lnTo>
                <a:lnTo>
                  <a:pt x="2685" y="1967"/>
                </a:lnTo>
                <a:lnTo>
                  <a:pt x="2694" y="1841"/>
                </a:lnTo>
                <a:lnTo>
                  <a:pt x="2703" y="1710"/>
                </a:lnTo>
                <a:lnTo>
                  <a:pt x="2712" y="1446"/>
                </a:lnTo>
                <a:lnTo>
                  <a:pt x="2712" y="1315"/>
                </a:lnTo>
                <a:lnTo>
                  <a:pt x="2712" y="1193"/>
                </a:lnTo>
                <a:lnTo>
                  <a:pt x="2712" y="1083"/>
                </a:lnTo>
                <a:lnTo>
                  <a:pt x="2707" y="1034"/>
                </a:lnTo>
                <a:lnTo>
                  <a:pt x="2703" y="986"/>
                </a:lnTo>
                <a:lnTo>
                  <a:pt x="2698" y="945"/>
                </a:lnTo>
                <a:lnTo>
                  <a:pt x="2694" y="908"/>
                </a:lnTo>
                <a:lnTo>
                  <a:pt x="2689" y="876"/>
                </a:lnTo>
                <a:lnTo>
                  <a:pt x="2685" y="847"/>
                </a:lnTo>
                <a:lnTo>
                  <a:pt x="2667" y="794"/>
                </a:lnTo>
                <a:lnTo>
                  <a:pt x="2636" y="741"/>
                </a:lnTo>
                <a:lnTo>
                  <a:pt x="2600" y="680"/>
                </a:lnTo>
                <a:lnTo>
                  <a:pt x="2551" y="615"/>
                </a:lnTo>
                <a:lnTo>
                  <a:pt x="2497" y="554"/>
                </a:lnTo>
                <a:lnTo>
                  <a:pt x="2439" y="489"/>
                </a:lnTo>
                <a:lnTo>
                  <a:pt x="2304" y="363"/>
                </a:lnTo>
                <a:lnTo>
                  <a:pt x="2237" y="301"/>
                </a:lnTo>
                <a:lnTo>
                  <a:pt x="2170" y="249"/>
                </a:lnTo>
                <a:lnTo>
                  <a:pt x="2103" y="200"/>
                </a:lnTo>
                <a:lnTo>
                  <a:pt x="2040" y="155"/>
                </a:lnTo>
                <a:lnTo>
                  <a:pt x="1982" y="118"/>
                </a:lnTo>
                <a:lnTo>
                  <a:pt x="1929" y="94"/>
                </a:lnTo>
                <a:lnTo>
                  <a:pt x="1884" y="78"/>
                </a:lnTo>
                <a:lnTo>
                  <a:pt x="1844" y="73"/>
                </a:lnTo>
                <a:lnTo>
                  <a:pt x="1808" y="73"/>
                </a:lnTo>
                <a:lnTo>
                  <a:pt x="1767" y="78"/>
                </a:lnTo>
                <a:lnTo>
                  <a:pt x="1673" y="86"/>
                </a:lnTo>
                <a:lnTo>
                  <a:pt x="1575" y="98"/>
                </a:lnTo>
                <a:lnTo>
                  <a:pt x="1472" y="106"/>
                </a:lnTo>
                <a:lnTo>
                  <a:pt x="1378" y="118"/>
                </a:lnTo>
                <a:lnTo>
                  <a:pt x="1338" y="126"/>
                </a:lnTo>
                <a:lnTo>
                  <a:pt x="1302" y="130"/>
                </a:lnTo>
                <a:lnTo>
                  <a:pt x="1271" y="135"/>
                </a:lnTo>
                <a:lnTo>
                  <a:pt x="1248" y="135"/>
                </a:lnTo>
                <a:lnTo>
                  <a:pt x="1235" y="139"/>
                </a:lnTo>
                <a:lnTo>
                  <a:pt x="1230" y="139"/>
                </a:lnTo>
                <a:lnTo>
                  <a:pt x="971" y="49"/>
                </a:lnTo>
                <a:lnTo>
                  <a:pt x="729" y="0"/>
                </a:lnTo>
                <a:lnTo>
                  <a:pt x="725" y="0"/>
                </a:lnTo>
                <a:lnTo>
                  <a:pt x="711" y="0"/>
                </a:lnTo>
                <a:lnTo>
                  <a:pt x="693" y="0"/>
                </a:lnTo>
                <a:lnTo>
                  <a:pt x="667" y="0"/>
                </a:lnTo>
                <a:lnTo>
                  <a:pt x="635" y="0"/>
                </a:lnTo>
                <a:lnTo>
                  <a:pt x="595" y="0"/>
                </a:lnTo>
                <a:lnTo>
                  <a:pt x="555" y="0"/>
                </a:lnTo>
                <a:lnTo>
                  <a:pt x="510" y="0"/>
                </a:lnTo>
                <a:lnTo>
                  <a:pt x="407" y="0"/>
                </a:lnTo>
                <a:lnTo>
                  <a:pt x="295" y="0"/>
                </a:lnTo>
                <a:lnTo>
                  <a:pt x="183" y="4"/>
                </a:lnTo>
                <a:lnTo>
                  <a:pt x="71" y="12"/>
                </a:lnTo>
              </a:path>
            </a:pathLst>
          </a:custGeom>
          <a:solidFill>
            <a:schemeClr val="accent2"/>
          </a:solidFill>
          <a:ln w="9525" cap="rnd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1040"/>
          <p:cNvGrpSpPr>
            <a:grpSpLocks/>
          </p:cNvGrpSpPr>
          <p:nvPr/>
        </p:nvGrpSpPr>
        <p:grpSpPr bwMode="auto">
          <a:xfrm>
            <a:off x="4770438" y="28575"/>
            <a:ext cx="4356100" cy="4043363"/>
            <a:chOff x="3005" y="18"/>
            <a:chExt cx="2744" cy="2547"/>
          </a:xfrm>
        </p:grpSpPr>
        <p:sp>
          <p:nvSpPr>
            <p:cNvPr id="6" name="Freeform 1027"/>
            <p:cNvSpPr>
              <a:spLocks/>
            </p:cNvSpPr>
            <p:nvPr/>
          </p:nvSpPr>
          <p:spPr bwMode="auto">
            <a:xfrm>
              <a:off x="3055" y="18"/>
              <a:ext cx="454" cy="152"/>
            </a:xfrm>
            <a:custGeom>
              <a:avLst/>
              <a:gdLst/>
              <a:ahLst/>
              <a:cxnLst>
                <a:cxn ang="0">
                  <a:pos x="350" y="123"/>
                </a:cxn>
                <a:cxn ang="0">
                  <a:pos x="382" y="114"/>
                </a:cxn>
                <a:cxn ang="0">
                  <a:pos x="406" y="108"/>
                </a:cxn>
                <a:cxn ang="0">
                  <a:pos x="426" y="104"/>
                </a:cxn>
                <a:cxn ang="0">
                  <a:pos x="434" y="100"/>
                </a:cxn>
                <a:cxn ang="0">
                  <a:pos x="435" y="96"/>
                </a:cxn>
                <a:cxn ang="0">
                  <a:pos x="437" y="93"/>
                </a:cxn>
                <a:cxn ang="0">
                  <a:pos x="439" y="87"/>
                </a:cxn>
                <a:cxn ang="0">
                  <a:pos x="447" y="75"/>
                </a:cxn>
                <a:cxn ang="0">
                  <a:pos x="452" y="63"/>
                </a:cxn>
                <a:cxn ang="0">
                  <a:pos x="452" y="40"/>
                </a:cxn>
                <a:cxn ang="0">
                  <a:pos x="441" y="18"/>
                </a:cxn>
                <a:cxn ang="0">
                  <a:pos x="431" y="8"/>
                </a:cxn>
                <a:cxn ang="0">
                  <a:pos x="419" y="0"/>
                </a:cxn>
                <a:cxn ang="0">
                  <a:pos x="83" y="3"/>
                </a:cxn>
                <a:cxn ang="0">
                  <a:pos x="57" y="11"/>
                </a:cxn>
                <a:cxn ang="0">
                  <a:pos x="35" y="20"/>
                </a:cxn>
                <a:cxn ang="0">
                  <a:pos x="18" y="32"/>
                </a:cxn>
                <a:cxn ang="0">
                  <a:pos x="6" y="46"/>
                </a:cxn>
                <a:cxn ang="0">
                  <a:pos x="0" y="62"/>
                </a:cxn>
                <a:cxn ang="0">
                  <a:pos x="2" y="80"/>
                </a:cxn>
                <a:cxn ang="0">
                  <a:pos x="12" y="101"/>
                </a:cxn>
                <a:cxn ang="0">
                  <a:pos x="21" y="113"/>
                </a:cxn>
                <a:cxn ang="0">
                  <a:pos x="25" y="115"/>
                </a:cxn>
                <a:cxn ang="0">
                  <a:pos x="37" y="123"/>
                </a:cxn>
                <a:cxn ang="0">
                  <a:pos x="60" y="133"/>
                </a:cxn>
                <a:cxn ang="0">
                  <a:pos x="94" y="143"/>
                </a:cxn>
                <a:cxn ang="0">
                  <a:pos x="125" y="148"/>
                </a:cxn>
                <a:cxn ang="0">
                  <a:pos x="149" y="151"/>
                </a:cxn>
                <a:cxn ang="0">
                  <a:pos x="176" y="151"/>
                </a:cxn>
                <a:cxn ang="0">
                  <a:pos x="205" y="150"/>
                </a:cxn>
                <a:cxn ang="0">
                  <a:pos x="238" y="147"/>
                </a:cxn>
                <a:cxn ang="0">
                  <a:pos x="274" y="142"/>
                </a:cxn>
                <a:cxn ang="0">
                  <a:pos x="312" y="133"/>
                </a:cxn>
              </a:cxnLst>
              <a:rect l="0" t="0" r="r" b="b"/>
              <a:pathLst>
                <a:path w="454" h="152">
                  <a:moveTo>
                    <a:pt x="332" y="128"/>
                  </a:moveTo>
                  <a:lnTo>
                    <a:pt x="350" y="123"/>
                  </a:lnTo>
                  <a:lnTo>
                    <a:pt x="367" y="118"/>
                  </a:lnTo>
                  <a:lnTo>
                    <a:pt x="382" y="114"/>
                  </a:lnTo>
                  <a:lnTo>
                    <a:pt x="395" y="111"/>
                  </a:lnTo>
                  <a:lnTo>
                    <a:pt x="406" y="108"/>
                  </a:lnTo>
                  <a:lnTo>
                    <a:pt x="417" y="106"/>
                  </a:lnTo>
                  <a:lnTo>
                    <a:pt x="426" y="104"/>
                  </a:lnTo>
                  <a:lnTo>
                    <a:pt x="434" y="102"/>
                  </a:lnTo>
                  <a:lnTo>
                    <a:pt x="434" y="100"/>
                  </a:lnTo>
                  <a:lnTo>
                    <a:pt x="434" y="99"/>
                  </a:lnTo>
                  <a:lnTo>
                    <a:pt x="435" y="96"/>
                  </a:lnTo>
                  <a:lnTo>
                    <a:pt x="435" y="95"/>
                  </a:lnTo>
                  <a:lnTo>
                    <a:pt x="437" y="93"/>
                  </a:lnTo>
                  <a:lnTo>
                    <a:pt x="437" y="90"/>
                  </a:lnTo>
                  <a:lnTo>
                    <a:pt x="439" y="87"/>
                  </a:lnTo>
                  <a:lnTo>
                    <a:pt x="444" y="81"/>
                  </a:lnTo>
                  <a:lnTo>
                    <a:pt x="447" y="75"/>
                  </a:lnTo>
                  <a:lnTo>
                    <a:pt x="450" y="69"/>
                  </a:lnTo>
                  <a:lnTo>
                    <a:pt x="452" y="63"/>
                  </a:lnTo>
                  <a:lnTo>
                    <a:pt x="453" y="51"/>
                  </a:lnTo>
                  <a:lnTo>
                    <a:pt x="452" y="40"/>
                  </a:lnTo>
                  <a:lnTo>
                    <a:pt x="448" y="28"/>
                  </a:lnTo>
                  <a:lnTo>
                    <a:pt x="441" y="18"/>
                  </a:lnTo>
                  <a:lnTo>
                    <a:pt x="437" y="13"/>
                  </a:lnTo>
                  <a:lnTo>
                    <a:pt x="431" y="8"/>
                  </a:lnTo>
                  <a:lnTo>
                    <a:pt x="425" y="4"/>
                  </a:lnTo>
                  <a:lnTo>
                    <a:pt x="419" y="0"/>
                  </a:lnTo>
                  <a:lnTo>
                    <a:pt x="97" y="0"/>
                  </a:lnTo>
                  <a:lnTo>
                    <a:pt x="83" y="3"/>
                  </a:lnTo>
                  <a:lnTo>
                    <a:pt x="69" y="7"/>
                  </a:lnTo>
                  <a:lnTo>
                    <a:pt x="57" y="11"/>
                  </a:lnTo>
                  <a:lnTo>
                    <a:pt x="45" y="15"/>
                  </a:lnTo>
                  <a:lnTo>
                    <a:pt x="35" y="20"/>
                  </a:lnTo>
                  <a:lnTo>
                    <a:pt x="25" y="26"/>
                  </a:lnTo>
                  <a:lnTo>
                    <a:pt x="18" y="32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2" y="54"/>
                  </a:lnTo>
                  <a:lnTo>
                    <a:pt x="0" y="62"/>
                  </a:lnTo>
                  <a:lnTo>
                    <a:pt x="0" y="71"/>
                  </a:lnTo>
                  <a:lnTo>
                    <a:pt x="2" y="80"/>
                  </a:lnTo>
                  <a:lnTo>
                    <a:pt x="6" y="90"/>
                  </a:lnTo>
                  <a:lnTo>
                    <a:pt x="12" y="101"/>
                  </a:lnTo>
                  <a:lnTo>
                    <a:pt x="20" y="112"/>
                  </a:lnTo>
                  <a:lnTo>
                    <a:pt x="21" y="113"/>
                  </a:lnTo>
                  <a:lnTo>
                    <a:pt x="22" y="114"/>
                  </a:lnTo>
                  <a:lnTo>
                    <a:pt x="25" y="115"/>
                  </a:lnTo>
                  <a:lnTo>
                    <a:pt x="30" y="119"/>
                  </a:lnTo>
                  <a:lnTo>
                    <a:pt x="37" y="123"/>
                  </a:lnTo>
                  <a:lnTo>
                    <a:pt x="48" y="128"/>
                  </a:lnTo>
                  <a:lnTo>
                    <a:pt x="60" y="133"/>
                  </a:lnTo>
                  <a:lnTo>
                    <a:pt x="76" y="138"/>
                  </a:lnTo>
                  <a:lnTo>
                    <a:pt x="94" y="143"/>
                  </a:lnTo>
                  <a:lnTo>
                    <a:pt x="114" y="147"/>
                  </a:lnTo>
                  <a:lnTo>
                    <a:pt x="125" y="148"/>
                  </a:lnTo>
                  <a:lnTo>
                    <a:pt x="137" y="150"/>
                  </a:lnTo>
                  <a:lnTo>
                    <a:pt x="149" y="151"/>
                  </a:lnTo>
                  <a:lnTo>
                    <a:pt x="162" y="151"/>
                  </a:lnTo>
                  <a:lnTo>
                    <a:pt x="176" y="151"/>
                  </a:lnTo>
                  <a:lnTo>
                    <a:pt x="190" y="151"/>
                  </a:lnTo>
                  <a:lnTo>
                    <a:pt x="205" y="150"/>
                  </a:lnTo>
                  <a:lnTo>
                    <a:pt x="221" y="149"/>
                  </a:lnTo>
                  <a:lnTo>
                    <a:pt x="238" y="147"/>
                  </a:lnTo>
                  <a:lnTo>
                    <a:pt x="255" y="145"/>
                  </a:lnTo>
                  <a:lnTo>
                    <a:pt x="274" y="142"/>
                  </a:lnTo>
                  <a:lnTo>
                    <a:pt x="292" y="138"/>
                  </a:lnTo>
                  <a:lnTo>
                    <a:pt x="312" y="133"/>
                  </a:lnTo>
                  <a:lnTo>
                    <a:pt x="332" y="128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1028"/>
            <p:cNvSpPr>
              <a:spLocks/>
            </p:cNvSpPr>
            <p:nvPr/>
          </p:nvSpPr>
          <p:spPr bwMode="auto">
            <a:xfrm>
              <a:off x="3005" y="18"/>
              <a:ext cx="2734" cy="2547"/>
            </a:xfrm>
            <a:custGeom>
              <a:avLst/>
              <a:gdLst/>
              <a:ahLst/>
              <a:cxnLst>
                <a:cxn ang="0">
                  <a:pos x="2392" y="0"/>
                </a:cxn>
                <a:cxn ang="0">
                  <a:pos x="877" y="96"/>
                </a:cxn>
                <a:cxn ang="0">
                  <a:pos x="1107" y="127"/>
                </a:cxn>
                <a:cxn ang="0">
                  <a:pos x="676" y="201"/>
                </a:cxn>
                <a:cxn ang="0">
                  <a:pos x="892" y="297"/>
                </a:cxn>
                <a:cxn ang="0">
                  <a:pos x="738" y="385"/>
                </a:cxn>
                <a:cxn ang="0">
                  <a:pos x="196" y="420"/>
                </a:cxn>
                <a:cxn ang="0">
                  <a:pos x="359" y="302"/>
                </a:cxn>
                <a:cxn ang="0">
                  <a:pos x="422" y="214"/>
                </a:cxn>
                <a:cxn ang="0">
                  <a:pos x="9" y="324"/>
                </a:cxn>
                <a:cxn ang="0">
                  <a:pos x="57" y="1369"/>
                </a:cxn>
                <a:cxn ang="0">
                  <a:pos x="67" y="2117"/>
                </a:cxn>
                <a:cxn ang="0">
                  <a:pos x="585" y="2511"/>
                </a:cxn>
                <a:cxn ang="0">
                  <a:pos x="800" y="2397"/>
                </a:cxn>
                <a:cxn ang="0">
                  <a:pos x="724" y="1925"/>
                </a:cxn>
                <a:cxn ang="0">
                  <a:pos x="527" y="1802"/>
                </a:cxn>
                <a:cxn ang="0">
                  <a:pos x="513" y="2003"/>
                </a:cxn>
                <a:cxn ang="0">
                  <a:pos x="412" y="2100"/>
                </a:cxn>
                <a:cxn ang="0">
                  <a:pos x="374" y="2248"/>
                </a:cxn>
                <a:cxn ang="0">
                  <a:pos x="326" y="1802"/>
                </a:cxn>
                <a:cxn ang="0">
                  <a:pos x="527" y="1325"/>
                </a:cxn>
                <a:cxn ang="0">
                  <a:pos x="594" y="1085"/>
                </a:cxn>
                <a:cxn ang="0">
                  <a:pos x="685" y="1290"/>
                </a:cxn>
                <a:cxn ang="0">
                  <a:pos x="935" y="1076"/>
                </a:cxn>
                <a:cxn ang="0">
                  <a:pos x="901" y="1330"/>
                </a:cxn>
                <a:cxn ang="0">
                  <a:pos x="772" y="1619"/>
                </a:cxn>
                <a:cxn ang="0">
                  <a:pos x="863" y="2108"/>
                </a:cxn>
                <a:cxn ang="0">
                  <a:pos x="1088" y="2537"/>
                </a:cxn>
                <a:cxn ang="0">
                  <a:pos x="1961" y="2507"/>
                </a:cxn>
                <a:cxn ang="0">
                  <a:pos x="2704" y="2419"/>
                </a:cxn>
                <a:cxn ang="0">
                  <a:pos x="2268" y="2266"/>
                </a:cxn>
                <a:cxn ang="0">
                  <a:pos x="2119" y="2060"/>
                </a:cxn>
                <a:cxn ang="0">
                  <a:pos x="1985" y="1815"/>
                </a:cxn>
                <a:cxn ang="0">
                  <a:pos x="1961" y="1632"/>
                </a:cxn>
                <a:cxn ang="0">
                  <a:pos x="1956" y="1269"/>
                </a:cxn>
                <a:cxn ang="0">
                  <a:pos x="2201" y="1317"/>
                </a:cxn>
                <a:cxn ang="0">
                  <a:pos x="2181" y="1255"/>
                </a:cxn>
                <a:cxn ang="0">
                  <a:pos x="1994" y="1076"/>
                </a:cxn>
                <a:cxn ang="0">
                  <a:pos x="2201" y="1185"/>
                </a:cxn>
                <a:cxn ang="0">
                  <a:pos x="2119" y="1072"/>
                </a:cxn>
                <a:cxn ang="0">
                  <a:pos x="1803" y="1072"/>
                </a:cxn>
                <a:cxn ang="0">
                  <a:pos x="1769" y="1531"/>
                </a:cxn>
                <a:cxn ang="0">
                  <a:pos x="1692" y="1719"/>
                </a:cxn>
                <a:cxn ang="0">
                  <a:pos x="1649" y="1308"/>
                </a:cxn>
                <a:cxn ang="0">
                  <a:pos x="1587" y="1028"/>
                </a:cxn>
                <a:cxn ang="0">
                  <a:pos x="1649" y="945"/>
                </a:cxn>
                <a:cxn ang="0">
                  <a:pos x="1587" y="665"/>
                </a:cxn>
                <a:cxn ang="0">
                  <a:pos x="1649" y="512"/>
                </a:cxn>
                <a:cxn ang="0">
                  <a:pos x="1539" y="411"/>
                </a:cxn>
                <a:cxn ang="0">
                  <a:pos x="1644" y="223"/>
                </a:cxn>
                <a:cxn ang="0">
                  <a:pos x="1760" y="529"/>
                </a:cxn>
                <a:cxn ang="0">
                  <a:pos x="1961" y="171"/>
                </a:cxn>
                <a:cxn ang="0">
                  <a:pos x="2018" y="446"/>
                </a:cxn>
                <a:cxn ang="0">
                  <a:pos x="1889" y="507"/>
                </a:cxn>
                <a:cxn ang="0">
                  <a:pos x="1999" y="652"/>
                </a:cxn>
                <a:cxn ang="0">
                  <a:pos x="1812" y="879"/>
                </a:cxn>
                <a:cxn ang="0">
                  <a:pos x="2354" y="971"/>
                </a:cxn>
                <a:cxn ang="0">
                  <a:pos x="2733" y="927"/>
                </a:cxn>
              </a:cxnLst>
              <a:rect l="0" t="0" r="r" b="b"/>
              <a:pathLst>
                <a:path w="2734" h="2547">
                  <a:moveTo>
                    <a:pt x="2714" y="389"/>
                  </a:moveTo>
                  <a:lnTo>
                    <a:pt x="2709" y="311"/>
                  </a:lnTo>
                  <a:lnTo>
                    <a:pt x="2695" y="241"/>
                  </a:lnTo>
                  <a:lnTo>
                    <a:pt x="2680" y="179"/>
                  </a:lnTo>
                  <a:lnTo>
                    <a:pt x="2656" y="127"/>
                  </a:lnTo>
                  <a:lnTo>
                    <a:pt x="2623" y="87"/>
                  </a:lnTo>
                  <a:lnTo>
                    <a:pt x="2579" y="52"/>
                  </a:lnTo>
                  <a:lnTo>
                    <a:pt x="2522" y="26"/>
                  </a:lnTo>
                  <a:lnTo>
                    <a:pt x="2455" y="4"/>
                  </a:lnTo>
                  <a:lnTo>
                    <a:pt x="2416" y="4"/>
                  </a:lnTo>
                  <a:lnTo>
                    <a:pt x="2392" y="0"/>
                  </a:lnTo>
                  <a:lnTo>
                    <a:pt x="2364" y="0"/>
                  </a:lnTo>
                  <a:lnTo>
                    <a:pt x="681" y="0"/>
                  </a:lnTo>
                  <a:lnTo>
                    <a:pt x="676" y="26"/>
                  </a:lnTo>
                  <a:lnTo>
                    <a:pt x="671" y="52"/>
                  </a:lnTo>
                  <a:lnTo>
                    <a:pt x="671" y="79"/>
                  </a:lnTo>
                  <a:lnTo>
                    <a:pt x="676" y="83"/>
                  </a:lnTo>
                  <a:lnTo>
                    <a:pt x="685" y="87"/>
                  </a:lnTo>
                  <a:lnTo>
                    <a:pt x="719" y="87"/>
                  </a:lnTo>
                  <a:lnTo>
                    <a:pt x="767" y="92"/>
                  </a:lnTo>
                  <a:lnTo>
                    <a:pt x="820" y="92"/>
                  </a:lnTo>
                  <a:lnTo>
                    <a:pt x="877" y="96"/>
                  </a:lnTo>
                  <a:lnTo>
                    <a:pt x="930" y="101"/>
                  </a:lnTo>
                  <a:lnTo>
                    <a:pt x="978" y="101"/>
                  </a:lnTo>
                  <a:lnTo>
                    <a:pt x="1011" y="105"/>
                  </a:lnTo>
                  <a:lnTo>
                    <a:pt x="1021" y="105"/>
                  </a:lnTo>
                  <a:lnTo>
                    <a:pt x="1026" y="105"/>
                  </a:lnTo>
                  <a:lnTo>
                    <a:pt x="1031" y="105"/>
                  </a:lnTo>
                  <a:lnTo>
                    <a:pt x="1045" y="101"/>
                  </a:lnTo>
                  <a:lnTo>
                    <a:pt x="1083" y="101"/>
                  </a:lnTo>
                  <a:lnTo>
                    <a:pt x="1098" y="105"/>
                  </a:lnTo>
                  <a:lnTo>
                    <a:pt x="1107" y="114"/>
                  </a:lnTo>
                  <a:lnTo>
                    <a:pt x="1107" y="127"/>
                  </a:lnTo>
                  <a:lnTo>
                    <a:pt x="1088" y="144"/>
                  </a:lnTo>
                  <a:lnTo>
                    <a:pt x="1059" y="166"/>
                  </a:lnTo>
                  <a:lnTo>
                    <a:pt x="1021" y="184"/>
                  </a:lnTo>
                  <a:lnTo>
                    <a:pt x="978" y="192"/>
                  </a:lnTo>
                  <a:lnTo>
                    <a:pt x="935" y="201"/>
                  </a:lnTo>
                  <a:lnTo>
                    <a:pt x="844" y="206"/>
                  </a:lnTo>
                  <a:lnTo>
                    <a:pt x="805" y="206"/>
                  </a:lnTo>
                  <a:lnTo>
                    <a:pt x="767" y="201"/>
                  </a:lnTo>
                  <a:lnTo>
                    <a:pt x="729" y="201"/>
                  </a:lnTo>
                  <a:lnTo>
                    <a:pt x="700" y="201"/>
                  </a:lnTo>
                  <a:lnTo>
                    <a:pt x="676" y="201"/>
                  </a:lnTo>
                  <a:lnTo>
                    <a:pt x="657" y="206"/>
                  </a:lnTo>
                  <a:lnTo>
                    <a:pt x="647" y="214"/>
                  </a:lnTo>
                  <a:lnTo>
                    <a:pt x="637" y="223"/>
                  </a:lnTo>
                  <a:lnTo>
                    <a:pt x="637" y="241"/>
                  </a:lnTo>
                  <a:lnTo>
                    <a:pt x="652" y="258"/>
                  </a:lnTo>
                  <a:lnTo>
                    <a:pt x="671" y="271"/>
                  </a:lnTo>
                  <a:lnTo>
                    <a:pt x="705" y="284"/>
                  </a:lnTo>
                  <a:lnTo>
                    <a:pt x="733" y="289"/>
                  </a:lnTo>
                  <a:lnTo>
                    <a:pt x="781" y="289"/>
                  </a:lnTo>
                  <a:lnTo>
                    <a:pt x="820" y="293"/>
                  </a:lnTo>
                  <a:lnTo>
                    <a:pt x="892" y="297"/>
                  </a:lnTo>
                  <a:lnTo>
                    <a:pt x="940" y="311"/>
                  </a:lnTo>
                  <a:lnTo>
                    <a:pt x="973" y="319"/>
                  </a:lnTo>
                  <a:lnTo>
                    <a:pt x="987" y="332"/>
                  </a:lnTo>
                  <a:lnTo>
                    <a:pt x="987" y="346"/>
                  </a:lnTo>
                  <a:lnTo>
                    <a:pt x="968" y="354"/>
                  </a:lnTo>
                  <a:lnTo>
                    <a:pt x="935" y="363"/>
                  </a:lnTo>
                  <a:lnTo>
                    <a:pt x="901" y="367"/>
                  </a:lnTo>
                  <a:lnTo>
                    <a:pt x="868" y="372"/>
                  </a:lnTo>
                  <a:lnTo>
                    <a:pt x="820" y="376"/>
                  </a:lnTo>
                  <a:lnTo>
                    <a:pt x="767" y="381"/>
                  </a:lnTo>
                  <a:lnTo>
                    <a:pt x="738" y="385"/>
                  </a:lnTo>
                  <a:lnTo>
                    <a:pt x="705" y="389"/>
                  </a:lnTo>
                  <a:lnTo>
                    <a:pt x="633" y="402"/>
                  </a:lnTo>
                  <a:lnTo>
                    <a:pt x="570" y="411"/>
                  </a:lnTo>
                  <a:lnTo>
                    <a:pt x="508" y="416"/>
                  </a:lnTo>
                  <a:lnTo>
                    <a:pt x="455" y="424"/>
                  </a:lnTo>
                  <a:lnTo>
                    <a:pt x="407" y="424"/>
                  </a:lnTo>
                  <a:lnTo>
                    <a:pt x="364" y="429"/>
                  </a:lnTo>
                  <a:lnTo>
                    <a:pt x="326" y="429"/>
                  </a:lnTo>
                  <a:lnTo>
                    <a:pt x="287" y="429"/>
                  </a:lnTo>
                  <a:lnTo>
                    <a:pt x="235" y="424"/>
                  </a:lnTo>
                  <a:lnTo>
                    <a:pt x="196" y="420"/>
                  </a:lnTo>
                  <a:lnTo>
                    <a:pt x="168" y="407"/>
                  </a:lnTo>
                  <a:lnTo>
                    <a:pt x="153" y="394"/>
                  </a:lnTo>
                  <a:lnTo>
                    <a:pt x="148" y="381"/>
                  </a:lnTo>
                  <a:lnTo>
                    <a:pt x="153" y="367"/>
                  </a:lnTo>
                  <a:lnTo>
                    <a:pt x="168" y="350"/>
                  </a:lnTo>
                  <a:lnTo>
                    <a:pt x="182" y="337"/>
                  </a:lnTo>
                  <a:lnTo>
                    <a:pt x="220" y="315"/>
                  </a:lnTo>
                  <a:lnTo>
                    <a:pt x="239" y="311"/>
                  </a:lnTo>
                  <a:lnTo>
                    <a:pt x="254" y="306"/>
                  </a:lnTo>
                  <a:lnTo>
                    <a:pt x="311" y="306"/>
                  </a:lnTo>
                  <a:lnTo>
                    <a:pt x="359" y="302"/>
                  </a:lnTo>
                  <a:lnTo>
                    <a:pt x="398" y="293"/>
                  </a:lnTo>
                  <a:lnTo>
                    <a:pt x="431" y="284"/>
                  </a:lnTo>
                  <a:lnTo>
                    <a:pt x="455" y="280"/>
                  </a:lnTo>
                  <a:lnTo>
                    <a:pt x="474" y="267"/>
                  </a:lnTo>
                  <a:lnTo>
                    <a:pt x="484" y="258"/>
                  </a:lnTo>
                  <a:lnTo>
                    <a:pt x="494" y="249"/>
                  </a:lnTo>
                  <a:lnTo>
                    <a:pt x="494" y="241"/>
                  </a:lnTo>
                  <a:lnTo>
                    <a:pt x="494" y="232"/>
                  </a:lnTo>
                  <a:lnTo>
                    <a:pt x="474" y="219"/>
                  </a:lnTo>
                  <a:lnTo>
                    <a:pt x="450" y="210"/>
                  </a:lnTo>
                  <a:lnTo>
                    <a:pt x="422" y="214"/>
                  </a:lnTo>
                  <a:lnTo>
                    <a:pt x="402" y="219"/>
                  </a:lnTo>
                  <a:lnTo>
                    <a:pt x="383" y="219"/>
                  </a:lnTo>
                  <a:lnTo>
                    <a:pt x="331" y="214"/>
                  </a:lnTo>
                  <a:lnTo>
                    <a:pt x="263" y="210"/>
                  </a:lnTo>
                  <a:lnTo>
                    <a:pt x="201" y="210"/>
                  </a:lnTo>
                  <a:lnTo>
                    <a:pt x="134" y="214"/>
                  </a:lnTo>
                  <a:lnTo>
                    <a:pt x="76" y="232"/>
                  </a:lnTo>
                  <a:lnTo>
                    <a:pt x="52" y="249"/>
                  </a:lnTo>
                  <a:lnTo>
                    <a:pt x="33" y="267"/>
                  </a:lnTo>
                  <a:lnTo>
                    <a:pt x="19" y="293"/>
                  </a:lnTo>
                  <a:lnTo>
                    <a:pt x="9" y="324"/>
                  </a:lnTo>
                  <a:lnTo>
                    <a:pt x="4" y="367"/>
                  </a:lnTo>
                  <a:lnTo>
                    <a:pt x="0" y="424"/>
                  </a:lnTo>
                  <a:lnTo>
                    <a:pt x="4" y="499"/>
                  </a:lnTo>
                  <a:lnTo>
                    <a:pt x="4" y="582"/>
                  </a:lnTo>
                  <a:lnTo>
                    <a:pt x="9" y="674"/>
                  </a:lnTo>
                  <a:lnTo>
                    <a:pt x="19" y="770"/>
                  </a:lnTo>
                  <a:lnTo>
                    <a:pt x="33" y="975"/>
                  </a:lnTo>
                  <a:lnTo>
                    <a:pt x="38" y="1080"/>
                  </a:lnTo>
                  <a:lnTo>
                    <a:pt x="48" y="1181"/>
                  </a:lnTo>
                  <a:lnTo>
                    <a:pt x="52" y="1282"/>
                  </a:lnTo>
                  <a:lnTo>
                    <a:pt x="57" y="1369"/>
                  </a:lnTo>
                  <a:lnTo>
                    <a:pt x="62" y="1452"/>
                  </a:lnTo>
                  <a:lnTo>
                    <a:pt x="62" y="1522"/>
                  </a:lnTo>
                  <a:lnTo>
                    <a:pt x="62" y="1579"/>
                  </a:lnTo>
                  <a:lnTo>
                    <a:pt x="62" y="1605"/>
                  </a:lnTo>
                  <a:lnTo>
                    <a:pt x="57" y="1623"/>
                  </a:lnTo>
                  <a:lnTo>
                    <a:pt x="43" y="1724"/>
                  </a:lnTo>
                  <a:lnTo>
                    <a:pt x="38" y="1815"/>
                  </a:lnTo>
                  <a:lnTo>
                    <a:pt x="38" y="1903"/>
                  </a:lnTo>
                  <a:lnTo>
                    <a:pt x="43" y="1982"/>
                  </a:lnTo>
                  <a:lnTo>
                    <a:pt x="52" y="2052"/>
                  </a:lnTo>
                  <a:lnTo>
                    <a:pt x="67" y="2117"/>
                  </a:lnTo>
                  <a:lnTo>
                    <a:pt x="86" y="2174"/>
                  </a:lnTo>
                  <a:lnTo>
                    <a:pt x="110" y="2227"/>
                  </a:lnTo>
                  <a:lnTo>
                    <a:pt x="139" y="2275"/>
                  </a:lnTo>
                  <a:lnTo>
                    <a:pt x="172" y="2318"/>
                  </a:lnTo>
                  <a:lnTo>
                    <a:pt x="206" y="2353"/>
                  </a:lnTo>
                  <a:lnTo>
                    <a:pt x="244" y="2388"/>
                  </a:lnTo>
                  <a:lnTo>
                    <a:pt x="283" y="2415"/>
                  </a:lnTo>
                  <a:lnTo>
                    <a:pt x="321" y="2437"/>
                  </a:lnTo>
                  <a:lnTo>
                    <a:pt x="407" y="2476"/>
                  </a:lnTo>
                  <a:lnTo>
                    <a:pt x="498" y="2498"/>
                  </a:lnTo>
                  <a:lnTo>
                    <a:pt x="585" y="2511"/>
                  </a:lnTo>
                  <a:lnTo>
                    <a:pt x="666" y="2515"/>
                  </a:lnTo>
                  <a:lnTo>
                    <a:pt x="738" y="2515"/>
                  </a:lnTo>
                  <a:lnTo>
                    <a:pt x="805" y="2507"/>
                  </a:lnTo>
                  <a:lnTo>
                    <a:pt x="853" y="2502"/>
                  </a:lnTo>
                  <a:lnTo>
                    <a:pt x="872" y="2498"/>
                  </a:lnTo>
                  <a:lnTo>
                    <a:pt x="887" y="2498"/>
                  </a:lnTo>
                  <a:lnTo>
                    <a:pt x="892" y="2493"/>
                  </a:lnTo>
                  <a:lnTo>
                    <a:pt x="896" y="2493"/>
                  </a:lnTo>
                  <a:lnTo>
                    <a:pt x="858" y="2463"/>
                  </a:lnTo>
                  <a:lnTo>
                    <a:pt x="829" y="2428"/>
                  </a:lnTo>
                  <a:lnTo>
                    <a:pt x="800" y="2397"/>
                  </a:lnTo>
                  <a:lnTo>
                    <a:pt x="781" y="2367"/>
                  </a:lnTo>
                  <a:lnTo>
                    <a:pt x="767" y="2336"/>
                  </a:lnTo>
                  <a:lnTo>
                    <a:pt x="757" y="2305"/>
                  </a:lnTo>
                  <a:lnTo>
                    <a:pt x="748" y="2248"/>
                  </a:lnTo>
                  <a:lnTo>
                    <a:pt x="748" y="2196"/>
                  </a:lnTo>
                  <a:lnTo>
                    <a:pt x="753" y="2148"/>
                  </a:lnTo>
                  <a:lnTo>
                    <a:pt x="753" y="2104"/>
                  </a:lnTo>
                  <a:lnTo>
                    <a:pt x="753" y="2065"/>
                  </a:lnTo>
                  <a:lnTo>
                    <a:pt x="743" y="2012"/>
                  </a:lnTo>
                  <a:lnTo>
                    <a:pt x="733" y="1964"/>
                  </a:lnTo>
                  <a:lnTo>
                    <a:pt x="724" y="1925"/>
                  </a:lnTo>
                  <a:lnTo>
                    <a:pt x="714" y="1885"/>
                  </a:lnTo>
                  <a:lnTo>
                    <a:pt x="709" y="1855"/>
                  </a:lnTo>
                  <a:lnTo>
                    <a:pt x="700" y="1828"/>
                  </a:lnTo>
                  <a:lnTo>
                    <a:pt x="685" y="1785"/>
                  </a:lnTo>
                  <a:lnTo>
                    <a:pt x="666" y="1759"/>
                  </a:lnTo>
                  <a:lnTo>
                    <a:pt x="652" y="1745"/>
                  </a:lnTo>
                  <a:lnTo>
                    <a:pt x="633" y="1741"/>
                  </a:lnTo>
                  <a:lnTo>
                    <a:pt x="613" y="1745"/>
                  </a:lnTo>
                  <a:lnTo>
                    <a:pt x="575" y="1767"/>
                  </a:lnTo>
                  <a:lnTo>
                    <a:pt x="546" y="1785"/>
                  </a:lnTo>
                  <a:lnTo>
                    <a:pt x="527" y="1802"/>
                  </a:lnTo>
                  <a:lnTo>
                    <a:pt x="518" y="1815"/>
                  </a:lnTo>
                  <a:lnTo>
                    <a:pt x="513" y="1833"/>
                  </a:lnTo>
                  <a:lnTo>
                    <a:pt x="513" y="1846"/>
                  </a:lnTo>
                  <a:lnTo>
                    <a:pt x="522" y="1877"/>
                  </a:lnTo>
                  <a:lnTo>
                    <a:pt x="537" y="1920"/>
                  </a:lnTo>
                  <a:lnTo>
                    <a:pt x="542" y="1951"/>
                  </a:lnTo>
                  <a:lnTo>
                    <a:pt x="542" y="1977"/>
                  </a:lnTo>
                  <a:lnTo>
                    <a:pt x="542" y="1990"/>
                  </a:lnTo>
                  <a:lnTo>
                    <a:pt x="532" y="1999"/>
                  </a:lnTo>
                  <a:lnTo>
                    <a:pt x="522" y="2003"/>
                  </a:lnTo>
                  <a:lnTo>
                    <a:pt x="513" y="2003"/>
                  </a:lnTo>
                  <a:lnTo>
                    <a:pt x="498" y="1995"/>
                  </a:lnTo>
                  <a:lnTo>
                    <a:pt x="470" y="1977"/>
                  </a:lnTo>
                  <a:lnTo>
                    <a:pt x="441" y="1951"/>
                  </a:lnTo>
                  <a:lnTo>
                    <a:pt x="422" y="1933"/>
                  </a:lnTo>
                  <a:lnTo>
                    <a:pt x="412" y="1929"/>
                  </a:lnTo>
                  <a:lnTo>
                    <a:pt x="412" y="1925"/>
                  </a:lnTo>
                  <a:lnTo>
                    <a:pt x="393" y="1947"/>
                  </a:lnTo>
                  <a:lnTo>
                    <a:pt x="378" y="1973"/>
                  </a:lnTo>
                  <a:lnTo>
                    <a:pt x="374" y="2008"/>
                  </a:lnTo>
                  <a:lnTo>
                    <a:pt x="383" y="2043"/>
                  </a:lnTo>
                  <a:lnTo>
                    <a:pt x="412" y="2100"/>
                  </a:lnTo>
                  <a:lnTo>
                    <a:pt x="431" y="2148"/>
                  </a:lnTo>
                  <a:lnTo>
                    <a:pt x="446" y="2187"/>
                  </a:lnTo>
                  <a:lnTo>
                    <a:pt x="455" y="2218"/>
                  </a:lnTo>
                  <a:lnTo>
                    <a:pt x="455" y="2244"/>
                  </a:lnTo>
                  <a:lnTo>
                    <a:pt x="455" y="2262"/>
                  </a:lnTo>
                  <a:lnTo>
                    <a:pt x="450" y="2270"/>
                  </a:lnTo>
                  <a:lnTo>
                    <a:pt x="446" y="2279"/>
                  </a:lnTo>
                  <a:lnTo>
                    <a:pt x="436" y="2283"/>
                  </a:lnTo>
                  <a:lnTo>
                    <a:pt x="422" y="2279"/>
                  </a:lnTo>
                  <a:lnTo>
                    <a:pt x="398" y="2270"/>
                  </a:lnTo>
                  <a:lnTo>
                    <a:pt x="374" y="2248"/>
                  </a:lnTo>
                  <a:lnTo>
                    <a:pt x="355" y="2227"/>
                  </a:lnTo>
                  <a:lnTo>
                    <a:pt x="326" y="2183"/>
                  </a:lnTo>
                  <a:lnTo>
                    <a:pt x="307" y="2143"/>
                  </a:lnTo>
                  <a:lnTo>
                    <a:pt x="292" y="2108"/>
                  </a:lnTo>
                  <a:lnTo>
                    <a:pt x="283" y="2073"/>
                  </a:lnTo>
                  <a:lnTo>
                    <a:pt x="278" y="2008"/>
                  </a:lnTo>
                  <a:lnTo>
                    <a:pt x="283" y="1955"/>
                  </a:lnTo>
                  <a:lnTo>
                    <a:pt x="297" y="1907"/>
                  </a:lnTo>
                  <a:lnTo>
                    <a:pt x="316" y="1863"/>
                  </a:lnTo>
                  <a:lnTo>
                    <a:pt x="326" y="1833"/>
                  </a:lnTo>
                  <a:lnTo>
                    <a:pt x="326" y="1802"/>
                  </a:lnTo>
                  <a:lnTo>
                    <a:pt x="316" y="1750"/>
                  </a:lnTo>
                  <a:lnTo>
                    <a:pt x="311" y="1702"/>
                  </a:lnTo>
                  <a:lnTo>
                    <a:pt x="316" y="1658"/>
                  </a:lnTo>
                  <a:lnTo>
                    <a:pt x="321" y="1614"/>
                  </a:lnTo>
                  <a:lnTo>
                    <a:pt x="345" y="1544"/>
                  </a:lnTo>
                  <a:lnTo>
                    <a:pt x="383" y="1487"/>
                  </a:lnTo>
                  <a:lnTo>
                    <a:pt x="422" y="1439"/>
                  </a:lnTo>
                  <a:lnTo>
                    <a:pt x="460" y="1404"/>
                  </a:lnTo>
                  <a:lnTo>
                    <a:pt x="489" y="1378"/>
                  </a:lnTo>
                  <a:lnTo>
                    <a:pt x="508" y="1356"/>
                  </a:lnTo>
                  <a:lnTo>
                    <a:pt x="527" y="1325"/>
                  </a:lnTo>
                  <a:lnTo>
                    <a:pt x="532" y="1295"/>
                  </a:lnTo>
                  <a:lnTo>
                    <a:pt x="532" y="1277"/>
                  </a:lnTo>
                  <a:lnTo>
                    <a:pt x="532" y="1255"/>
                  </a:lnTo>
                  <a:lnTo>
                    <a:pt x="532" y="1229"/>
                  </a:lnTo>
                  <a:lnTo>
                    <a:pt x="537" y="1199"/>
                  </a:lnTo>
                  <a:lnTo>
                    <a:pt x="542" y="1164"/>
                  </a:lnTo>
                  <a:lnTo>
                    <a:pt x="551" y="1137"/>
                  </a:lnTo>
                  <a:lnTo>
                    <a:pt x="561" y="1115"/>
                  </a:lnTo>
                  <a:lnTo>
                    <a:pt x="570" y="1102"/>
                  </a:lnTo>
                  <a:lnTo>
                    <a:pt x="585" y="1089"/>
                  </a:lnTo>
                  <a:lnTo>
                    <a:pt x="594" y="1085"/>
                  </a:lnTo>
                  <a:lnTo>
                    <a:pt x="613" y="1085"/>
                  </a:lnTo>
                  <a:lnTo>
                    <a:pt x="633" y="1098"/>
                  </a:lnTo>
                  <a:lnTo>
                    <a:pt x="647" y="1120"/>
                  </a:lnTo>
                  <a:lnTo>
                    <a:pt x="657" y="1142"/>
                  </a:lnTo>
                  <a:lnTo>
                    <a:pt x="657" y="1168"/>
                  </a:lnTo>
                  <a:lnTo>
                    <a:pt x="652" y="1207"/>
                  </a:lnTo>
                  <a:lnTo>
                    <a:pt x="657" y="1238"/>
                  </a:lnTo>
                  <a:lnTo>
                    <a:pt x="661" y="1260"/>
                  </a:lnTo>
                  <a:lnTo>
                    <a:pt x="666" y="1277"/>
                  </a:lnTo>
                  <a:lnTo>
                    <a:pt x="676" y="1286"/>
                  </a:lnTo>
                  <a:lnTo>
                    <a:pt x="685" y="1290"/>
                  </a:lnTo>
                  <a:lnTo>
                    <a:pt x="700" y="1290"/>
                  </a:lnTo>
                  <a:lnTo>
                    <a:pt x="714" y="1282"/>
                  </a:lnTo>
                  <a:lnTo>
                    <a:pt x="743" y="1260"/>
                  </a:lnTo>
                  <a:lnTo>
                    <a:pt x="776" y="1229"/>
                  </a:lnTo>
                  <a:lnTo>
                    <a:pt x="805" y="1199"/>
                  </a:lnTo>
                  <a:lnTo>
                    <a:pt x="829" y="1168"/>
                  </a:lnTo>
                  <a:lnTo>
                    <a:pt x="858" y="1133"/>
                  </a:lnTo>
                  <a:lnTo>
                    <a:pt x="882" y="1107"/>
                  </a:lnTo>
                  <a:lnTo>
                    <a:pt x="901" y="1089"/>
                  </a:lnTo>
                  <a:lnTo>
                    <a:pt x="920" y="1080"/>
                  </a:lnTo>
                  <a:lnTo>
                    <a:pt x="935" y="1076"/>
                  </a:lnTo>
                  <a:lnTo>
                    <a:pt x="944" y="1076"/>
                  </a:lnTo>
                  <a:lnTo>
                    <a:pt x="954" y="1085"/>
                  </a:lnTo>
                  <a:lnTo>
                    <a:pt x="959" y="1094"/>
                  </a:lnTo>
                  <a:lnTo>
                    <a:pt x="964" y="1124"/>
                  </a:lnTo>
                  <a:lnTo>
                    <a:pt x="964" y="1159"/>
                  </a:lnTo>
                  <a:lnTo>
                    <a:pt x="954" y="1190"/>
                  </a:lnTo>
                  <a:lnTo>
                    <a:pt x="944" y="1212"/>
                  </a:lnTo>
                  <a:lnTo>
                    <a:pt x="925" y="1242"/>
                  </a:lnTo>
                  <a:lnTo>
                    <a:pt x="906" y="1277"/>
                  </a:lnTo>
                  <a:lnTo>
                    <a:pt x="896" y="1308"/>
                  </a:lnTo>
                  <a:lnTo>
                    <a:pt x="901" y="1330"/>
                  </a:lnTo>
                  <a:lnTo>
                    <a:pt x="911" y="1374"/>
                  </a:lnTo>
                  <a:lnTo>
                    <a:pt x="911" y="1417"/>
                  </a:lnTo>
                  <a:lnTo>
                    <a:pt x="906" y="1457"/>
                  </a:lnTo>
                  <a:lnTo>
                    <a:pt x="892" y="1492"/>
                  </a:lnTo>
                  <a:lnTo>
                    <a:pt x="877" y="1522"/>
                  </a:lnTo>
                  <a:lnTo>
                    <a:pt x="863" y="1544"/>
                  </a:lnTo>
                  <a:lnTo>
                    <a:pt x="848" y="1562"/>
                  </a:lnTo>
                  <a:lnTo>
                    <a:pt x="839" y="1566"/>
                  </a:lnTo>
                  <a:lnTo>
                    <a:pt x="815" y="1579"/>
                  </a:lnTo>
                  <a:lnTo>
                    <a:pt x="786" y="1601"/>
                  </a:lnTo>
                  <a:lnTo>
                    <a:pt x="772" y="1619"/>
                  </a:lnTo>
                  <a:lnTo>
                    <a:pt x="757" y="1640"/>
                  </a:lnTo>
                  <a:lnTo>
                    <a:pt x="753" y="1667"/>
                  </a:lnTo>
                  <a:lnTo>
                    <a:pt x="748" y="1697"/>
                  </a:lnTo>
                  <a:lnTo>
                    <a:pt x="753" y="1737"/>
                  </a:lnTo>
                  <a:lnTo>
                    <a:pt x="767" y="1776"/>
                  </a:lnTo>
                  <a:lnTo>
                    <a:pt x="805" y="1868"/>
                  </a:lnTo>
                  <a:lnTo>
                    <a:pt x="824" y="1916"/>
                  </a:lnTo>
                  <a:lnTo>
                    <a:pt x="844" y="1955"/>
                  </a:lnTo>
                  <a:lnTo>
                    <a:pt x="853" y="1990"/>
                  </a:lnTo>
                  <a:lnTo>
                    <a:pt x="858" y="2021"/>
                  </a:lnTo>
                  <a:lnTo>
                    <a:pt x="863" y="2108"/>
                  </a:lnTo>
                  <a:lnTo>
                    <a:pt x="868" y="2187"/>
                  </a:lnTo>
                  <a:lnTo>
                    <a:pt x="882" y="2257"/>
                  </a:lnTo>
                  <a:lnTo>
                    <a:pt x="896" y="2314"/>
                  </a:lnTo>
                  <a:lnTo>
                    <a:pt x="916" y="2367"/>
                  </a:lnTo>
                  <a:lnTo>
                    <a:pt x="935" y="2410"/>
                  </a:lnTo>
                  <a:lnTo>
                    <a:pt x="959" y="2445"/>
                  </a:lnTo>
                  <a:lnTo>
                    <a:pt x="983" y="2476"/>
                  </a:lnTo>
                  <a:lnTo>
                    <a:pt x="1011" y="2498"/>
                  </a:lnTo>
                  <a:lnTo>
                    <a:pt x="1035" y="2515"/>
                  </a:lnTo>
                  <a:lnTo>
                    <a:pt x="1064" y="2528"/>
                  </a:lnTo>
                  <a:lnTo>
                    <a:pt x="1088" y="2537"/>
                  </a:lnTo>
                  <a:lnTo>
                    <a:pt x="1136" y="2546"/>
                  </a:lnTo>
                  <a:lnTo>
                    <a:pt x="1179" y="2546"/>
                  </a:lnTo>
                  <a:lnTo>
                    <a:pt x="1208" y="2546"/>
                  </a:lnTo>
                  <a:lnTo>
                    <a:pt x="1251" y="2542"/>
                  </a:lnTo>
                  <a:lnTo>
                    <a:pt x="1309" y="2537"/>
                  </a:lnTo>
                  <a:lnTo>
                    <a:pt x="1381" y="2537"/>
                  </a:lnTo>
                  <a:lnTo>
                    <a:pt x="1462" y="2533"/>
                  </a:lnTo>
                  <a:lnTo>
                    <a:pt x="1553" y="2528"/>
                  </a:lnTo>
                  <a:lnTo>
                    <a:pt x="1649" y="2524"/>
                  </a:lnTo>
                  <a:lnTo>
                    <a:pt x="1750" y="2520"/>
                  </a:lnTo>
                  <a:lnTo>
                    <a:pt x="1961" y="2507"/>
                  </a:lnTo>
                  <a:lnTo>
                    <a:pt x="2167" y="2498"/>
                  </a:lnTo>
                  <a:lnTo>
                    <a:pt x="2263" y="2489"/>
                  </a:lnTo>
                  <a:lnTo>
                    <a:pt x="2354" y="2485"/>
                  </a:lnTo>
                  <a:lnTo>
                    <a:pt x="2440" y="2480"/>
                  </a:lnTo>
                  <a:lnTo>
                    <a:pt x="2512" y="2472"/>
                  </a:lnTo>
                  <a:lnTo>
                    <a:pt x="2575" y="2467"/>
                  </a:lnTo>
                  <a:lnTo>
                    <a:pt x="2623" y="2458"/>
                  </a:lnTo>
                  <a:lnTo>
                    <a:pt x="2656" y="2450"/>
                  </a:lnTo>
                  <a:lnTo>
                    <a:pt x="2680" y="2441"/>
                  </a:lnTo>
                  <a:lnTo>
                    <a:pt x="2695" y="2428"/>
                  </a:lnTo>
                  <a:lnTo>
                    <a:pt x="2704" y="2419"/>
                  </a:lnTo>
                  <a:lnTo>
                    <a:pt x="2704" y="2406"/>
                  </a:lnTo>
                  <a:lnTo>
                    <a:pt x="2695" y="2397"/>
                  </a:lnTo>
                  <a:lnTo>
                    <a:pt x="2680" y="2388"/>
                  </a:lnTo>
                  <a:lnTo>
                    <a:pt x="2666" y="2375"/>
                  </a:lnTo>
                  <a:lnTo>
                    <a:pt x="2618" y="2362"/>
                  </a:lnTo>
                  <a:lnTo>
                    <a:pt x="2570" y="2349"/>
                  </a:lnTo>
                  <a:lnTo>
                    <a:pt x="2527" y="2345"/>
                  </a:lnTo>
                  <a:lnTo>
                    <a:pt x="2440" y="2336"/>
                  </a:lnTo>
                  <a:lnTo>
                    <a:pt x="2369" y="2318"/>
                  </a:lnTo>
                  <a:lnTo>
                    <a:pt x="2311" y="2292"/>
                  </a:lnTo>
                  <a:lnTo>
                    <a:pt x="2268" y="2266"/>
                  </a:lnTo>
                  <a:lnTo>
                    <a:pt x="2234" y="2235"/>
                  </a:lnTo>
                  <a:lnTo>
                    <a:pt x="2215" y="2209"/>
                  </a:lnTo>
                  <a:lnTo>
                    <a:pt x="2205" y="2192"/>
                  </a:lnTo>
                  <a:lnTo>
                    <a:pt x="2201" y="2183"/>
                  </a:lnTo>
                  <a:lnTo>
                    <a:pt x="2201" y="2178"/>
                  </a:lnTo>
                  <a:lnTo>
                    <a:pt x="2201" y="2165"/>
                  </a:lnTo>
                  <a:lnTo>
                    <a:pt x="2191" y="2148"/>
                  </a:lnTo>
                  <a:lnTo>
                    <a:pt x="2186" y="2126"/>
                  </a:lnTo>
                  <a:lnTo>
                    <a:pt x="2167" y="2100"/>
                  </a:lnTo>
                  <a:lnTo>
                    <a:pt x="2148" y="2078"/>
                  </a:lnTo>
                  <a:lnTo>
                    <a:pt x="2119" y="2060"/>
                  </a:lnTo>
                  <a:lnTo>
                    <a:pt x="2081" y="2047"/>
                  </a:lnTo>
                  <a:lnTo>
                    <a:pt x="2033" y="2030"/>
                  </a:lnTo>
                  <a:lnTo>
                    <a:pt x="1999" y="2012"/>
                  </a:lnTo>
                  <a:lnTo>
                    <a:pt x="1971" y="1995"/>
                  </a:lnTo>
                  <a:lnTo>
                    <a:pt x="1951" y="1977"/>
                  </a:lnTo>
                  <a:lnTo>
                    <a:pt x="1937" y="1955"/>
                  </a:lnTo>
                  <a:lnTo>
                    <a:pt x="1932" y="1933"/>
                  </a:lnTo>
                  <a:lnTo>
                    <a:pt x="1932" y="1912"/>
                  </a:lnTo>
                  <a:lnTo>
                    <a:pt x="1937" y="1894"/>
                  </a:lnTo>
                  <a:lnTo>
                    <a:pt x="1956" y="1850"/>
                  </a:lnTo>
                  <a:lnTo>
                    <a:pt x="1985" y="1815"/>
                  </a:lnTo>
                  <a:lnTo>
                    <a:pt x="2023" y="1789"/>
                  </a:lnTo>
                  <a:lnTo>
                    <a:pt x="2052" y="1767"/>
                  </a:lnTo>
                  <a:lnTo>
                    <a:pt x="2071" y="1754"/>
                  </a:lnTo>
                  <a:lnTo>
                    <a:pt x="2086" y="1741"/>
                  </a:lnTo>
                  <a:lnTo>
                    <a:pt x="2086" y="1732"/>
                  </a:lnTo>
                  <a:lnTo>
                    <a:pt x="2086" y="1724"/>
                  </a:lnTo>
                  <a:lnTo>
                    <a:pt x="2076" y="1715"/>
                  </a:lnTo>
                  <a:lnTo>
                    <a:pt x="2062" y="1706"/>
                  </a:lnTo>
                  <a:lnTo>
                    <a:pt x="2028" y="1684"/>
                  </a:lnTo>
                  <a:lnTo>
                    <a:pt x="1990" y="1658"/>
                  </a:lnTo>
                  <a:lnTo>
                    <a:pt x="1961" y="1632"/>
                  </a:lnTo>
                  <a:lnTo>
                    <a:pt x="1937" y="1601"/>
                  </a:lnTo>
                  <a:lnTo>
                    <a:pt x="1918" y="1566"/>
                  </a:lnTo>
                  <a:lnTo>
                    <a:pt x="1908" y="1527"/>
                  </a:lnTo>
                  <a:lnTo>
                    <a:pt x="1903" y="1483"/>
                  </a:lnTo>
                  <a:lnTo>
                    <a:pt x="1903" y="1435"/>
                  </a:lnTo>
                  <a:lnTo>
                    <a:pt x="1903" y="1382"/>
                  </a:lnTo>
                  <a:lnTo>
                    <a:pt x="1903" y="1356"/>
                  </a:lnTo>
                  <a:lnTo>
                    <a:pt x="1908" y="1334"/>
                  </a:lnTo>
                  <a:lnTo>
                    <a:pt x="1923" y="1299"/>
                  </a:lnTo>
                  <a:lnTo>
                    <a:pt x="1937" y="1282"/>
                  </a:lnTo>
                  <a:lnTo>
                    <a:pt x="1956" y="1269"/>
                  </a:lnTo>
                  <a:lnTo>
                    <a:pt x="1975" y="1269"/>
                  </a:lnTo>
                  <a:lnTo>
                    <a:pt x="1990" y="1269"/>
                  </a:lnTo>
                  <a:lnTo>
                    <a:pt x="1999" y="1273"/>
                  </a:lnTo>
                  <a:lnTo>
                    <a:pt x="2004" y="1273"/>
                  </a:lnTo>
                  <a:lnTo>
                    <a:pt x="2014" y="1277"/>
                  </a:lnTo>
                  <a:lnTo>
                    <a:pt x="2033" y="1282"/>
                  </a:lnTo>
                  <a:lnTo>
                    <a:pt x="2057" y="1295"/>
                  </a:lnTo>
                  <a:lnTo>
                    <a:pt x="2095" y="1304"/>
                  </a:lnTo>
                  <a:lnTo>
                    <a:pt x="2129" y="1312"/>
                  </a:lnTo>
                  <a:lnTo>
                    <a:pt x="2167" y="1317"/>
                  </a:lnTo>
                  <a:lnTo>
                    <a:pt x="2201" y="1317"/>
                  </a:lnTo>
                  <a:lnTo>
                    <a:pt x="2229" y="1308"/>
                  </a:lnTo>
                  <a:lnTo>
                    <a:pt x="2249" y="1295"/>
                  </a:lnTo>
                  <a:lnTo>
                    <a:pt x="2263" y="1282"/>
                  </a:lnTo>
                  <a:lnTo>
                    <a:pt x="2268" y="1269"/>
                  </a:lnTo>
                  <a:lnTo>
                    <a:pt x="2268" y="1260"/>
                  </a:lnTo>
                  <a:lnTo>
                    <a:pt x="2263" y="1251"/>
                  </a:lnTo>
                  <a:lnTo>
                    <a:pt x="2258" y="1247"/>
                  </a:lnTo>
                  <a:lnTo>
                    <a:pt x="2249" y="1247"/>
                  </a:lnTo>
                  <a:lnTo>
                    <a:pt x="2234" y="1251"/>
                  </a:lnTo>
                  <a:lnTo>
                    <a:pt x="2215" y="1255"/>
                  </a:lnTo>
                  <a:lnTo>
                    <a:pt x="2181" y="1255"/>
                  </a:lnTo>
                  <a:lnTo>
                    <a:pt x="2143" y="1251"/>
                  </a:lnTo>
                  <a:lnTo>
                    <a:pt x="2095" y="1242"/>
                  </a:lnTo>
                  <a:lnTo>
                    <a:pt x="2052" y="1229"/>
                  </a:lnTo>
                  <a:lnTo>
                    <a:pt x="2009" y="1207"/>
                  </a:lnTo>
                  <a:lnTo>
                    <a:pt x="1980" y="1177"/>
                  </a:lnTo>
                  <a:lnTo>
                    <a:pt x="1961" y="1142"/>
                  </a:lnTo>
                  <a:lnTo>
                    <a:pt x="1956" y="1107"/>
                  </a:lnTo>
                  <a:lnTo>
                    <a:pt x="1961" y="1089"/>
                  </a:lnTo>
                  <a:lnTo>
                    <a:pt x="1971" y="1076"/>
                  </a:lnTo>
                  <a:lnTo>
                    <a:pt x="1980" y="1076"/>
                  </a:lnTo>
                  <a:lnTo>
                    <a:pt x="1994" y="1076"/>
                  </a:lnTo>
                  <a:lnTo>
                    <a:pt x="2014" y="1085"/>
                  </a:lnTo>
                  <a:lnTo>
                    <a:pt x="2028" y="1089"/>
                  </a:lnTo>
                  <a:lnTo>
                    <a:pt x="2038" y="1094"/>
                  </a:lnTo>
                  <a:lnTo>
                    <a:pt x="2052" y="1107"/>
                  </a:lnTo>
                  <a:lnTo>
                    <a:pt x="2066" y="1120"/>
                  </a:lnTo>
                  <a:lnTo>
                    <a:pt x="2086" y="1133"/>
                  </a:lnTo>
                  <a:lnTo>
                    <a:pt x="2105" y="1146"/>
                  </a:lnTo>
                  <a:lnTo>
                    <a:pt x="2124" y="1155"/>
                  </a:lnTo>
                  <a:lnTo>
                    <a:pt x="2148" y="1168"/>
                  </a:lnTo>
                  <a:lnTo>
                    <a:pt x="2172" y="1177"/>
                  </a:lnTo>
                  <a:lnTo>
                    <a:pt x="2201" y="1185"/>
                  </a:lnTo>
                  <a:lnTo>
                    <a:pt x="2215" y="1185"/>
                  </a:lnTo>
                  <a:lnTo>
                    <a:pt x="2220" y="1181"/>
                  </a:lnTo>
                  <a:lnTo>
                    <a:pt x="2215" y="1168"/>
                  </a:lnTo>
                  <a:lnTo>
                    <a:pt x="2210" y="1159"/>
                  </a:lnTo>
                  <a:lnTo>
                    <a:pt x="2205" y="1150"/>
                  </a:lnTo>
                  <a:lnTo>
                    <a:pt x="2201" y="1146"/>
                  </a:lnTo>
                  <a:lnTo>
                    <a:pt x="2191" y="1137"/>
                  </a:lnTo>
                  <a:lnTo>
                    <a:pt x="2181" y="1129"/>
                  </a:lnTo>
                  <a:lnTo>
                    <a:pt x="2167" y="1115"/>
                  </a:lnTo>
                  <a:lnTo>
                    <a:pt x="2148" y="1098"/>
                  </a:lnTo>
                  <a:lnTo>
                    <a:pt x="2119" y="1072"/>
                  </a:lnTo>
                  <a:lnTo>
                    <a:pt x="2090" y="1045"/>
                  </a:lnTo>
                  <a:lnTo>
                    <a:pt x="2062" y="1032"/>
                  </a:lnTo>
                  <a:lnTo>
                    <a:pt x="2028" y="1019"/>
                  </a:lnTo>
                  <a:lnTo>
                    <a:pt x="1999" y="1015"/>
                  </a:lnTo>
                  <a:lnTo>
                    <a:pt x="1932" y="1015"/>
                  </a:lnTo>
                  <a:lnTo>
                    <a:pt x="1865" y="1019"/>
                  </a:lnTo>
                  <a:lnTo>
                    <a:pt x="1841" y="1024"/>
                  </a:lnTo>
                  <a:lnTo>
                    <a:pt x="1822" y="1028"/>
                  </a:lnTo>
                  <a:lnTo>
                    <a:pt x="1807" y="1037"/>
                  </a:lnTo>
                  <a:lnTo>
                    <a:pt x="1803" y="1050"/>
                  </a:lnTo>
                  <a:lnTo>
                    <a:pt x="1803" y="1072"/>
                  </a:lnTo>
                  <a:lnTo>
                    <a:pt x="1803" y="1076"/>
                  </a:lnTo>
                  <a:lnTo>
                    <a:pt x="1803" y="1080"/>
                  </a:lnTo>
                  <a:lnTo>
                    <a:pt x="1803" y="1089"/>
                  </a:lnTo>
                  <a:lnTo>
                    <a:pt x="1798" y="1111"/>
                  </a:lnTo>
                  <a:lnTo>
                    <a:pt x="1798" y="1142"/>
                  </a:lnTo>
                  <a:lnTo>
                    <a:pt x="1793" y="1190"/>
                  </a:lnTo>
                  <a:lnTo>
                    <a:pt x="1788" y="1251"/>
                  </a:lnTo>
                  <a:lnTo>
                    <a:pt x="1779" y="1317"/>
                  </a:lnTo>
                  <a:lnTo>
                    <a:pt x="1774" y="1400"/>
                  </a:lnTo>
                  <a:lnTo>
                    <a:pt x="1769" y="1487"/>
                  </a:lnTo>
                  <a:lnTo>
                    <a:pt x="1769" y="1531"/>
                  </a:lnTo>
                  <a:lnTo>
                    <a:pt x="1764" y="1575"/>
                  </a:lnTo>
                  <a:lnTo>
                    <a:pt x="1760" y="1610"/>
                  </a:lnTo>
                  <a:lnTo>
                    <a:pt x="1760" y="1640"/>
                  </a:lnTo>
                  <a:lnTo>
                    <a:pt x="1750" y="1693"/>
                  </a:lnTo>
                  <a:lnTo>
                    <a:pt x="1740" y="1728"/>
                  </a:lnTo>
                  <a:lnTo>
                    <a:pt x="1731" y="1745"/>
                  </a:lnTo>
                  <a:lnTo>
                    <a:pt x="1721" y="1759"/>
                  </a:lnTo>
                  <a:lnTo>
                    <a:pt x="1712" y="1759"/>
                  </a:lnTo>
                  <a:lnTo>
                    <a:pt x="1702" y="1754"/>
                  </a:lnTo>
                  <a:lnTo>
                    <a:pt x="1697" y="1741"/>
                  </a:lnTo>
                  <a:lnTo>
                    <a:pt x="1692" y="1719"/>
                  </a:lnTo>
                  <a:lnTo>
                    <a:pt x="1683" y="1693"/>
                  </a:lnTo>
                  <a:lnTo>
                    <a:pt x="1678" y="1662"/>
                  </a:lnTo>
                  <a:lnTo>
                    <a:pt x="1673" y="1605"/>
                  </a:lnTo>
                  <a:lnTo>
                    <a:pt x="1668" y="1579"/>
                  </a:lnTo>
                  <a:lnTo>
                    <a:pt x="1668" y="1562"/>
                  </a:lnTo>
                  <a:lnTo>
                    <a:pt x="1668" y="1544"/>
                  </a:lnTo>
                  <a:lnTo>
                    <a:pt x="1664" y="1514"/>
                  </a:lnTo>
                  <a:lnTo>
                    <a:pt x="1659" y="1470"/>
                  </a:lnTo>
                  <a:lnTo>
                    <a:pt x="1654" y="1422"/>
                  </a:lnTo>
                  <a:lnTo>
                    <a:pt x="1654" y="1365"/>
                  </a:lnTo>
                  <a:lnTo>
                    <a:pt x="1649" y="1308"/>
                  </a:lnTo>
                  <a:lnTo>
                    <a:pt x="1654" y="1177"/>
                  </a:lnTo>
                  <a:lnTo>
                    <a:pt x="1659" y="1146"/>
                  </a:lnTo>
                  <a:lnTo>
                    <a:pt x="1659" y="1120"/>
                  </a:lnTo>
                  <a:lnTo>
                    <a:pt x="1664" y="1102"/>
                  </a:lnTo>
                  <a:lnTo>
                    <a:pt x="1664" y="1085"/>
                  </a:lnTo>
                  <a:lnTo>
                    <a:pt x="1668" y="1063"/>
                  </a:lnTo>
                  <a:lnTo>
                    <a:pt x="1668" y="1054"/>
                  </a:lnTo>
                  <a:lnTo>
                    <a:pt x="1659" y="1050"/>
                  </a:lnTo>
                  <a:lnTo>
                    <a:pt x="1644" y="1045"/>
                  </a:lnTo>
                  <a:lnTo>
                    <a:pt x="1620" y="1041"/>
                  </a:lnTo>
                  <a:lnTo>
                    <a:pt x="1587" y="1028"/>
                  </a:lnTo>
                  <a:lnTo>
                    <a:pt x="1549" y="1010"/>
                  </a:lnTo>
                  <a:lnTo>
                    <a:pt x="1529" y="993"/>
                  </a:lnTo>
                  <a:lnTo>
                    <a:pt x="1520" y="980"/>
                  </a:lnTo>
                  <a:lnTo>
                    <a:pt x="1520" y="962"/>
                  </a:lnTo>
                  <a:lnTo>
                    <a:pt x="1525" y="949"/>
                  </a:lnTo>
                  <a:lnTo>
                    <a:pt x="1539" y="940"/>
                  </a:lnTo>
                  <a:lnTo>
                    <a:pt x="1553" y="936"/>
                  </a:lnTo>
                  <a:lnTo>
                    <a:pt x="1568" y="932"/>
                  </a:lnTo>
                  <a:lnTo>
                    <a:pt x="1601" y="936"/>
                  </a:lnTo>
                  <a:lnTo>
                    <a:pt x="1635" y="945"/>
                  </a:lnTo>
                  <a:lnTo>
                    <a:pt x="1649" y="945"/>
                  </a:lnTo>
                  <a:lnTo>
                    <a:pt x="1664" y="945"/>
                  </a:lnTo>
                  <a:lnTo>
                    <a:pt x="1673" y="940"/>
                  </a:lnTo>
                  <a:lnTo>
                    <a:pt x="1678" y="927"/>
                  </a:lnTo>
                  <a:lnTo>
                    <a:pt x="1692" y="849"/>
                  </a:lnTo>
                  <a:lnTo>
                    <a:pt x="1697" y="779"/>
                  </a:lnTo>
                  <a:lnTo>
                    <a:pt x="1692" y="752"/>
                  </a:lnTo>
                  <a:lnTo>
                    <a:pt x="1688" y="726"/>
                  </a:lnTo>
                  <a:lnTo>
                    <a:pt x="1673" y="709"/>
                  </a:lnTo>
                  <a:lnTo>
                    <a:pt x="1654" y="696"/>
                  </a:lnTo>
                  <a:lnTo>
                    <a:pt x="1616" y="678"/>
                  </a:lnTo>
                  <a:lnTo>
                    <a:pt x="1587" y="665"/>
                  </a:lnTo>
                  <a:lnTo>
                    <a:pt x="1577" y="652"/>
                  </a:lnTo>
                  <a:lnTo>
                    <a:pt x="1573" y="639"/>
                  </a:lnTo>
                  <a:lnTo>
                    <a:pt x="1577" y="630"/>
                  </a:lnTo>
                  <a:lnTo>
                    <a:pt x="1592" y="621"/>
                  </a:lnTo>
                  <a:lnTo>
                    <a:pt x="1620" y="604"/>
                  </a:lnTo>
                  <a:lnTo>
                    <a:pt x="1635" y="595"/>
                  </a:lnTo>
                  <a:lnTo>
                    <a:pt x="1649" y="577"/>
                  </a:lnTo>
                  <a:lnTo>
                    <a:pt x="1654" y="560"/>
                  </a:lnTo>
                  <a:lnTo>
                    <a:pt x="1659" y="542"/>
                  </a:lnTo>
                  <a:lnTo>
                    <a:pt x="1654" y="525"/>
                  </a:lnTo>
                  <a:lnTo>
                    <a:pt x="1649" y="512"/>
                  </a:lnTo>
                  <a:lnTo>
                    <a:pt x="1635" y="503"/>
                  </a:lnTo>
                  <a:lnTo>
                    <a:pt x="1611" y="507"/>
                  </a:lnTo>
                  <a:lnTo>
                    <a:pt x="1568" y="516"/>
                  </a:lnTo>
                  <a:lnTo>
                    <a:pt x="1534" y="512"/>
                  </a:lnTo>
                  <a:lnTo>
                    <a:pt x="1515" y="499"/>
                  </a:lnTo>
                  <a:lnTo>
                    <a:pt x="1505" y="486"/>
                  </a:lnTo>
                  <a:lnTo>
                    <a:pt x="1501" y="464"/>
                  </a:lnTo>
                  <a:lnTo>
                    <a:pt x="1505" y="446"/>
                  </a:lnTo>
                  <a:lnTo>
                    <a:pt x="1510" y="429"/>
                  </a:lnTo>
                  <a:lnTo>
                    <a:pt x="1520" y="420"/>
                  </a:lnTo>
                  <a:lnTo>
                    <a:pt x="1539" y="411"/>
                  </a:lnTo>
                  <a:lnTo>
                    <a:pt x="1558" y="402"/>
                  </a:lnTo>
                  <a:lnTo>
                    <a:pt x="1568" y="394"/>
                  </a:lnTo>
                  <a:lnTo>
                    <a:pt x="1573" y="376"/>
                  </a:lnTo>
                  <a:lnTo>
                    <a:pt x="1573" y="350"/>
                  </a:lnTo>
                  <a:lnTo>
                    <a:pt x="1568" y="315"/>
                  </a:lnTo>
                  <a:lnTo>
                    <a:pt x="1568" y="280"/>
                  </a:lnTo>
                  <a:lnTo>
                    <a:pt x="1577" y="249"/>
                  </a:lnTo>
                  <a:lnTo>
                    <a:pt x="1592" y="232"/>
                  </a:lnTo>
                  <a:lnTo>
                    <a:pt x="1606" y="219"/>
                  </a:lnTo>
                  <a:lnTo>
                    <a:pt x="1630" y="214"/>
                  </a:lnTo>
                  <a:lnTo>
                    <a:pt x="1644" y="223"/>
                  </a:lnTo>
                  <a:lnTo>
                    <a:pt x="1664" y="241"/>
                  </a:lnTo>
                  <a:lnTo>
                    <a:pt x="1673" y="271"/>
                  </a:lnTo>
                  <a:lnTo>
                    <a:pt x="1678" y="315"/>
                  </a:lnTo>
                  <a:lnTo>
                    <a:pt x="1688" y="359"/>
                  </a:lnTo>
                  <a:lnTo>
                    <a:pt x="1702" y="407"/>
                  </a:lnTo>
                  <a:lnTo>
                    <a:pt x="1712" y="455"/>
                  </a:lnTo>
                  <a:lnTo>
                    <a:pt x="1726" y="494"/>
                  </a:lnTo>
                  <a:lnTo>
                    <a:pt x="1740" y="521"/>
                  </a:lnTo>
                  <a:lnTo>
                    <a:pt x="1745" y="529"/>
                  </a:lnTo>
                  <a:lnTo>
                    <a:pt x="1755" y="534"/>
                  </a:lnTo>
                  <a:lnTo>
                    <a:pt x="1760" y="529"/>
                  </a:lnTo>
                  <a:lnTo>
                    <a:pt x="1764" y="525"/>
                  </a:lnTo>
                  <a:lnTo>
                    <a:pt x="1779" y="503"/>
                  </a:lnTo>
                  <a:lnTo>
                    <a:pt x="1793" y="468"/>
                  </a:lnTo>
                  <a:lnTo>
                    <a:pt x="1807" y="429"/>
                  </a:lnTo>
                  <a:lnTo>
                    <a:pt x="1827" y="381"/>
                  </a:lnTo>
                  <a:lnTo>
                    <a:pt x="1860" y="289"/>
                  </a:lnTo>
                  <a:lnTo>
                    <a:pt x="1879" y="245"/>
                  </a:lnTo>
                  <a:lnTo>
                    <a:pt x="1899" y="210"/>
                  </a:lnTo>
                  <a:lnTo>
                    <a:pt x="1923" y="184"/>
                  </a:lnTo>
                  <a:lnTo>
                    <a:pt x="1942" y="171"/>
                  </a:lnTo>
                  <a:lnTo>
                    <a:pt x="1961" y="171"/>
                  </a:lnTo>
                  <a:lnTo>
                    <a:pt x="1975" y="175"/>
                  </a:lnTo>
                  <a:lnTo>
                    <a:pt x="1990" y="188"/>
                  </a:lnTo>
                  <a:lnTo>
                    <a:pt x="1999" y="201"/>
                  </a:lnTo>
                  <a:lnTo>
                    <a:pt x="1999" y="223"/>
                  </a:lnTo>
                  <a:lnTo>
                    <a:pt x="1999" y="241"/>
                  </a:lnTo>
                  <a:lnTo>
                    <a:pt x="1990" y="280"/>
                  </a:lnTo>
                  <a:lnTo>
                    <a:pt x="1980" y="311"/>
                  </a:lnTo>
                  <a:lnTo>
                    <a:pt x="1980" y="363"/>
                  </a:lnTo>
                  <a:lnTo>
                    <a:pt x="1985" y="402"/>
                  </a:lnTo>
                  <a:lnTo>
                    <a:pt x="1999" y="429"/>
                  </a:lnTo>
                  <a:lnTo>
                    <a:pt x="2018" y="446"/>
                  </a:lnTo>
                  <a:lnTo>
                    <a:pt x="2038" y="455"/>
                  </a:lnTo>
                  <a:lnTo>
                    <a:pt x="2052" y="459"/>
                  </a:lnTo>
                  <a:lnTo>
                    <a:pt x="2057" y="459"/>
                  </a:lnTo>
                  <a:lnTo>
                    <a:pt x="2052" y="464"/>
                  </a:lnTo>
                  <a:lnTo>
                    <a:pt x="2042" y="472"/>
                  </a:lnTo>
                  <a:lnTo>
                    <a:pt x="2014" y="486"/>
                  </a:lnTo>
                  <a:lnTo>
                    <a:pt x="1994" y="486"/>
                  </a:lnTo>
                  <a:lnTo>
                    <a:pt x="1971" y="486"/>
                  </a:lnTo>
                  <a:lnTo>
                    <a:pt x="1927" y="486"/>
                  </a:lnTo>
                  <a:lnTo>
                    <a:pt x="1899" y="494"/>
                  </a:lnTo>
                  <a:lnTo>
                    <a:pt x="1889" y="507"/>
                  </a:lnTo>
                  <a:lnTo>
                    <a:pt x="1884" y="525"/>
                  </a:lnTo>
                  <a:lnTo>
                    <a:pt x="1894" y="542"/>
                  </a:lnTo>
                  <a:lnTo>
                    <a:pt x="1908" y="560"/>
                  </a:lnTo>
                  <a:lnTo>
                    <a:pt x="1927" y="577"/>
                  </a:lnTo>
                  <a:lnTo>
                    <a:pt x="1951" y="591"/>
                  </a:lnTo>
                  <a:lnTo>
                    <a:pt x="1975" y="599"/>
                  </a:lnTo>
                  <a:lnTo>
                    <a:pt x="1990" y="608"/>
                  </a:lnTo>
                  <a:lnTo>
                    <a:pt x="2014" y="621"/>
                  </a:lnTo>
                  <a:lnTo>
                    <a:pt x="2018" y="634"/>
                  </a:lnTo>
                  <a:lnTo>
                    <a:pt x="2014" y="643"/>
                  </a:lnTo>
                  <a:lnTo>
                    <a:pt x="1999" y="652"/>
                  </a:lnTo>
                  <a:lnTo>
                    <a:pt x="1980" y="661"/>
                  </a:lnTo>
                  <a:lnTo>
                    <a:pt x="1927" y="665"/>
                  </a:lnTo>
                  <a:lnTo>
                    <a:pt x="1879" y="669"/>
                  </a:lnTo>
                  <a:lnTo>
                    <a:pt x="1851" y="687"/>
                  </a:lnTo>
                  <a:lnTo>
                    <a:pt x="1827" y="713"/>
                  </a:lnTo>
                  <a:lnTo>
                    <a:pt x="1817" y="735"/>
                  </a:lnTo>
                  <a:lnTo>
                    <a:pt x="1812" y="757"/>
                  </a:lnTo>
                  <a:lnTo>
                    <a:pt x="1807" y="796"/>
                  </a:lnTo>
                  <a:lnTo>
                    <a:pt x="1803" y="827"/>
                  </a:lnTo>
                  <a:lnTo>
                    <a:pt x="1807" y="857"/>
                  </a:lnTo>
                  <a:lnTo>
                    <a:pt x="1812" y="879"/>
                  </a:lnTo>
                  <a:lnTo>
                    <a:pt x="1817" y="897"/>
                  </a:lnTo>
                  <a:lnTo>
                    <a:pt x="1827" y="910"/>
                  </a:lnTo>
                  <a:lnTo>
                    <a:pt x="1851" y="927"/>
                  </a:lnTo>
                  <a:lnTo>
                    <a:pt x="1879" y="932"/>
                  </a:lnTo>
                  <a:lnTo>
                    <a:pt x="1903" y="932"/>
                  </a:lnTo>
                  <a:lnTo>
                    <a:pt x="1923" y="927"/>
                  </a:lnTo>
                  <a:lnTo>
                    <a:pt x="1927" y="927"/>
                  </a:lnTo>
                  <a:lnTo>
                    <a:pt x="2033" y="949"/>
                  </a:lnTo>
                  <a:lnTo>
                    <a:pt x="2138" y="962"/>
                  </a:lnTo>
                  <a:lnTo>
                    <a:pt x="2249" y="971"/>
                  </a:lnTo>
                  <a:lnTo>
                    <a:pt x="2354" y="971"/>
                  </a:lnTo>
                  <a:lnTo>
                    <a:pt x="2445" y="971"/>
                  </a:lnTo>
                  <a:lnTo>
                    <a:pt x="2484" y="967"/>
                  </a:lnTo>
                  <a:lnTo>
                    <a:pt x="2517" y="967"/>
                  </a:lnTo>
                  <a:lnTo>
                    <a:pt x="2541" y="967"/>
                  </a:lnTo>
                  <a:lnTo>
                    <a:pt x="2560" y="962"/>
                  </a:lnTo>
                  <a:lnTo>
                    <a:pt x="2575" y="962"/>
                  </a:lnTo>
                  <a:lnTo>
                    <a:pt x="2579" y="962"/>
                  </a:lnTo>
                  <a:lnTo>
                    <a:pt x="2632" y="971"/>
                  </a:lnTo>
                  <a:lnTo>
                    <a:pt x="2675" y="967"/>
                  </a:lnTo>
                  <a:lnTo>
                    <a:pt x="2709" y="954"/>
                  </a:lnTo>
                  <a:lnTo>
                    <a:pt x="2733" y="927"/>
                  </a:lnTo>
                  <a:lnTo>
                    <a:pt x="2733" y="525"/>
                  </a:lnTo>
                  <a:lnTo>
                    <a:pt x="2723" y="455"/>
                  </a:lnTo>
                  <a:lnTo>
                    <a:pt x="2714" y="389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1029"/>
            <p:cNvSpPr>
              <a:spLocks/>
            </p:cNvSpPr>
            <p:nvPr/>
          </p:nvSpPr>
          <p:spPr bwMode="auto">
            <a:xfrm>
              <a:off x="3680" y="1356"/>
              <a:ext cx="126" cy="235"/>
            </a:xfrm>
            <a:custGeom>
              <a:avLst/>
              <a:gdLst/>
              <a:ahLst/>
              <a:cxnLst>
                <a:cxn ang="0">
                  <a:pos x="115" y="18"/>
                </a:cxn>
                <a:cxn ang="0">
                  <a:pos x="108" y="7"/>
                </a:cxn>
                <a:cxn ang="0">
                  <a:pos x="99" y="2"/>
                </a:cxn>
                <a:cxn ang="0">
                  <a:pos x="87" y="0"/>
                </a:cxn>
                <a:cxn ang="0">
                  <a:pos x="74" y="2"/>
                </a:cxn>
                <a:cxn ang="0">
                  <a:pos x="60" y="8"/>
                </a:cxn>
                <a:cxn ang="0">
                  <a:pos x="46" y="17"/>
                </a:cxn>
                <a:cxn ang="0">
                  <a:pos x="32" y="29"/>
                </a:cxn>
                <a:cxn ang="0">
                  <a:pos x="20" y="45"/>
                </a:cxn>
                <a:cxn ang="0">
                  <a:pos x="10" y="63"/>
                </a:cxn>
                <a:cxn ang="0">
                  <a:pos x="3" y="84"/>
                </a:cxn>
                <a:cxn ang="0">
                  <a:pos x="0" y="107"/>
                </a:cxn>
                <a:cxn ang="0">
                  <a:pos x="1" y="132"/>
                </a:cxn>
                <a:cxn ang="0">
                  <a:pos x="7" y="159"/>
                </a:cxn>
                <a:cxn ang="0">
                  <a:pos x="13" y="173"/>
                </a:cxn>
                <a:cxn ang="0">
                  <a:pos x="19" y="188"/>
                </a:cxn>
                <a:cxn ang="0">
                  <a:pos x="28" y="203"/>
                </a:cxn>
                <a:cxn ang="0">
                  <a:pos x="38" y="218"/>
                </a:cxn>
                <a:cxn ang="0">
                  <a:pos x="50" y="234"/>
                </a:cxn>
                <a:cxn ang="0">
                  <a:pos x="53" y="233"/>
                </a:cxn>
                <a:cxn ang="0">
                  <a:pos x="56" y="231"/>
                </a:cxn>
                <a:cxn ang="0">
                  <a:pos x="65" y="226"/>
                </a:cxn>
                <a:cxn ang="0">
                  <a:pos x="80" y="213"/>
                </a:cxn>
                <a:cxn ang="0">
                  <a:pos x="89" y="205"/>
                </a:cxn>
                <a:cxn ang="0">
                  <a:pos x="97" y="194"/>
                </a:cxn>
                <a:cxn ang="0">
                  <a:pos x="104" y="182"/>
                </a:cxn>
                <a:cxn ang="0">
                  <a:pos x="111" y="167"/>
                </a:cxn>
                <a:cxn ang="0">
                  <a:pos x="117" y="150"/>
                </a:cxn>
                <a:cxn ang="0">
                  <a:pos x="121" y="130"/>
                </a:cxn>
                <a:cxn ang="0">
                  <a:pos x="124" y="108"/>
                </a:cxn>
                <a:cxn ang="0">
                  <a:pos x="124" y="83"/>
                </a:cxn>
                <a:cxn ang="0">
                  <a:pos x="122" y="55"/>
                </a:cxn>
                <a:cxn ang="0">
                  <a:pos x="117" y="24"/>
                </a:cxn>
              </a:cxnLst>
              <a:rect l="0" t="0" r="r" b="b"/>
              <a:pathLst>
                <a:path w="126" h="235">
                  <a:moveTo>
                    <a:pt x="117" y="24"/>
                  </a:moveTo>
                  <a:lnTo>
                    <a:pt x="115" y="18"/>
                  </a:lnTo>
                  <a:lnTo>
                    <a:pt x="112" y="12"/>
                  </a:lnTo>
                  <a:lnTo>
                    <a:pt x="108" y="7"/>
                  </a:lnTo>
                  <a:lnTo>
                    <a:pt x="104" y="4"/>
                  </a:lnTo>
                  <a:lnTo>
                    <a:pt x="99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1" y="0"/>
                  </a:lnTo>
                  <a:lnTo>
                    <a:pt x="74" y="2"/>
                  </a:lnTo>
                  <a:lnTo>
                    <a:pt x="67" y="5"/>
                  </a:lnTo>
                  <a:lnTo>
                    <a:pt x="60" y="8"/>
                  </a:lnTo>
                  <a:lnTo>
                    <a:pt x="53" y="12"/>
                  </a:lnTo>
                  <a:lnTo>
                    <a:pt x="46" y="17"/>
                  </a:lnTo>
                  <a:lnTo>
                    <a:pt x="39" y="23"/>
                  </a:lnTo>
                  <a:lnTo>
                    <a:pt x="32" y="29"/>
                  </a:lnTo>
                  <a:lnTo>
                    <a:pt x="26" y="37"/>
                  </a:lnTo>
                  <a:lnTo>
                    <a:pt x="20" y="45"/>
                  </a:lnTo>
                  <a:lnTo>
                    <a:pt x="15" y="53"/>
                  </a:lnTo>
                  <a:lnTo>
                    <a:pt x="10" y="63"/>
                  </a:lnTo>
                  <a:lnTo>
                    <a:pt x="6" y="73"/>
                  </a:lnTo>
                  <a:lnTo>
                    <a:pt x="3" y="84"/>
                  </a:lnTo>
                  <a:lnTo>
                    <a:pt x="1" y="95"/>
                  </a:lnTo>
                  <a:lnTo>
                    <a:pt x="0" y="107"/>
                  </a:lnTo>
                  <a:lnTo>
                    <a:pt x="0" y="119"/>
                  </a:lnTo>
                  <a:lnTo>
                    <a:pt x="1" y="132"/>
                  </a:lnTo>
                  <a:lnTo>
                    <a:pt x="4" y="145"/>
                  </a:lnTo>
                  <a:lnTo>
                    <a:pt x="7" y="159"/>
                  </a:lnTo>
                  <a:lnTo>
                    <a:pt x="10" y="166"/>
                  </a:lnTo>
                  <a:lnTo>
                    <a:pt x="13" y="173"/>
                  </a:lnTo>
                  <a:lnTo>
                    <a:pt x="16" y="181"/>
                  </a:lnTo>
                  <a:lnTo>
                    <a:pt x="19" y="188"/>
                  </a:lnTo>
                  <a:lnTo>
                    <a:pt x="23" y="195"/>
                  </a:lnTo>
                  <a:lnTo>
                    <a:pt x="28" y="203"/>
                  </a:lnTo>
                  <a:lnTo>
                    <a:pt x="32" y="211"/>
                  </a:lnTo>
                  <a:lnTo>
                    <a:pt x="38" y="218"/>
                  </a:lnTo>
                  <a:lnTo>
                    <a:pt x="44" y="226"/>
                  </a:lnTo>
                  <a:lnTo>
                    <a:pt x="50" y="234"/>
                  </a:lnTo>
                  <a:lnTo>
                    <a:pt x="51" y="234"/>
                  </a:lnTo>
                  <a:lnTo>
                    <a:pt x="53" y="233"/>
                  </a:lnTo>
                  <a:lnTo>
                    <a:pt x="54" y="232"/>
                  </a:lnTo>
                  <a:lnTo>
                    <a:pt x="56" y="231"/>
                  </a:lnTo>
                  <a:lnTo>
                    <a:pt x="59" y="229"/>
                  </a:lnTo>
                  <a:lnTo>
                    <a:pt x="65" y="226"/>
                  </a:lnTo>
                  <a:lnTo>
                    <a:pt x="73" y="220"/>
                  </a:lnTo>
                  <a:lnTo>
                    <a:pt x="80" y="213"/>
                  </a:lnTo>
                  <a:lnTo>
                    <a:pt x="85" y="210"/>
                  </a:lnTo>
                  <a:lnTo>
                    <a:pt x="89" y="205"/>
                  </a:lnTo>
                  <a:lnTo>
                    <a:pt x="93" y="200"/>
                  </a:lnTo>
                  <a:lnTo>
                    <a:pt x="97" y="194"/>
                  </a:lnTo>
                  <a:lnTo>
                    <a:pt x="101" y="188"/>
                  </a:lnTo>
                  <a:lnTo>
                    <a:pt x="104" y="182"/>
                  </a:lnTo>
                  <a:lnTo>
                    <a:pt x="108" y="175"/>
                  </a:lnTo>
                  <a:lnTo>
                    <a:pt x="111" y="167"/>
                  </a:lnTo>
                  <a:lnTo>
                    <a:pt x="115" y="159"/>
                  </a:lnTo>
                  <a:lnTo>
                    <a:pt x="117" y="150"/>
                  </a:lnTo>
                  <a:lnTo>
                    <a:pt x="120" y="141"/>
                  </a:lnTo>
                  <a:lnTo>
                    <a:pt x="121" y="130"/>
                  </a:lnTo>
                  <a:lnTo>
                    <a:pt x="123" y="119"/>
                  </a:lnTo>
                  <a:lnTo>
                    <a:pt x="124" y="108"/>
                  </a:lnTo>
                  <a:lnTo>
                    <a:pt x="125" y="96"/>
                  </a:lnTo>
                  <a:lnTo>
                    <a:pt x="124" y="83"/>
                  </a:lnTo>
                  <a:lnTo>
                    <a:pt x="123" y="70"/>
                  </a:lnTo>
                  <a:lnTo>
                    <a:pt x="122" y="55"/>
                  </a:lnTo>
                  <a:lnTo>
                    <a:pt x="120" y="40"/>
                  </a:lnTo>
                  <a:lnTo>
                    <a:pt x="117" y="24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1030"/>
            <p:cNvSpPr>
              <a:spLocks/>
            </p:cNvSpPr>
            <p:nvPr/>
          </p:nvSpPr>
          <p:spPr bwMode="auto">
            <a:xfrm>
              <a:off x="3403" y="1481"/>
              <a:ext cx="175" cy="308"/>
            </a:xfrm>
            <a:custGeom>
              <a:avLst/>
              <a:gdLst/>
              <a:ahLst/>
              <a:cxnLst>
                <a:cxn ang="0">
                  <a:pos x="57" y="90"/>
                </a:cxn>
                <a:cxn ang="0">
                  <a:pos x="42" y="113"/>
                </a:cxn>
                <a:cxn ang="0">
                  <a:pos x="29" y="136"/>
                </a:cxn>
                <a:cxn ang="0">
                  <a:pos x="19" y="155"/>
                </a:cxn>
                <a:cxn ang="0">
                  <a:pos x="11" y="174"/>
                </a:cxn>
                <a:cxn ang="0">
                  <a:pos x="5" y="190"/>
                </a:cxn>
                <a:cxn ang="0">
                  <a:pos x="2" y="205"/>
                </a:cxn>
                <a:cxn ang="0">
                  <a:pos x="0" y="219"/>
                </a:cxn>
                <a:cxn ang="0">
                  <a:pos x="0" y="231"/>
                </a:cxn>
                <a:cxn ang="0">
                  <a:pos x="2" y="247"/>
                </a:cxn>
                <a:cxn ang="0">
                  <a:pos x="9" y="265"/>
                </a:cxn>
                <a:cxn ang="0">
                  <a:pos x="19" y="280"/>
                </a:cxn>
                <a:cxn ang="0">
                  <a:pos x="30" y="292"/>
                </a:cxn>
                <a:cxn ang="0">
                  <a:pos x="43" y="302"/>
                </a:cxn>
                <a:cxn ang="0">
                  <a:pos x="58" y="307"/>
                </a:cxn>
                <a:cxn ang="0">
                  <a:pos x="76" y="306"/>
                </a:cxn>
                <a:cxn ang="0">
                  <a:pos x="94" y="298"/>
                </a:cxn>
                <a:cxn ang="0">
                  <a:pos x="114" y="281"/>
                </a:cxn>
                <a:cxn ang="0">
                  <a:pos x="124" y="270"/>
                </a:cxn>
                <a:cxn ang="0">
                  <a:pos x="134" y="255"/>
                </a:cxn>
                <a:cxn ang="0">
                  <a:pos x="144" y="238"/>
                </a:cxn>
                <a:cxn ang="0">
                  <a:pos x="154" y="218"/>
                </a:cxn>
                <a:cxn ang="0">
                  <a:pos x="164" y="195"/>
                </a:cxn>
                <a:cxn ang="0">
                  <a:pos x="174" y="169"/>
                </a:cxn>
                <a:cxn ang="0">
                  <a:pos x="172" y="166"/>
                </a:cxn>
                <a:cxn ang="0">
                  <a:pos x="168" y="157"/>
                </a:cxn>
                <a:cxn ang="0">
                  <a:pos x="162" y="145"/>
                </a:cxn>
                <a:cxn ang="0">
                  <a:pos x="157" y="129"/>
                </a:cxn>
                <a:cxn ang="0">
                  <a:pos x="152" y="111"/>
                </a:cxn>
                <a:cxn ang="0">
                  <a:pos x="150" y="94"/>
                </a:cxn>
                <a:cxn ang="0">
                  <a:pos x="152" y="77"/>
                </a:cxn>
                <a:cxn ang="0">
                  <a:pos x="154" y="70"/>
                </a:cxn>
                <a:cxn ang="0">
                  <a:pos x="158" y="62"/>
                </a:cxn>
                <a:cxn ang="0">
                  <a:pos x="164" y="46"/>
                </a:cxn>
                <a:cxn ang="0">
                  <a:pos x="166" y="28"/>
                </a:cxn>
                <a:cxn ang="0">
                  <a:pos x="164" y="12"/>
                </a:cxn>
                <a:cxn ang="0">
                  <a:pos x="159" y="4"/>
                </a:cxn>
                <a:cxn ang="0">
                  <a:pos x="154" y="1"/>
                </a:cxn>
                <a:cxn ang="0">
                  <a:pos x="147" y="0"/>
                </a:cxn>
                <a:cxn ang="0">
                  <a:pos x="140" y="2"/>
                </a:cxn>
                <a:cxn ang="0">
                  <a:pos x="130" y="7"/>
                </a:cxn>
                <a:cxn ang="0">
                  <a:pos x="119" y="15"/>
                </a:cxn>
                <a:cxn ang="0">
                  <a:pos x="106" y="28"/>
                </a:cxn>
                <a:cxn ang="0">
                  <a:pos x="91" y="44"/>
                </a:cxn>
                <a:cxn ang="0">
                  <a:pos x="75" y="65"/>
                </a:cxn>
              </a:cxnLst>
              <a:rect l="0" t="0" r="r" b="b"/>
              <a:pathLst>
                <a:path w="175" h="308">
                  <a:moveTo>
                    <a:pt x="66" y="77"/>
                  </a:moveTo>
                  <a:lnTo>
                    <a:pt x="57" y="90"/>
                  </a:lnTo>
                  <a:lnTo>
                    <a:pt x="49" y="102"/>
                  </a:lnTo>
                  <a:lnTo>
                    <a:pt x="42" y="113"/>
                  </a:lnTo>
                  <a:lnTo>
                    <a:pt x="35" y="124"/>
                  </a:lnTo>
                  <a:lnTo>
                    <a:pt x="29" y="136"/>
                  </a:lnTo>
                  <a:lnTo>
                    <a:pt x="24" y="145"/>
                  </a:lnTo>
                  <a:lnTo>
                    <a:pt x="19" y="155"/>
                  </a:lnTo>
                  <a:lnTo>
                    <a:pt x="15" y="164"/>
                  </a:lnTo>
                  <a:lnTo>
                    <a:pt x="11" y="174"/>
                  </a:lnTo>
                  <a:lnTo>
                    <a:pt x="8" y="182"/>
                  </a:lnTo>
                  <a:lnTo>
                    <a:pt x="5" y="190"/>
                  </a:lnTo>
                  <a:lnTo>
                    <a:pt x="3" y="198"/>
                  </a:lnTo>
                  <a:lnTo>
                    <a:pt x="2" y="205"/>
                  </a:lnTo>
                  <a:lnTo>
                    <a:pt x="1" y="212"/>
                  </a:lnTo>
                  <a:lnTo>
                    <a:pt x="0" y="219"/>
                  </a:lnTo>
                  <a:lnTo>
                    <a:pt x="0" y="225"/>
                  </a:lnTo>
                  <a:lnTo>
                    <a:pt x="0" y="231"/>
                  </a:lnTo>
                  <a:lnTo>
                    <a:pt x="0" y="237"/>
                  </a:lnTo>
                  <a:lnTo>
                    <a:pt x="2" y="247"/>
                  </a:lnTo>
                  <a:lnTo>
                    <a:pt x="5" y="256"/>
                  </a:lnTo>
                  <a:lnTo>
                    <a:pt x="9" y="265"/>
                  </a:lnTo>
                  <a:lnTo>
                    <a:pt x="13" y="273"/>
                  </a:lnTo>
                  <a:lnTo>
                    <a:pt x="19" y="280"/>
                  </a:lnTo>
                  <a:lnTo>
                    <a:pt x="24" y="286"/>
                  </a:lnTo>
                  <a:lnTo>
                    <a:pt x="30" y="292"/>
                  </a:lnTo>
                  <a:lnTo>
                    <a:pt x="36" y="298"/>
                  </a:lnTo>
                  <a:lnTo>
                    <a:pt x="43" y="302"/>
                  </a:lnTo>
                  <a:lnTo>
                    <a:pt x="50" y="305"/>
                  </a:lnTo>
                  <a:lnTo>
                    <a:pt x="58" y="307"/>
                  </a:lnTo>
                  <a:lnTo>
                    <a:pt x="67" y="307"/>
                  </a:lnTo>
                  <a:lnTo>
                    <a:pt x="76" y="306"/>
                  </a:lnTo>
                  <a:lnTo>
                    <a:pt x="85" y="303"/>
                  </a:lnTo>
                  <a:lnTo>
                    <a:pt x="94" y="298"/>
                  </a:lnTo>
                  <a:lnTo>
                    <a:pt x="104" y="291"/>
                  </a:lnTo>
                  <a:lnTo>
                    <a:pt x="114" y="281"/>
                  </a:lnTo>
                  <a:lnTo>
                    <a:pt x="119" y="276"/>
                  </a:lnTo>
                  <a:lnTo>
                    <a:pt x="124" y="270"/>
                  </a:lnTo>
                  <a:lnTo>
                    <a:pt x="129" y="263"/>
                  </a:lnTo>
                  <a:lnTo>
                    <a:pt x="134" y="255"/>
                  </a:lnTo>
                  <a:lnTo>
                    <a:pt x="139" y="247"/>
                  </a:lnTo>
                  <a:lnTo>
                    <a:pt x="144" y="238"/>
                  </a:lnTo>
                  <a:lnTo>
                    <a:pt x="149" y="229"/>
                  </a:lnTo>
                  <a:lnTo>
                    <a:pt x="154" y="218"/>
                  </a:lnTo>
                  <a:lnTo>
                    <a:pt x="159" y="207"/>
                  </a:lnTo>
                  <a:lnTo>
                    <a:pt x="164" y="195"/>
                  </a:lnTo>
                  <a:lnTo>
                    <a:pt x="169" y="182"/>
                  </a:lnTo>
                  <a:lnTo>
                    <a:pt x="174" y="169"/>
                  </a:lnTo>
                  <a:lnTo>
                    <a:pt x="174" y="168"/>
                  </a:lnTo>
                  <a:lnTo>
                    <a:pt x="172" y="166"/>
                  </a:lnTo>
                  <a:lnTo>
                    <a:pt x="170" y="162"/>
                  </a:lnTo>
                  <a:lnTo>
                    <a:pt x="168" y="157"/>
                  </a:lnTo>
                  <a:lnTo>
                    <a:pt x="165" y="152"/>
                  </a:lnTo>
                  <a:lnTo>
                    <a:pt x="162" y="145"/>
                  </a:lnTo>
                  <a:lnTo>
                    <a:pt x="159" y="137"/>
                  </a:lnTo>
                  <a:lnTo>
                    <a:pt x="157" y="129"/>
                  </a:lnTo>
                  <a:lnTo>
                    <a:pt x="154" y="120"/>
                  </a:lnTo>
                  <a:lnTo>
                    <a:pt x="152" y="111"/>
                  </a:lnTo>
                  <a:lnTo>
                    <a:pt x="150" y="103"/>
                  </a:lnTo>
                  <a:lnTo>
                    <a:pt x="150" y="94"/>
                  </a:lnTo>
                  <a:lnTo>
                    <a:pt x="150" y="86"/>
                  </a:lnTo>
                  <a:lnTo>
                    <a:pt x="152" y="77"/>
                  </a:lnTo>
                  <a:lnTo>
                    <a:pt x="153" y="73"/>
                  </a:lnTo>
                  <a:lnTo>
                    <a:pt x="154" y="70"/>
                  </a:lnTo>
                  <a:lnTo>
                    <a:pt x="156" y="66"/>
                  </a:lnTo>
                  <a:lnTo>
                    <a:pt x="158" y="62"/>
                  </a:lnTo>
                  <a:lnTo>
                    <a:pt x="161" y="54"/>
                  </a:lnTo>
                  <a:lnTo>
                    <a:pt x="164" y="46"/>
                  </a:lnTo>
                  <a:lnTo>
                    <a:pt x="166" y="36"/>
                  </a:lnTo>
                  <a:lnTo>
                    <a:pt x="166" y="28"/>
                  </a:lnTo>
                  <a:lnTo>
                    <a:pt x="166" y="20"/>
                  </a:lnTo>
                  <a:lnTo>
                    <a:pt x="164" y="12"/>
                  </a:lnTo>
                  <a:lnTo>
                    <a:pt x="161" y="7"/>
                  </a:lnTo>
                  <a:lnTo>
                    <a:pt x="159" y="4"/>
                  </a:lnTo>
                  <a:lnTo>
                    <a:pt x="157" y="2"/>
                  </a:lnTo>
                  <a:lnTo>
                    <a:pt x="154" y="1"/>
                  </a:lnTo>
                  <a:lnTo>
                    <a:pt x="151" y="1"/>
                  </a:lnTo>
                  <a:lnTo>
                    <a:pt x="147" y="0"/>
                  </a:lnTo>
                  <a:lnTo>
                    <a:pt x="144" y="1"/>
                  </a:lnTo>
                  <a:lnTo>
                    <a:pt x="140" y="2"/>
                  </a:lnTo>
                  <a:lnTo>
                    <a:pt x="135" y="4"/>
                  </a:lnTo>
                  <a:lnTo>
                    <a:pt x="130" y="7"/>
                  </a:lnTo>
                  <a:lnTo>
                    <a:pt x="125" y="10"/>
                  </a:lnTo>
                  <a:lnTo>
                    <a:pt x="119" y="15"/>
                  </a:lnTo>
                  <a:lnTo>
                    <a:pt x="113" y="21"/>
                  </a:lnTo>
                  <a:lnTo>
                    <a:pt x="106" y="28"/>
                  </a:lnTo>
                  <a:lnTo>
                    <a:pt x="99" y="35"/>
                  </a:lnTo>
                  <a:lnTo>
                    <a:pt x="91" y="44"/>
                  </a:lnTo>
                  <a:lnTo>
                    <a:pt x="83" y="54"/>
                  </a:lnTo>
                  <a:lnTo>
                    <a:pt x="75" y="65"/>
                  </a:lnTo>
                  <a:lnTo>
                    <a:pt x="66" y="77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1031"/>
            <p:cNvSpPr>
              <a:spLocks/>
            </p:cNvSpPr>
            <p:nvPr/>
          </p:nvSpPr>
          <p:spPr bwMode="auto">
            <a:xfrm>
              <a:off x="3249" y="670"/>
              <a:ext cx="628" cy="281"/>
            </a:xfrm>
            <a:custGeom>
              <a:avLst/>
              <a:gdLst/>
              <a:ahLst/>
              <a:cxnLst>
                <a:cxn ang="0">
                  <a:pos x="552" y="7"/>
                </a:cxn>
                <a:cxn ang="0">
                  <a:pos x="521" y="12"/>
                </a:cxn>
                <a:cxn ang="0">
                  <a:pos x="478" y="14"/>
                </a:cxn>
                <a:cxn ang="0">
                  <a:pos x="365" y="14"/>
                </a:cxn>
                <a:cxn ang="0">
                  <a:pos x="246" y="10"/>
                </a:cxn>
                <a:cxn ang="0">
                  <a:pos x="178" y="7"/>
                </a:cxn>
                <a:cxn ang="0">
                  <a:pos x="141" y="5"/>
                </a:cxn>
                <a:cxn ang="0">
                  <a:pos x="117" y="4"/>
                </a:cxn>
                <a:cxn ang="0">
                  <a:pos x="95" y="3"/>
                </a:cxn>
                <a:cxn ang="0">
                  <a:pos x="68" y="4"/>
                </a:cxn>
                <a:cxn ang="0">
                  <a:pos x="42" y="11"/>
                </a:cxn>
                <a:cxn ang="0">
                  <a:pos x="23" y="27"/>
                </a:cxn>
                <a:cxn ang="0">
                  <a:pos x="13" y="42"/>
                </a:cxn>
                <a:cxn ang="0">
                  <a:pos x="7" y="63"/>
                </a:cxn>
                <a:cxn ang="0">
                  <a:pos x="2" y="89"/>
                </a:cxn>
                <a:cxn ang="0">
                  <a:pos x="0" y="129"/>
                </a:cxn>
                <a:cxn ang="0">
                  <a:pos x="8" y="174"/>
                </a:cxn>
                <a:cxn ang="0">
                  <a:pos x="25" y="209"/>
                </a:cxn>
                <a:cxn ang="0">
                  <a:pos x="52" y="236"/>
                </a:cxn>
                <a:cxn ang="0">
                  <a:pos x="85" y="255"/>
                </a:cxn>
                <a:cxn ang="0">
                  <a:pos x="122" y="268"/>
                </a:cxn>
                <a:cxn ang="0">
                  <a:pos x="174" y="277"/>
                </a:cxn>
                <a:cxn ang="0">
                  <a:pos x="246" y="280"/>
                </a:cxn>
                <a:cxn ang="0">
                  <a:pos x="297" y="279"/>
                </a:cxn>
                <a:cxn ang="0">
                  <a:pos x="331" y="274"/>
                </a:cxn>
                <a:cxn ang="0">
                  <a:pos x="389" y="257"/>
                </a:cxn>
                <a:cxn ang="0">
                  <a:pos x="423" y="250"/>
                </a:cxn>
                <a:cxn ang="0">
                  <a:pos x="457" y="251"/>
                </a:cxn>
                <a:cxn ang="0">
                  <a:pos x="482" y="259"/>
                </a:cxn>
                <a:cxn ang="0">
                  <a:pos x="490" y="265"/>
                </a:cxn>
                <a:cxn ang="0">
                  <a:pos x="513" y="276"/>
                </a:cxn>
                <a:cxn ang="0">
                  <a:pos x="535" y="278"/>
                </a:cxn>
                <a:cxn ang="0">
                  <a:pos x="556" y="269"/>
                </a:cxn>
                <a:cxn ang="0">
                  <a:pos x="565" y="258"/>
                </a:cxn>
                <a:cxn ang="0">
                  <a:pos x="587" y="217"/>
                </a:cxn>
                <a:cxn ang="0">
                  <a:pos x="608" y="168"/>
                </a:cxn>
                <a:cxn ang="0">
                  <a:pos x="621" y="126"/>
                </a:cxn>
                <a:cxn ang="0">
                  <a:pos x="627" y="90"/>
                </a:cxn>
                <a:cxn ang="0">
                  <a:pos x="627" y="61"/>
                </a:cxn>
                <a:cxn ang="0">
                  <a:pos x="621" y="37"/>
                </a:cxn>
                <a:cxn ang="0">
                  <a:pos x="612" y="20"/>
                </a:cxn>
                <a:cxn ang="0">
                  <a:pos x="601" y="8"/>
                </a:cxn>
                <a:cxn ang="0">
                  <a:pos x="589" y="1"/>
                </a:cxn>
                <a:cxn ang="0">
                  <a:pos x="576" y="0"/>
                </a:cxn>
                <a:cxn ang="0">
                  <a:pos x="564" y="3"/>
                </a:cxn>
              </a:cxnLst>
              <a:rect l="0" t="0" r="r" b="b"/>
              <a:pathLst>
                <a:path w="628" h="281">
                  <a:moveTo>
                    <a:pt x="564" y="3"/>
                  </a:moveTo>
                  <a:lnTo>
                    <a:pt x="559" y="5"/>
                  </a:lnTo>
                  <a:lnTo>
                    <a:pt x="552" y="7"/>
                  </a:lnTo>
                  <a:lnTo>
                    <a:pt x="544" y="9"/>
                  </a:lnTo>
                  <a:lnTo>
                    <a:pt x="534" y="10"/>
                  </a:lnTo>
                  <a:lnTo>
                    <a:pt x="521" y="12"/>
                  </a:lnTo>
                  <a:lnTo>
                    <a:pt x="508" y="13"/>
                  </a:lnTo>
                  <a:lnTo>
                    <a:pt x="494" y="13"/>
                  </a:lnTo>
                  <a:lnTo>
                    <a:pt x="478" y="14"/>
                  </a:lnTo>
                  <a:lnTo>
                    <a:pt x="443" y="15"/>
                  </a:lnTo>
                  <a:lnTo>
                    <a:pt x="405" y="15"/>
                  </a:lnTo>
                  <a:lnTo>
                    <a:pt x="365" y="14"/>
                  </a:lnTo>
                  <a:lnTo>
                    <a:pt x="324" y="13"/>
                  </a:lnTo>
                  <a:lnTo>
                    <a:pt x="285" y="11"/>
                  </a:lnTo>
                  <a:lnTo>
                    <a:pt x="246" y="10"/>
                  </a:lnTo>
                  <a:lnTo>
                    <a:pt x="210" y="8"/>
                  </a:lnTo>
                  <a:lnTo>
                    <a:pt x="194" y="8"/>
                  </a:lnTo>
                  <a:lnTo>
                    <a:pt x="178" y="7"/>
                  </a:lnTo>
                  <a:lnTo>
                    <a:pt x="164" y="6"/>
                  </a:lnTo>
                  <a:lnTo>
                    <a:pt x="152" y="5"/>
                  </a:lnTo>
                  <a:lnTo>
                    <a:pt x="141" y="5"/>
                  </a:lnTo>
                  <a:lnTo>
                    <a:pt x="131" y="4"/>
                  </a:lnTo>
                  <a:lnTo>
                    <a:pt x="123" y="4"/>
                  </a:lnTo>
                  <a:lnTo>
                    <a:pt x="117" y="4"/>
                  </a:lnTo>
                  <a:lnTo>
                    <a:pt x="114" y="3"/>
                  </a:lnTo>
                  <a:lnTo>
                    <a:pt x="113" y="3"/>
                  </a:lnTo>
                  <a:lnTo>
                    <a:pt x="95" y="3"/>
                  </a:lnTo>
                  <a:lnTo>
                    <a:pt x="86" y="3"/>
                  </a:lnTo>
                  <a:lnTo>
                    <a:pt x="77" y="3"/>
                  </a:lnTo>
                  <a:lnTo>
                    <a:pt x="68" y="4"/>
                  </a:lnTo>
                  <a:lnTo>
                    <a:pt x="59" y="5"/>
                  </a:lnTo>
                  <a:lnTo>
                    <a:pt x="50" y="7"/>
                  </a:lnTo>
                  <a:lnTo>
                    <a:pt x="42" y="11"/>
                  </a:lnTo>
                  <a:lnTo>
                    <a:pt x="33" y="16"/>
                  </a:lnTo>
                  <a:lnTo>
                    <a:pt x="27" y="23"/>
                  </a:lnTo>
                  <a:lnTo>
                    <a:pt x="23" y="27"/>
                  </a:lnTo>
                  <a:lnTo>
                    <a:pt x="20" y="32"/>
                  </a:lnTo>
                  <a:lnTo>
                    <a:pt x="17" y="37"/>
                  </a:lnTo>
                  <a:lnTo>
                    <a:pt x="13" y="42"/>
                  </a:lnTo>
                  <a:lnTo>
                    <a:pt x="11" y="49"/>
                  </a:lnTo>
                  <a:lnTo>
                    <a:pt x="9" y="55"/>
                  </a:lnTo>
                  <a:lnTo>
                    <a:pt x="7" y="63"/>
                  </a:lnTo>
                  <a:lnTo>
                    <a:pt x="4" y="71"/>
                  </a:lnTo>
                  <a:lnTo>
                    <a:pt x="3" y="80"/>
                  </a:lnTo>
                  <a:lnTo>
                    <a:pt x="2" y="89"/>
                  </a:lnTo>
                  <a:lnTo>
                    <a:pt x="1" y="100"/>
                  </a:lnTo>
                  <a:lnTo>
                    <a:pt x="0" y="111"/>
                  </a:lnTo>
                  <a:lnTo>
                    <a:pt x="0" y="129"/>
                  </a:lnTo>
                  <a:lnTo>
                    <a:pt x="1" y="145"/>
                  </a:lnTo>
                  <a:lnTo>
                    <a:pt x="3" y="160"/>
                  </a:lnTo>
                  <a:lnTo>
                    <a:pt x="8" y="174"/>
                  </a:lnTo>
                  <a:lnTo>
                    <a:pt x="12" y="187"/>
                  </a:lnTo>
                  <a:lnTo>
                    <a:pt x="19" y="199"/>
                  </a:lnTo>
                  <a:lnTo>
                    <a:pt x="25" y="209"/>
                  </a:lnTo>
                  <a:lnTo>
                    <a:pt x="33" y="219"/>
                  </a:lnTo>
                  <a:lnTo>
                    <a:pt x="42" y="228"/>
                  </a:lnTo>
                  <a:lnTo>
                    <a:pt x="52" y="236"/>
                  </a:lnTo>
                  <a:lnTo>
                    <a:pt x="62" y="243"/>
                  </a:lnTo>
                  <a:lnTo>
                    <a:pt x="73" y="250"/>
                  </a:lnTo>
                  <a:lnTo>
                    <a:pt x="85" y="255"/>
                  </a:lnTo>
                  <a:lnTo>
                    <a:pt x="97" y="260"/>
                  </a:lnTo>
                  <a:lnTo>
                    <a:pt x="110" y="264"/>
                  </a:lnTo>
                  <a:lnTo>
                    <a:pt x="122" y="268"/>
                  </a:lnTo>
                  <a:lnTo>
                    <a:pt x="135" y="271"/>
                  </a:lnTo>
                  <a:lnTo>
                    <a:pt x="147" y="273"/>
                  </a:lnTo>
                  <a:lnTo>
                    <a:pt x="174" y="277"/>
                  </a:lnTo>
                  <a:lnTo>
                    <a:pt x="199" y="279"/>
                  </a:lnTo>
                  <a:lnTo>
                    <a:pt x="224" y="280"/>
                  </a:lnTo>
                  <a:lnTo>
                    <a:pt x="246" y="280"/>
                  </a:lnTo>
                  <a:lnTo>
                    <a:pt x="266" y="280"/>
                  </a:lnTo>
                  <a:lnTo>
                    <a:pt x="283" y="280"/>
                  </a:lnTo>
                  <a:lnTo>
                    <a:pt x="297" y="279"/>
                  </a:lnTo>
                  <a:lnTo>
                    <a:pt x="309" y="279"/>
                  </a:lnTo>
                  <a:lnTo>
                    <a:pt x="320" y="277"/>
                  </a:lnTo>
                  <a:lnTo>
                    <a:pt x="331" y="274"/>
                  </a:lnTo>
                  <a:lnTo>
                    <a:pt x="343" y="272"/>
                  </a:lnTo>
                  <a:lnTo>
                    <a:pt x="366" y="265"/>
                  </a:lnTo>
                  <a:lnTo>
                    <a:pt x="389" y="257"/>
                  </a:lnTo>
                  <a:lnTo>
                    <a:pt x="401" y="254"/>
                  </a:lnTo>
                  <a:lnTo>
                    <a:pt x="412" y="252"/>
                  </a:lnTo>
                  <a:lnTo>
                    <a:pt x="423" y="250"/>
                  </a:lnTo>
                  <a:lnTo>
                    <a:pt x="435" y="249"/>
                  </a:lnTo>
                  <a:lnTo>
                    <a:pt x="446" y="249"/>
                  </a:lnTo>
                  <a:lnTo>
                    <a:pt x="457" y="251"/>
                  </a:lnTo>
                  <a:lnTo>
                    <a:pt x="469" y="254"/>
                  </a:lnTo>
                  <a:lnTo>
                    <a:pt x="480" y="259"/>
                  </a:lnTo>
                  <a:lnTo>
                    <a:pt x="482" y="259"/>
                  </a:lnTo>
                  <a:lnTo>
                    <a:pt x="483" y="261"/>
                  </a:lnTo>
                  <a:lnTo>
                    <a:pt x="486" y="263"/>
                  </a:lnTo>
                  <a:lnTo>
                    <a:pt x="490" y="265"/>
                  </a:lnTo>
                  <a:lnTo>
                    <a:pt x="500" y="271"/>
                  </a:lnTo>
                  <a:lnTo>
                    <a:pt x="506" y="273"/>
                  </a:lnTo>
                  <a:lnTo>
                    <a:pt x="513" y="276"/>
                  </a:lnTo>
                  <a:lnTo>
                    <a:pt x="520" y="277"/>
                  </a:lnTo>
                  <a:lnTo>
                    <a:pt x="527" y="278"/>
                  </a:lnTo>
                  <a:lnTo>
                    <a:pt x="535" y="278"/>
                  </a:lnTo>
                  <a:lnTo>
                    <a:pt x="541" y="276"/>
                  </a:lnTo>
                  <a:lnTo>
                    <a:pt x="549" y="273"/>
                  </a:lnTo>
                  <a:lnTo>
                    <a:pt x="556" y="269"/>
                  </a:lnTo>
                  <a:lnTo>
                    <a:pt x="559" y="266"/>
                  </a:lnTo>
                  <a:lnTo>
                    <a:pt x="562" y="262"/>
                  </a:lnTo>
                  <a:lnTo>
                    <a:pt x="565" y="258"/>
                  </a:lnTo>
                  <a:lnTo>
                    <a:pt x="568" y="254"/>
                  </a:lnTo>
                  <a:lnTo>
                    <a:pt x="578" y="235"/>
                  </a:lnTo>
                  <a:lnTo>
                    <a:pt x="587" y="217"/>
                  </a:lnTo>
                  <a:lnTo>
                    <a:pt x="595" y="200"/>
                  </a:lnTo>
                  <a:lnTo>
                    <a:pt x="602" y="184"/>
                  </a:lnTo>
                  <a:lnTo>
                    <a:pt x="608" y="168"/>
                  </a:lnTo>
                  <a:lnTo>
                    <a:pt x="613" y="153"/>
                  </a:lnTo>
                  <a:lnTo>
                    <a:pt x="618" y="139"/>
                  </a:lnTo>
                  <a:lnTo>
                    <a:pt x="621" y="126"/>
                  </a:lnTo>
                  <a:lnTo>
                    <a:pt x="623" y="113"/>
                  </a:lnTo>
                  <a:lnTo>
                    <a:pt x="626" y="101"/>
                  </a:lnTo>
                  <a:lnTo>
                    <a:pt x="627" y="90"/>
                  </a:lnTo>
                  <a:lnTo>
                    <a:pt x="627" y="79"/>
                  </a:lnTo>
                  <a:lnTo>
                    <a:pt x="627" y="69"/>
                  </a:lnTo>
                  <a:lnTo>
                    <a:pt x="627" y="61"/>
                  </a:lnTo>
                  <a:lnTo>
                    <a:pt x="626" y="52"/>
                  </a:lnTo>
                  <a:lnTo>
                    <a:pt x="623" y="44"/>
                  </a:lnTo>
                  <a:lnTo>
                    <a:pt x="621" y="37"/>
                  </a:lnTo>
                  <a:lnTo>
                    <a:pt x="619" y="31"/>
                  </a:lnTo>
                  <a:lnTo>
                    <a:pt x="616" y="25"/>
                  </a:lnTo>
                  <a:lnTo>
                    <a:pt x="612" y="20"/>
                  </a:lnTo>
                  <a:lnTo>
                    <a:pt x="609" y="15"/>
                  </a:lnTo>
                  <a:lnTo>
                    <a:pt x="606" y="11"/>
                  </a:lnTo>
                  <a:lnTo>
                    <a:pt x="601" y="8"/>
                  </a:lnTo>
                  <a:lnTo>
                    <a:pt x="598" y="5"/>
                  </a:lnTo>
                  <a:lnTo>
                    <a:pt x="593" y="3"/>
                  </a:lnTo>
                  <a:lnTo>
                    <a:pt x="589" y="1"/>
                  </a:lnTo>
                  <a:lnTo>
                    <a:pt x="585" y="0"/>
                  </a:lnTo>
                  <a:lnTo>
                    <a:pt x="580" y="0"/>
                  </a:lnTo>
                  <a:lnTo>
                    <a:pt x="576" y="0"/>
                  </a:lnTo>
                  <a:lnTo>
                    <a:pt x="571" y="1"/>
                  </a:lnTo>
                  <a:lnTo>
                    <a:pt x="568" y="2"/>
                  </a:lnTo>
                  <a:lnTo>
                    <a:pt x="564" y="3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1032"/>
            <p:cNvSpPr>
              <a:spLocks/>
            </p:cNvSpPr>
            <p:nvPr/>
          </p:nvSpPr>
          <p:spPr bwMode="auto">
            <a:xfrm>
              <a:off x="4080" y="1587"/>
              <a:ext cx="387" cy="403"/>
            </a:xfrm>
            <a:custGeom>
              <a:avLst/>
              <a:gdLst/>
              <a:ahLst/>
              <a:cxnLst>
                <a:cxn ang="0">
                  <a:pos x="273" y="7"/>
                </a:cxn>
                <a:cxn ang="0">
                  <a:pos x="246" y="12"/>
                </a:cxn>
                <a:cxn ang="0">
                  <a:pos x="200" y="14"/>
                </a:cxn>
                <a:cxn ang="0">
                  <a:pos x="156" y="11"/>
                </a:cxn>
                <a:cxn ang="0">
                  <a:pos x="132" y="8"/>
                </a:cxn>
                <a:cxn ang="0">
                  <a:pos x="113" y="5"/>
                </a:cxn>
                <a:cxn ang="0">
                  <a:pos x="103" y="3"/>
                </a:cxn>
                <a:cxn ang="0">
                  <a:pos x="87" y="4"/>
                </a:cxn>
                <a:cxn ang="0">
                  <a:pos x="62" y="9"/>
                </a:cxn>
                <a:cxn ang="0">
                  <a:pos x="43" y="16"/>
                </a:cxn>
                <a:cxn ang="0">
                  <a:pos x="28" y="27"/>
                </a:cxn>
                <a:cxn ang="0">
                  <a:pos x="17" y="41"/>
                </a:cxn>
                <a:cxn ang="0">
                  <a:pos x="6" y="65"/>
                </a:cxn>
                <a:cxn ang="0">
                  <a:pos x="0" y="103"/>
                </a:cxn>
                <a:cxn ang="0">
                  <a:pos x="2" y="146"/>
                </a:cxn>
                <a:cxn ang="0">
                  <a:pos x="7" y="210"/>
                </a:cxn>
                <a:cxn ang="0">
                  <a:pos x="7" y="251"/>
                </a:cxn>
                <a:cxn ang="0">
                  <a:pos x="3" y="278"/>
                </a:cxn>
                <a:cxn ang="0">
                  <a:pos x="5" y="297"/>
                </a:cxn>
                <a:cxn ang="0">
                  <a:pos x="14" y="316"/>
                </a:cxn>
                <a:cxn ang="0">
                  <a:pos x="28" y="334"/>
                </a:cxn>
                <a:cxn ang="0">
                  <a:pos x="46" y="351"/>
                </a:cxn>
                <a:cxn ang="0">
                  <a:pos x="69" y="367"/>
                </a:cxn>
                <a:cxn ang="0">
                  <a:pos x="108" y="386"/>
                </a:cxn>
                <a:cxn ang="0">
                  <a:pos x="136" y="395"/>
                </a:cxn>
                <a:cxn ang="0">
                  <a:pos x="167" y="400"/>
                </a:cxn>
                <a:cxn ang="0">
                  <a:pos x="197" y="402"/>
                </a:cxn>
                <a:cxn ang="0">
                  <a:pos x="226" y="399"/>
                </a:cxn>
                <a:cxn ang="0">
                  <a:pos x="256" y="390"/>
                </a:cxn>
                <a:cxn ang="0">
                  <a:pos x="283" y="376"/>
                </a:cxn>
                <a:cxn ang="0">
                  <a:pos x="308" y="356"/>
                </a:cxn>
                <a:cxn ang="0">
                  <a:pos x="329" y="328"/>
                </a:cxn>
                <a:cxn ang="0">
                  <a:pos x="347" y="294"/>
                </a:cxn>
                <a:cxn ang="0">
                  <a:pos x="362" y="255"/>
                </a:cxn>
                <a:cxn ang="0">
                  <a:pos x="373" y="219"/>
                </a:cxn>
                <a:cxn ang="0">
                  <a:pos x="381" y="185"/>
                </a:cxn>
                <a:cxn ang="0">
                  <a:pos x="385" y="154"/>
                </a:cxn>
                <a:cxn ang="0">
                  <a:pos x="384" y="101"/>
                </a:cxn>
                <a:cxn ang="0">
                  <a:pos x="374" y="58"/>
                </a:cxn>
                <a:cxn ang="0">
                  <a:pos x="356" y="27"/>
                </a:cxn>
                <a:cxn ang="0">
                  <a:pos x="333" y="7"/>
                </a:cxn>
                <a:cxn ang="0">
                  <a:pos x="309" y="0"/>
                </a:cxn>
                <a:cxn ang="0">
                  <a:pos x="285" y="3"/>
                </a:cxn>
              </a:cxnLst>
              <a:rect l="0" t="0" r="r" b="b"/>
              <a:pathLst>
                <a:path w="387" h="403">
                  <a:moveTo>
                    <a:pt x="285" y="3"/>
                  </a:moveTo>
                  <a:lnTo>
                    <a:pt x="273" y="7"/>
                  </a:lnTo>
                  <a:lnTo>
                    <a:pt x="259" y="10"/>
                  </a:lnTo>
                  <a:lnTo>
                    <a:pt x="246" y="12"/>
                  </a:lnTo>
                  <a:lnTo>
                    <a:pt x="230" y="14"/>
                  </a:lnTo>
                  <a:lnTo>
                    <a:pt x="200" y="14"/>
                  </a:lnTo>
                  <a:lnTo>
                    <a:pt x="171" y="12"/>
                  </a:lnTo>
                  <a:lnTo>
                    <a:pt x="156" y="11"/>
                  </a:lnTo>
                  <a:lnTo>
                    <a:pt x="144" y="10"/>
                  </a:lnTo>
                  <a:lnTo>
                    <a:pt x="132" y="8"/>
                  </a:lnTo>
                  <a:lnTo>
                    <a:pt x="121" y="6"/>
                  </a:lnTo>
                  <a:lnTo>
                    <a:pt x="113" y="5"/>
                  </a:lnTo>
                  <a:lnTo>
                    <a:pt x="107" y="4"/>
                  </a:lnTo>
                  <a:lnTo>
                    <a:pt x="103" y="3"/>
                  </a:lnTo>
                  <a:lnTo>
                    <a:pt x="101" y="3"/>
                  </a:lnTo>
                  <a:lnTo>
                    <a:pt x="87" y="4"/>
                  </a:lnTo>
                  <a:lnTo>
                    <a:pt x="74" y="5"/>
                  </a:lnTo>
                  <a:lnTo>
                    <a:pt x="62" y="9"/>
                  </a:lnTo>
                  <a:lnTo>
                    <a:pt x="52" y="12"/>
                  </a:lnTo>
                  <a:lnTo>
                    <a:pt x="43" y="16"/>
                  </a:lnTo>
                  <a:lnTo>
                    <a:pt x="35" y="21"/>
                  </a:lnTo>
                  <a:lnTo>
                    <a:pt x="28" y="27"/>
                  </a:lnTo>
                  <a:lnTo>
                    <a:pt x="22" y="34"/>
                  </a:lnTo>
                  <a:lnTo>
                    <a:pt x="17" y="41"/>
                  </a:lnTo>
                  <a:lnTo>
                    <a:pt x="12" y="48"/>
                  </a:lnTo>
                  <a:lnTo>
                    <a:pt x="6" y="65"/>
                  </a:lnTo>
                  <a:lnTo>
                    <a:pt x="2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2" y="146"/>
                  </a:lnTo>
                  <a:lnTo>
                    <a:pt x="5" y="190"/>
                  </a:lnTo>
                  <a:lnTo>
                    <a:pt x="7" y="210"/>
                  </a:lnTo>
                  <a:lnTo>
                    <a:pt x="7" y="231"/>
                  </a:lnTo>
                  <a:lnTo>
                    <a:pt x="7" y="251"/>
                  </a:lnTo>
                  <a:lnTo>
                    <a:pt x="3" y="269"/>
                  </a:lnTo>
                  <a:lnTo>
                    <a:pt x="3" y="278"/>
                  </a:lnTo>
                  <a:lnTo>
                    <a:pt x="3" y="287"/>
                  </a:lnTo>
                  <a:lnTo>
                    <a:pt x="5" y="297"/>
                  </a:lnTo>
                  <a:lnTo>
                    <a:pt x="9" y="307"/>
                  </a:lnTo>
                  <a:lnTo>
                    <a:pt x="14" y="316"/>
                  </a:lnTo>
                  <a:lnTo>
                    <a:pt x="20" y="325"/>
                  </a:lnTo>
                  <a:lnTo>
                    <a:pt x="28" y="334"/>
                  </a:lnTo>
                  <a:lnTo>
                    <a:pt x="37" y="343"/>
                  </a:lnTo>
                  <a:lnTo>
                    <a:pt x="46" y="351"/>
                  </a:lnTo>
                  <a:lnTo>
                    <a:pt x="58" y="359"/>
                  </a:lnTo>
                  <a:lnTo>
                    <a:pt x="69" y="367"/>
                  </a:lnTo>
                  <a:lnTo>
                    <a:pt x="81" y="374"/>
                  </a:lnTo>
                  <a:lnTo>
                    <a:pt x="108" y="386"/>
                  </a:lnTo>
                  <a:lnTo>
                    <a:pt x="122" y="390"/>
                  </a:lnTo>
                  <a:lnTo>
                    <a:pt x="136" y="395"/>
                  </a:lnTo>
                  <a:lnTo>
                    <a:pt x="152" y="398"/>
                  </a:lnTo>
                  <a:lnTo>
                    <a:pt x="167" y="400"/>
                  </a:lnTo>
                  <a:lnTo>
                    <a:pt x="182" y="402"/>
                  </a:lnTo>
                  <a:lnTo>
                    <a:pt x="197" y="402"/>
                  </a:lnTo>
                  <a:lnTo>
                    <a:pt x="211" y="401"/>
                  </a:lnTo>
                  <a:lnTo>
                    <a:pt x="226" y="399"/>
                  </a:lnTo>
                  <a:lnTo>
                    <a:pt x="242" y="395"/>
                  </a:lnTo>
                  <a:lnTo>
                    <a:pt x="256" y="390"/>
                  </a:lnTo>
                  <a:lnTo>
                    <a:pt x="269" y="384"/>
                  </a:lnTo>
                  <a:lnTo>
                    <a:pt x="283" y="376"/>
                  </a:lnTo>
                  <a:lnTo>
                    <a:pt x="296" y="367"/>
                  </a:lnTo>
                  <a:lnTo>
                    <a:pt x="308" y="356"/>
                  </a:lnTo>
                  <a:lnTo>
                    <a:pt x="319" y="344"/>
                  </a:lnTo>
                  <a:lnTo>
                    <a:pt x="329" y="328"/>
                  </a:lnTo>
                  <a:lnTo>
                    <a:pt x="339" y="313"/>
                  </a:lnTo>
                  <a:lnTo>
                    <a:pt x="347" y="294"/>
                  </a:lnTo>
                  <a:lnTo>
                    <a:pt x="355" y="274"/>
                  </a:lnTo>
                  <a:lnTo>
                    <a:pt x="362" y="255"/>
                  </a:lnTo>
                  <a:lnTo>
                    <a:pt x="368" y="236"/>
                  </a:lnTo>
                  <a:lnTo>
                    <a:pt x="373" y="219"/>
                  </a:lnTo>
                  <a:lnTo>
                    <a:pt x="377" y="202"/>
                  </a:lnTo>
                  <a:lnTo>
                    <a:pt x="381" y="185"/>
                  </a:lnTo>
                  <a:lnTo>
                    <a:pt x="383" y="169"/>
                  </a:lnTo>
                  <a:lnTo>
                    <a:pt x="385" y="154"/>
                  </a:lnTo>
                  <a:lnTo>
                    <a:pt x="386" y="126"/>
                  </a:lnTo>
                  <a:lnTo>
                    <a:pt x="384" y="101"/>
                  </a:lnTo>
                  <a:lnTo>
                    <a:pt x="380" y="78"/>
                  </a:lnTo>
                  <a:lnTo>
                    <a:pt x="374" y="58"/>
                  </a:lnTo>
                  <a:lnTo>
                    <a:pt x="366" y="41"/>
                  </a:lnTo>
                  <a:lnTo>
                    <a:pt x="356" y="27"/>
                  </a:lnTo>
                  <a:lnTo>
                    <a:pt x="345" y="15"/>
                  </a:lnTo>
                  <a:lnTo>
                    <a:pt x="333" y="7"/>
                  </a:lnTo>
                  <a:lnTo>
                    <a:pt x="321" y="2"/>
                  </a:lnTo>
                  <a:lnTo>
                    <a:pt x="309" y="0"/>
                  </a:lnTo>
                  <a:lnTo>
                    <a:pt x="297" y="0"/>
                  </a:lnTo>
                  <a:lnTo>
                    <a:pt x="285" y="3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033"/>
            <p:cNvSpPr>
              <a:spLocks/>
            </p:cNvSpPr>
            <p:nvPr/>
          </p:nvSpPr>
          <p:spPr bwMode="auto">
            <a:xfrm>
              <a:off x="5214" y="1037"/>
              <a:ext cx="263" cy="8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0" y="2"/>
                </a:cxn>
                <a:cxn ang="0">
                  <a:pos x="3" y="6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3" y="26"/>
                </a:cxn>
                <a:cxn ang="0">
                  <a:pos x="12" y="38"/>
                </a:cxn>
                <a:cxn ang="0">
                  <a:pos x="33" y="54"/>
                </a:cxn>
                <a:cxn ang="0">
                  <a:pos x="47" y="61"/>
                </a:cxn>
                <a:cxn ang="0">
                  <a:pos x="62" y="68"/>
                </a:cxn>
                <a:cxn ang="0">
                  <a:pos x="78" y="73"/>
                </a:cxn>
                <a:cxn ang="0">
                  <a:pos x="96" y="77"/>
                </a:cxn>
                <a:cxn ang="0">
                  <a:pos x="115" y="79"/>
                </a:cxn>
                <a:cxn ang="0">
                  <a:pos x="135" y="79"/>
                </a:cxn>
                <a:cxn ang="0">
                  <a:pos x="145" y="79"/>
                </a:cxn>
                <a:cxn ang="0">
                  <a:pos x="155" y="77"/>
                </a:cxn>
                <a:cxn ang="0">
                  <a:pos x="181" y="70"/>
                </a:cxn>
                <a:cxn ang="0">
                  <a:pos x="204" y="64"/>
                </a:cxn>
                <a:cxn ang="0">
                  <a:pos x="221" y="58"/>
                </a:cxn>
                <a:cxn ang="0">
                  <a:pos x="236" y="53"/>
                </a:cxn>
                <a:cxn ang="0">
                  <a:pos x="247" y="48"/>
                </a:cxn>
                <a:cxn ang="0">
                  <a:pos x="260" y="39"/>
                </a:cxn>
                <a:cxn ang="0">
                  <a:pos x="262" y="31"/>
                </a:cxn>
                <a:cxn ang="0">
                  <a:pos x="254" y="24"/>
                </a:cxn>
                <a:cxn ang="0">
                  <a:pos x="239" y="18"/>
                </a:cxn>
                <a:cxn ang="0">
                  <a:pos x="217" y="13"/>
                </a:cxn>
                <a:cxn ang="0">
                  <a:pos x="191" y="10"/>
                </a:cxn>
                <a:cxn ang="0">
                  <a:pos x="162" y="7"/>
                </a:cxn>
                <a:cxn ang="0">
                  <a:pos x="132" y="4"/>
                </a:cxn>
                <a:cxn ang="0">
                  <a:pos x="104" y="3"/>
                </a:cxn>
                <a:cxn ang="0">
                  <a:pos x="77" y="1"/>
                </a:cxn>
                <a:cxn ang="0">
                  <a:pos x="54" y="1"/>
                </a:cxn>
                <a:cxn ang="0">
                  <a:pos x="38" y="0"/>
                </a:cxn>
                <a:cxn ang="0">
                  <a:pos x="29" y="0"/>
                </a:cxn>
              </a:cxnLst>
              <a:rect l="0" t="0" r="r" b="b"/>
              <a:pathLst>
                <a:path w="263" h="81">
                  <a:moveTo>
                    <a:pt x="27" y="0"/>
                  </a:moveTo>
                  <a:lnTo>
                    <a:pt x="21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6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12" y="38"/>
                  </a:lnTo>
                  <a:lnTo>
                    <a:pt x="22" y="46"/>
                  </a:lnTo>
                  <a:lnTo>
                    <a:pt x="33" y="54"/>
                  </a:lnTo>
                  <a:lnTo>
                    <a:pt x="39" y="58"/>
                  </a:lnTo>
                  <a:lnTo>
                    <a:pt x="47" y="61"/>
                  </a:lnTo>
                  <a:lnTo>
                    <a:pt x="54" y="65"/>
                  </a:lnTo>
                  <a:lnTo>
                    <a:pt x="62" y="68"/>
                  </a:lnTo>
                  <a:lnTo>
                    <a:pt x="70" y="71"/>
                  </a:lnTo>
                  <a:lnTo>
                    <a:pt x="78" y="73"/>
                  </a:lnTo>
                  <a:lnTo>
                    <a:pt x="87" y="76"/>
                  </a:lnTo>
                  <a:lnTo>
                    <a:pt x="96" y="77"/>
                  </a:lnTo>
                  <a:lnTo>
                    <a:pt x="105" y="79"/>
                  </a:lnTo>
                  <a:lnTo>
                    <a:pt x="115" y="79"/>
                  </a:lnTo>
                  <a:lnTo>
                    <a:pt x="125" y="80"/>
                  </a:lnTo>
                  <a:lnTo>
                    <a:pt x="135" y="79"/>
                  </a:lnTo>
                  <a:lnTo>
                    <a:pt x="139" y="79"/>
                  </a:lnTo>
                  <a:lnTo>
                    <a:pt x="145" y="79"/>
                  </a:lnTo>
                  <a:lnTo>
                    <a:pt x="150" y="78"/>
                  </a:lnTo>
                  <a:lnTo>
                    <a:pt x="155" y="77"/>
                  </a:lnTo>
                  <a:lnTo>
                    <a:pt x="169" y="74"/>
                  </a:lnTo>
                  <a:lnTo>
                    <a:pt x="181" y="70"/>
                  </a:lnTo>
                  <a:lnTo>
                    <a:pt x="193" y="67"/>
                  </a:lnTo>
                  <a:lnTo>
                    <a:pt x="204" y="64"/>
                  </a:lnTo>
                  <a:lnTo>
                    <a:pt x="213" y="61"/>
                  </a:lnTo>
                  <a:lnTo>
                    <a:pt x="221" y="58"/>
                  </a:lnTo>
                  <a:lnTo>
                    <a:pt x="230" y="56"/>
                  </a:lnTo>
                  <a:lnTo>
                    <a:pt x="236" y="53"/>
                  </a:lnTo>
                  <a:lnTo>
                    <a:pt x="242" y="50"/>
                  </a:lnTo>
                  <a:lnTo>
                    <a:pt x="247" y="48"/>
                  </a:lnTo>
                  <a:lnTo>
                    <a:pt x="256" y="43"/>
                  </a:lnTo>
                  <a:lnTo>
                    <a:pt x="260" y="39"/>
                  </a:lnTo>
                  <a:lnTo>
                    <a:pt x="262" y="35"/>
                  </a:lnTo>
                  <a:lnTo>
                    <a:pt x="262" y="31"/>
                  </a:lnTo>
                  <a:lnTo>
                    <a:pt x="259" y="27"/>
                  </a:lnTo>
                  <a:lnTo>
                    <a:pt x="254" y="24"/>
                  </a:lnTo>
                  <a:lnTo>
                    <a:pt x="247" y="21"/>
                  </a:lnTo>
                  <a:lnTo>
                    <a:pt x="239" y="18"/>
                  </a:lnTo>
                  <a:lnTo>
                    <a:pt x="229" y="16"/>
                  </a:lnTo>
                  <a:lnTo>
                    <a:pt x="217" y="13"/>
                  </a:lnTo>
                  <a:lnTo>
                    <a:pt x="204" y="11"/>
                  </a:lnTo>
                  <a:lnTo>
                    <a:pt x="191" y="10"/>
                  </a:lnTo>
                  <a:lnTo>
                    <a:pt x="177" y="8"/>
                  </a:lnTo>
                  <a:lnTo>
                    <a:pt x="162" y="7"/>
                  </a:lnTo>
                  <a:lnTo>
                    <a:pt x="148" y="5"/>
                  </a:lnTo>
                  <a:lnTo>
                    <a:pt x="132" y="4"/>
                  </a:lnTo>
                  <a:lnTo>
                    <a:pt x="117" y="3"/>
                  </a:lnTo>
                  <a:lnTo>
                    <a:pt x="104" y="3"/>
                  </a:lnTo>
                  <a:lnTo>
                    <a:pt x="90" y="2"/>
                  </a:lnTo>
                  <a:lnTo>
                    <a:pt x="77" y="1"/>
                  </a:lnTo>
                  <a:lnTo>
                    <a:pt x="65" y="1"/>
                  </a:lnTo>
                  <a:lnTo>
                    <a:pt x="54" y="1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7" y="0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1034"/>
            <p:cNvSpPr>
              <a:spLocks/>
            </p:cNvSpPr>
            <p:nvPr/>
          </p:nvSpPr>
          <p:spPr bwMode="auto">
            <a:xfrm>
              <a:off x="5390" y="1028"/>
              <a:ext cx="312" cy="186"/>
            </a:xfrm>
            <a:custGeom>
              <a:avLst/>
              <a:gdLst/>
              <a:ahLst/>
              <a:cxnLst>
                <a:cxn ang="0">
                  <a:pos x="52" y="177"/>
                </a:cxn>
                <a:cxn ang="0">
                  <a:pos x="55" y="178"/>
                </a:cxn>
                <a:cxn ang="0">
                  <a:pos x="61" y="180"/>
                </a:cxn>
                <a:cxn ang="0">
                  <a:pos x="71" y="182"/>
                </a:cxn>
                <a:cxn ang="0">
                  <a:pos x="89" y="184"/>
                </a:cxn>
                <a:cxn ang="0">
                  <a:pos x="120" y="185"/>
                </a:cxn>
                <a:cxn ang="0">
                  <a:pos x="138" y="183"/>
                </a:cxn>
                <a:cxn ang="0">
                  <a:pos x="158" y="180"/>
                </a:cxn>
                <a:cxn ang="0">
                  <a:pos x="178" y="175"/>
                </a:cxn>
                <a:cxn ang="0">
                  <a:pos x="199" y="167"/>
                </a:cxn>
                <a:cxn ang="0">
                  <a:pos x="220" y="155"/>
                </a:cxn>
                <a:cxn ang="0">
                  <a:pos x="241" y="141"/>
                </a:cxn>
                <a:cxn ang="0">
                  <a:pos x="262" y="123"/>
                </a:cxn>
                <a:cxn ang="0">
                  <a:pos x="283" y="101"/>
                </a:cxn>
                <a:cxn ang="0">
                  <a:pos x="302" y="75"/>
                </a:cxn>
                <a:cxn ang="0">
                  <a:pos x="310" y="57"/>
                </a:cxn>
                <a:cxn ang="0">
                  <a:pos x="310" y="40"/>
                </a:cxn>
                <a:cxn ang="0">
                  <a:pos x="303" y="26"/>
                </a:cxn>
                <a:cxn ang="0">
                  <a:pos x="290" y="14"/>
                </a:cxn>
                <a:cxn ang="0">
                  <a:pos x="271" y="6"/>
                </a:cxn>
                <a:cxn ang="0">
                  <a:pos x="248" y="1"/>
                </a:cxn>
                <a:cxn ang="0">
                  <a:pos x="220" y="0"/>
                </a:cxn>
                <a:cxn ang="0">
                  <a:pos x="189" y="3"/>
                </a:cxn>
                <a:cxn ang="0">
                  <a:pos x="181" y="7"/>
                </a:cxn>
                <a:cxn ang="0">
                  <a:pos x="174" y="13"/>
                </a:cxn>
                <a:cxn ang="0">
                  <a:pos x="167" y="21"/>
                </a:cxn>
                <a:cxn ang="0">
                  <a:pos x="161" y="31"/>
                </a:cxn>
                <a:cxn ang="0">
                  <a:pos x="149" y="55"/>
                </a:cxn>
                <a:cxn ang="0">
                  <a:pos x="136" y="81"/>
                </a:cxn>
                <a:cxn ang="0">
                  <a:pos x="121" y="107"/>
                </a:cxn>
                <a:cxn ang="0">
                  <a:pos x="106" y="125"/>
                </a:cxn>
                <a:cxn ang="0">
                  <a:pos x="94" y="134"/>
                </a:cxn>
                <a:cxn ang="0">
                  <a:pos x="81" y="142"/>
                </a:cxn>
                <a:cxn ang="0">
                  <a:pos x="66" y="148"/>
                </a:cxn>
                <a:cxn ang="0">
                  <a:pos x="49" y="151"/>
                </a:cxn>
                <a:cxn ang="0">
                  <a:pos x="31" y="151"/>
                </a:cxn>
                <a:cxn ang="0">
                  <a:pos x="18" y="152"/>
                </a:cxn>
                <a:cxn ang="0">
                  <a:pos x="8" y="153"/>
                </a:cxn>
                <a:cxn ang="0">
                  <a:pos x="2" y="154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4" y="162"/>
                </a:cxn>
                <a:cxn ang="0">
                  <a:pos x="16" y="167"/>
                </a:cxn>
                <a:cxn ang="0">
                  <a:pos x="29" y="171"/>
                </a:cxn>
                <a:cxn ang="0">
                  <a:pos x="42" y="175"/>
                </a:cxn>
                <a:cxn ang="0">
                  <a:pos x="50" y="177"/>
                </a:cxn>
              </a:cxnLst>
              <a:rect l="0" t="0" r="r" b="b"/>
              <a:pathLst>
                <a:path w="312" h="186">
                  <a:moveTo>
                    <a:pt x="51" y="177"/>
                  </a:moveTo>
                  <a:lnTo>
                    <a:pt x="52" y="177"/>
                  </a:lnTo>
                  <a:lnTo>
                    <a:pt x="53" y="177"/>
                  </a:lnTo>
                  <a:lnTo>
                    <a:pt x="55" y="178"/>
                  </a:lnTo>
                  <a:lnTo>
                    <a:pt x="58" y="179"/>
                  </a:lnTo>
                  <a:lnTo>
                    <a:pt x="61" y="180"/>
                  </a:lnTo>
                  <a:lnTo>
                    <a:pt x="66" y="181"/>
                  </a:lnTo>
                  <a:lnTo>
                    <a:pt x="71" y="182"/>
                  </a:lnTo>
                  <a:lnTo>
                    <a:pt x="76" y="182"/>
                  </a:lnTo>
                  <a:lnTo>
                    <a:pt x="89" y="184"/>
                  </a:lnTo>
                  <a:lnTo>
                    <a:pt x="104" y="185"/>
                  </a:lnTo>
                  <a:lnTo>
                    <a:pt x="120" y="185"/>
                  </a:lnTo>
                  <a:lnTo>
                    <a:pt x="129" y="184"/>
                  </a:lnTo>
                  <a:lnTo>
                    <a:pt x="138" y="183"/>
                  </a:lnTo>
                  <a:lnTo>
                    <a:pt x="148" y="182"/>
                  </a:lnTo>
                  <a:lnTo>
                    <a:pt x="158" y="180"/>
                  </a:lnTo>
                  <a:lnTo>
                    <a:pt x="168" y="177"/>
                  </a:lnTo>
                  <a:lnTo>
                    <a:pt x="178" y="175"/>
                  </a:lnTo>
                  <a:lnTo>
                    <a:pt x="188" y="171"/>
                  </a:lnTo>
                  <a:lnTo>
                    <a:pt x="199" y="167"/>
                  </a:lnTo>
                  <a:lnTo>
                    <a:pt x="210" y="162"/>
                  </a:lnTo>
                  <a:lnTo>
                    <a:pt x="220" y="155"/>
                  </a:lnTo>
                  <a:lnTo>
                    <a:pt x="231" y="149"/>
                  </a:lnTo>
                  <a:lnTo>
                    <a:pt x="241" y="141"/>
                  </a:lnTo>
                  <a:lnTo>
                    <a:pt x="251" y="133"/>
                  </a:lnTo>
                  <a:lnTo>
                    <a:pt x="262" y="123"/>
                  </a:lnTo>
                  <a:lnTo>
                    <a:pt x="272" y="113"/>
                  </a:lnTo>
                  <a:lnTo>
                    <a:pt x="283" y="101"/>
                  </a:lnTo>
                  <a:lnTo>
                    <a:pt x="293" y="89"/>
                  </a:lnTo>
                  <a:lnTo>
                    <a:pt x="302" y="75"/>
                  </a:lnTo>
                  <a:lnTo>
                    <a:pt x="307" y="66"/>
                  </a:lnTo>
                  <a:lnTo>
                    <a:pt x="310" y="57"/>
                  </a:lnTo>
                  <a:lnTo>
                    <a:pt x="311" y="48"/>
                  </a:lnTo>
                  <a:lnTo>
                    <a:pt x="310" y="40"/>
                  </a:lnTo>
                  <a:lnTo>
                    <a:pt x="307" y="33"/>
                  </a:lnTo>
                  <a:lnTo>
                    <a:pt x="303" y="26"/>
                  </a:lnTo>
                  <a:lnTo>
                    <a:pt x="297" y="20"/>
                  </a:lnTo>
                  <a:lnTo>
                    <a:pt x="290" y="14"/>
                  </a:lnTo>
                  <a:lnTo>
                    <a:pt x="281" y="10"/>
                  </a:lnTo>
                  <a:lnTo>
                    <a:pt x="271" y="6"/>
                  </a:lnTo>
                  <a:lnTo>
                    <a:pt x="260" y="3"/>
                  </a:lnTo>
                  <a:lnTo>
                    <a:pt x="248" y="1"/>
                  </a:lnTo>
                  <a:lnTo>
                    <a:pt x="235" y="0"/>
                  </a:lnTo>
                  <a:lnTo>
                    <a:pt x="220" y="0"/>
                  </a:lnTo>
                  <a:lnTo>
                    <a:pt x="205" y="1"/>
                  </a:lnTo>
                  <a:lnTo>
                    <a:pt x="189" y="3"/>
                  </a:lnTo>
                  <a:lnTo>
                    <a:pt x="184" y="5"/>
                  </a:lnTo>
                  <a:lnTo>
                    <a:pt x="181" y="7"/>
                  </a:lnTo>
                  <a:lnTo>
                    <a:pt x="177" y="9"/>
                  </a:lnTo>
                  <a:lnTo>
                    <a:pt x="174" y="13"/>
                  </a:lnTo>
                  <a:lnTo>
                    <a:pt x="170" y="17"/>
                  </a:lnTo>
                  <a:lnTo>
                    <a:pt x="167" y="21"/>
                  </a:lnTo>
                  <a:lnTo>
                    <a:pt x="164" y="25"/>
                  </a:lnTo>
                  <a:lnTo>
                    <a:pt x="161" y="31"/>
                  </a:lnTo>
                  <a:lnTo>
                    <a:pt x="155" y="42"/>
                  </a:lnTo>
                  <a:lnTo>
                    <a:pt x="149" y="55"/>
                  </a:lnTo>
                  <a:lnTo>
                    <a:pt x="143" y="68"/>
                  </a:lnTo>
                  <a:lnTo>
                    <a:pt x="136" y="81"/>
                  </a:lnTo>
                  <a:lnTo>
                    <a:pt x="129" y="94"/>
                  </a:lnTo>
                  <a:lnTo>
                    <a:pt x="121" y="107"/>
                  </a:lnTo>
                  <a:lnTo>
                    <a:pt x="111" y="119"/>
                  </a:lnTo>
                  <a:lnTo>
                    <a:pt x="106" y="125"/>
                  </a:lnTo>
                  <a:lnTo>
                    <a:pt x="101" y="130"/>
                  </a:lnTo>
                  <a:lnTo>
                    <a:pt x="94" y="134"/>
                  </a:lnTo>
                  <a:lnTo>
                    <a:pt x="88" y="138"/>
                  </a:lnTo>
                  <a:lnTo>
                    <a:pt x="81" y="142"/>
                  </a:lnTo>
                  <a:lnTo>
                    <a:pt x="74" y="145"/>
                  </a:lnTo>
                  <a:lnTo>
                    <a:pt x="66" y="148"/>
                  </a:lnTo>
                  <a:lnTo>
                    <a:pt x="58" y="150"/>
                  </a:lnTo>
                  <a:lnTo>
                    <a:pt x="49" y="151"/>
                  </a:lnTo>
                  <a:lnTo>
                    <a:pt x="40" y="151"/>
                  </a:lnTo>
                  <a:lnTo>
                    <a:pt x="31" y="151"/>
                  </a:lnTo>
                  <a:lnTo>
                    <a:pt x="24" y="151"/>
                  </a:lnTo>
                  <a:lnTo>
                    <a:pt x="18" y="152"/>
                  </a:lnTo>
                  <a:lnTo>
                    <a:pt x="12" y="152"/>
                  </a:lnTo>
                  <a:lnTo>
                    <a:pt x="8" y="153"/>
                  </a:lnTo>
                  <a:lnTo>
                    <a:pt x="5" y="153"/>
                  </a:lnTo>
                  <a:lnTo>
                    <a:pt x="2" y="154"/>
                  </a:lnTo>
                  <a:lnTo>
                    <a:pt x="1" y="155"/>
                  </a:lnTo>
                  <a:lnTo>
                    <a:pt x="0" y="156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4" y="162"/>
                  </a:lnTo>
                  <a:lnTo>
                    <a:pt x="9" y="164"/>
                  </a:lnTo>
                  <a:lnTo>
                    <a:pt x="16" y="167"/>
                  </a:lnTo>
                  <a:lnTo>
                    <a:pt x="22" y="169"/>
                  </a:lnTo>
                  <a:lnTo>
                    <a:pt x="29" y="171"/>
                  </a:lnTo>
                  <a:lnTo>
                    <a:pt x="36" y="173"/>
                  </a:lnTo>
                  <a:lnTo>
                    <a:pt x="42" y="175"/>
                  </a:lnTo>
                  <a:lnTo>
                    <a:pt x="47" y="176"/>
                  </a:lnTo>
                  <a:lnTo>
                    <a:pt x="50" y="177"/>
                  </a:lnTo>
                  <a:lnTo>
                    <a:pt x="51" y="177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1035"/>
            <p:cNvSpPr>
              <a:spLocks/>
            </p:cNvSpPr>
            <p:nvPr/>
          </p:nvSpPr>
          <p:spPr bwMode="auto">
            <a:xfrm>
              <a:off x="5374" y="1216"/>
              <a:ext cx="365" cy="166"/>
            </a:xfrm>
            <a:custGeom>
              <a:avLst/>
              <a:gdLst/>
              <a:ahLst/>
              <a:cxnLst>
                <a:cxn ang="0">
                  <a:pos x="306" y="39"/>
                </a:cxn>
                <a:cxn ang="0">
                  <a:pos x="289" y="52"/>
                </a:cxn>
                <a:cxn ang="0">
                  <a:pos x="271" y="64"/>
                </a:cxn>
                <a:cxn ang="0">
                  <a:pos x="252" y="72"/>
                </a:cxn>
                <a:cxn ang="0">
                  <a:pos x="232" y="79"/>
                </a:cxn>
                <a:cxn ang="0">
                  <a:pos x="211" y="85"/>
                </a:cxn>
                <a:cxn ang="0">
                  <a:pos x="191" y="88"/>
                </a:cxn>
                <a:cxn ang="0">
                  <a:pos x="171" y="91"/>
                </a:cxn>
                <a:cxn ang="0">
                  <a:pos x="142" y="92"/>
                </a:cxn>
                <a:cxn ang="0">
                  <a:pos x="109" y="91"/>
                </a:cxn>
                <a:cxn ang="0">
                  <a:pos x="89" y="90"/>
                </a:cxn>
                <a:cxn ang="0">
                  <a:pos x="79" y="88"/>
                </a:cxn>
                <a:cxn ang="0">
                  <a:pos x="71" y="88"/>
                </a:cxn>
                <a:cxn ang="0">
                  <a:pos x="68" y="87"/>
                </a:cxn>
                <a:cxn ang="0">
                  <a:pos x="66" y="87"/>
                </a:cxn>
                <a:cxn ang="0">
                  <a:pos x="56" y="87"/>
                </a:cxn>
                <a:cxn ang="0">
                  <a:pos x="42" y="87"/>
                </a:cxn>
                <a:cxn ang="0">
                  <a:pos x="24" y="89"/>
                </a:cxn>
                <a:cxn ang="0">
                  <a:pos x="9" y="93"/>
                </a:cxn>
                <a:cxn ang="0">
                  <a:pos x="1" y="100"/>
                </a:cxn>
                <a:cxn ang="0">
                  <a:pos x="0" y="104"/>
                </a:cxn>
                <a:cxn ang="0">
                  <a:pos x="2" y="110"/>
                </a:cxn>
                <a:cxn ang="0">
                  <a:pos x="7" y="116"/>
                </a:cxn>
                <a:cxn ang="0">
                  <a:pos x="17" y="124"/>
                </a:cxn>
                <a:cxn ang="0">
                  <a:pos x="31" y="133"/>
                </a:cxn>
                <a:cxn ang="0">
                  <a:pos x="46" y="143"/>
                </a:cxn>
                <a:cxn ang="0">
                  <a:pos x="63" y="150"/>
                </a:cxn>
                <a:cxn ang="0">
                  <a:pos x="79" y="156"/>
                </a:cxn>
                <a:cxn ang="0">
                  <a:pos x="96" y="161"/>
                </a:cxn>
                <a:cxn ang="0">
                  <a:pos x="114" y="164"/>
                </a:cxn>
                <a:cxn ang="0">
                  <a:pos x="131" y="165"/>
                </a:cxn>
                <a:cxn ang="0">
                  <a:pos x="149" y="165"/>
                </a:cxn>
                <a:cxn ang="0">
                  <a:pos x="168" y="163"/>
                </a:cxn>
                <a:cxn ang="0">
                  <a:pos x="207" y="157"/>
                </a:cxn>
                <a:cxn ang="0">
                  <a:pos x="247" y="147"/>
                </a:cxn>
                <a:cxn ang="0">
                  <a:pos x="290" y="133"/>
                </a:cxn>
                <a:cxn ang="0">
                  <a:pos x="333" y="117"/>
                </a:cxn>
                <a:cxn ang="0">
                  <a:pos x="364" y="102"/>
                </a:cxn>
                <a:cxn ang="0">
                  <a:pos x="358" y="2"/>
                </a:cxn>
                <a:cxn ang="0">
                  <a:pos x="345" y="6"/>
                </a:cxn>
                <a:cxn ang="0">
                  <a:pos x="332" y="13"/>
                </a:cxn>
                <a:cxn ang="0">
                  <a:pos x="322" y="21"/>
                </a:cxn>
                <a:cxn ang="0">
                  <a:pos x="316" y="27"/>
                </a:cxn>
              </a:cxnLst>
              <a:rect l="0" t="0" r="r" b="b"/>
              <a:pathLst>
                <a:path w="365" h="166">
                  <a:moveTo>
                    <a:pt x="313" y="31"/>
                  </a:moveTo>
                  <a:lnTo>
                    <a:pt x="306" y="39"/>
                  </a:lnTo>
                  <a:lnTo>
                    <a:pt x="298" y="46"/>
                  </a:lnTo>
                  <a:lnTo>
                    <a:pt x="289" y="52"/>
                  </a:lnTo>
                  <a:lnTo>
                    <a:pt x="280" y="58"/>
                  </a:lnTo>
                  <a:lnTo>
                    <a:pt x="271" y="64"/>
                  </a:lnTo>
                  <a:lnTo>
                    <a:pt x="262" y="68"/>
                  </a:lnTo>
                  <a:lnTo>
                    <a:pt x="252" y="72"/>
                  </a:lnTo>
                  <a:lnTo>
                    <a:pt x="242" y="76"/>
                  </a:lnTo>
                  <a:lnTo>
                    <a:pt x="232" y="79"/>
                  </a:lnTo>
                  <a:lnTo>
                    <a:pt x="222" y="82"/>
                  </a:lnTo>
                  <a:lnTo>
                    <a:pt x="211" y="85"/>
                  </a:lnTo>
                  <a:lnTo>
                    <a:pt x="201" y="87"/>
                  </a:lnTo>
                  <a:lnTo>
                    <a:pt x="191" y="88"/>
                  </a:lnTo>
                  <a:lnTo>
                    <a:pt x="181" y="89"/>
                  </a:lnTo>
                  <a:lnTo>
                    <a:pt x="171" y="91"/>
                  </a:lnTo>
                  <a:lnTo>
                    <a:pt x="161" y="91"/>
                  </a:lnTo>
                  <a:lnTo>
                    <a:pt x="142" y="92"/>
                  </a:lnTo>
                  <a:lnTo>
                    <a:pt x="125" y="92"/>
                  </a:lnTo>
                  <a:lnTo>
                    <a:pt x="109" y="91"/>
                  </a:lnTo>
                  <a:lnTo>
                    <a:pt x="95" y="90"/>
                  </a:lnTo>
                  <a:lnTo>
                    <a:pt x="89" y="90"/>
                  </a:lnTo>
                  <a:lnTo>
                    <a:pt x="83" y="89"/>
                  </a:lnTo>
                  <a:lnTo>
                    <a:pt x="79" y="88"/>
                  </a:lnTo>
                  <a:lnTo>
                    <a:pt x="75" y="88"/>
                  </a:lnTo>
                  <a:lnTo>
                    <a:pt x="71" y="88"/>
                  </a:lnTo>
                  <a:lnTo>
                    <a:pt x="69" y="87"/>
                  </a:lnTo>
                  <a:lnTo>
                    <a:pt x="68" y="87"/>
                  </a:lnTo>
                  <a:lnTo>
                    <a:pt x="67" y="87"/>
                  </a:lnTo>
                  <a:lnTo>
                    <a:pt x="66" y="87"/>
                  </a:lnTo>
                  <a:lnTo>
                    <a:pt x="62" y="87"/>
                  </a:lnTo>
                  <a:lnTo>
                    <a:pt x="56" y="87"/>
                  </a:lnTo>
                  <a:lnTo>
                    <a:pt x="49" y="87"/>
                  </a:lnTo>
                  <a:lnTo>
                    <a:pt x="42" y="87"/>
                  </a:lnTo>
                  <a:lnTo>
                    <a:pt x="33" y="88"/>
                  </a:lnTo>
                  <a:lnTo>
                    <a:pt x="24" y="89"/>
                  </a:lnTo>
                  <a:lnTo>
                    <a:pt x="17" y="91"/>
                  </a:lnTo>
                  <a:lnTo>
                    <a:pt x="9" y="93"/>
                  </a:lnTo>
                  <a:lnTo>
                    <a:pt x="4" y="96"/>
                  </a:lnTo>
                  <a:lnTo>
                    <a:pt x="1" y="100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1" y="107"/>
                  </a:lnTo>
                  <a:lnTo>
                    <a:pt x="2" y="110"/>
                  </a:lnTo>
                  <a:lnTo>
                    <a:pt x="5" y="113"/>
                  </a:lnTo>
                  <a:lnTo>
                    <a:pt x="7" y="116"/>
                  </a:lnTo>
                  <a:lnTo>
                    <a:pt x="12" y="120"/>
                  </a:lnTo>
                  <a:lnTo>
                    <a:pt x="17" y="124"/>
                  </a:lnTo>
                  <a:lnTo>
                    <a:pt x="23" y="129"/>
                  </a:lnTo>
                  <a:lnTo>
                    <a:pt x="31" y="133"/>
                  </a:lnTo>
                  <a:lnTo>
                    <a:pt x="39" y="138"/>
                  </a:lnTo>
                  <a:lnTo>
                    <a:pt x="46" y="143"/>
                  </a:lnTo>
                  <a:lnTo>
                    <a:pt x="54" y="147"/>
                  </a:lnTo>
                  <a:lnTo>
                    <a:pt x="63" y="150"/>
                  </a:lnTo>
                  <a:lnTo>
                    <a:pt x="71" y="154"/>
                  </a:lnTo>
                  <a:lnTo>
                    <a:pt x="79" y="156"/>
                  </a:lnTo>
                  <a:lnTo>
                    <a:pt x="87" y="159"/>
                  </a:lnTo>
                  <a:lnTo>
                    <a:pt x="96" y="161"/>
                  </a:lnTo>
                  <a:lnTo>
                    <a:pt x="105" y="162"/>
                  </a:lnTo>
                  <a:lnTo>
                    <a:pt x="114" y="164"/>
                  </a:lnTo>
                  <a:lnTo>
                    <a:pt x="123" y="164"/>
                  </a:lnTo>
                  <a:lnTo>
                    <a:pt x="131" y="165"/>
                  </a:lnTo>
                  <a:lnTo>
                    <a:pt x="141" y="165"/>
                  </a:lnTo>
                  <a:lnTo>
                    <a:pt x="149" y="165"/>
                  </a:lnTo>
                  <a:lnTo>
                    <a:pt x="159" y="164"/>
                  </a:lnTo>
                  <a:lnTo>
                    <a:pt x="168" y="163"/>
                  </a:lnTo>
                  <a:lnTo>
                    <a:pt x="188" y="161"/>
                  </a:lnTo>
                  <a:lnTo>
                    <a:pt x="207" y="157"/>
                  </a:lnTo>
                  <a:lnTo>
                    <a:pt x="227" y="152"/>
                  </a:lnTo>
                  <a:lnTo>
                    <a:pt x="247" y="147"/>
                  </a:lnTo>
                  <a:lnTo>
                    <a:pt x="268" y="140"/>
                  </a:lnTo>
                  <a:lnTo>
                    <a:pt x="290" y="133"/>
                  </a:lnTo>
                  <a:lnTo>
                    <a:pt x="311" y="126"/>
                  </a:lnTo>
                  <a:lnTo>
                    <a:pt x="333" y="117"/>
                  </a:lnTo>
                  <a:lnTo>
                    <a:pt x="349" y="109"/>
                  </a:lnTo>
                  <a:lnTo>
                    <a:pt x="364" y="102"/>
                  </a:lnTo>
                  <a:lnTo>
                    <a:pt x="364" y="0"/>
                  </a:lnTo>
                  <a:lnTo>
                    <a:pt x="358" y="2"/>
                  </a:lnTo>
                  <a:lnTo>
                    <a:pt x="352" y="4"/>
                  </a:lnTo>
                  <a:lnTo>
                    <a:pt x="345" y="6"/>
                  </a:lnTo>
                  <a:lnTo>
                    <a:pt x="339" y="9"/>
                  </a:lnTo>
                  <a:lnTo>
                    <a:pt x="332" y="13"/>
                  </a:lnTo>
                  <a:lnTo>
                    <a:pt x="325" y="18"/>
                  </a:lnTo>
                  <a:lnTo>
                    <a:pt x="322" y="21"/>
                  </a:lnTo>
                  <a:lnTo>
                    <a:pt x="319" y="24"/>
                  </a:lnTo>
                  <a:lnTo>
                    <a:pt x="316" y="27"/>
                  </a:lnTo>
                  <a:lnTo>
                    <a:pt x="313" y="31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036"/>
            <p:cNvSpPr>
              <a:spLocks/>
            </p:cNvSpPr>
            <p:nvPr/>
          </p:nvSpPr>
          <p:spPr bwMode="auto">
            <a:xfrm>
              <a:off x="5022" y="1400"/>
              <a:ext cx="623" cy="135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67" y="3"/>
                </a:cxn>
                <a:cxn ang="0">
                  <a:pos x="52" y="9"/>
                </a:cxn>
                <a:cxn ang="0">
                  <a:pos x="35" y="17"/>
                </a:cxn>
                <a:cxn ang="0">
                  <a:pos x="19" y="27"/>
                </a:cxn>
                <a:cxn ang="0">
                  <a:pos x="7" y="38"/>
                </a:cxn>
                <a:cxn ang="0">
                  <a:pos x="0" y="49"/>
                </a:cxn>
                <a:cxn ang="0">
                  <a:pos x="3" y="61"/>
                </a:cxn>
                <a:cxn ang="0">
                  <a:pos x="17" y="73"/>
                </a:cxn>
                <a:cxn ang="0">
                  <a:pos x="42" y="82"/>
                </a:cxn>
                <a:cxn ang="0">
                  <a:pos x="73" y="90"/>
                </a:cxn>
                <a:cxn ang="0">
                  <a:pos x="111" y="96"/>
                </a:cxn>
                <a:cxn ang="0">
                  <a:pos x="150" y="101"/>
                </a:cxn>
                <a:cxn ang="0">
                  <a:pos x="189" y="104"/>
                </a:cxn>
                <a:cxn ang="0">
                  <a:pos x="223" y="107"/>
                </a:cxn>
                <a:cxn ang="0">
                  <a:pos x="250" y="108"/>
                </a:cxn>
                <a:cxn ang="0">
                  <a:pos x="265" y="108"/>
                </a:cxn>
                <a:cxn ang="0">
                  <a:pos x="282" y="110"/>
                </a:cxn>
                <a:cxn ang="0">
                  <a:pos x="312" y="116"/>
                </a:cxn>
                <a:cxn ang="0">
                  <a:pos x="349" y="123"/>
                </a:cxn>
                <a:cxn ang="0">
                  <a:pos x="391" y="130"/>
                </a:cxn>
                <a:cxn ang="0">
                  <a:pos x="435" y="134"/>
                </a:cxn>
                <a:cxn ang="0">
                  <a:pos x="457" y="134"/>
                </a:cxn>
                <a:cxn ang="0">
                  <a:pos x="480" y="134"/>
                </a:cxn>
                <a:cxn ang="0">
                  <a:pos x="503" y="132"/>
                </a:cxn>
                <a:cxn ang="0">
                  <a:pos x="525" y="127"/>
                </a:cxn>
                <a:cxn ang="0">
                  <a:pos x="547" y="121"/>
                </a:cxn>
                <a:cxn ang="0">
                  <a:pos x="567" y="113"/>
                </a:cxn>
                <a:cxn ang="0">
                  <a:pos x="599" y="93"/>
                </a:cxn>
                <a:cxn ang="0">
                  <a:pos x="617" y="78"/>
                </a:cxn>
                <a:cxn ang="0">
                  <a:pos x="622" y="65"/>
                </a:cxn>
                <a:cxn ang="0">
                  <a:pos x="617" y="55"/>
                </a:cxn>
                <a:cxn ang="0">
                  <a:pos x="606" y="47"/>
                </a:cxn>
                <a:cxn ang="0">
                  <a:pos x="589" y="42"/>
                </a:cxn>
                <a:cxn ang="0">
                  <a:pos x="571" y="39"/>
                </a:cxn>
                <a:cxn ang="0">
                  <a:pos x="553" y="36"/>
                </a:cxn>
                <a:cxn ang="0">
                  <a:pos x="537" y="31"/>
                </a:cxn>
                <a:cxn ang="0">
                  <a:pos x="522" y="26"/>
                </a:cxn>
                <a:cxn ang="0">
                  <a:pos x="499" y="16"/>
                </a:cxn>
                <a:cxn ang="0">
                  <a:pos x="483" y="11"/>
                </a:cxn>
                <a:cxn ang="0">
                  <a:pos x="463" y="7"/>
                </a:cxn>
                <a:cxn ang="0">
                  <a:pos x="438" y="6"/>
                </a:cxn>
                <a:cxn ang="0">
                  <a:pos x="406" y="8"/>
                </a:cxn>
                <a:cxn ang="0">
                  <a:pos x="367" y="13"/>
                </a:cxn>
                <a:cxn ang="0">
                  <a:pos x="327" y="19"/>
                </a:cxn>
                <a:cxn ang="0">
                  <a:pos x="291" y="23"/>
                </a:cxn>
                <a:cxn ang="0">
                  <a:pos x="258" y="25"/>
                </a:cxn>
                <a:cxn ang="0">
                  <a:pos x="227" y="26"/>
                </a:cxn>
                <a:cxn ang="0">
                  <a:pos x="200" y="25"/>
                </a:cxn>
                <a:cxn ang="0">
                  <a:pos x="165" y="23"/>
                </a:cxn>
                <a:cxn ang="0">
                  <a:pos x="129" y="17"/>
                </a:cxn>
                <a:cxn ang="0">
                  <a:pos x="102" y="11"/>
                </a:cxn>
                <a:cxn ang="0">
                  <a:pos x="85" y="4"/>
                </a:cxn>
                <a:cxn ang="0">
                  <a:pos x="77" y="0"/>
                </a:cxn>
              </a:cxnLst>
              <a:rect l="0" t="0" r="r" b="b"/>
              <a:pathLst>
                <a:path w="623" h="135">
                  <a:moveTo>
                    <a:pt x="76" y="0"/>
                  </a:moveTo>
                  <a:lnTo>
                    <a:pt x="74" y="0"/>
                  </a:lnTo>
                  <a:lnTo>
                    <a:pt x="71" y="2"/>
                  </a:lnTo>
                  <a:lnTo>
                    <a:pt x="67" y="3"/>
                  </a:lnTo>
                  <a:lnTo>
                    <a:pt x="60" y="6"/>
                  </a:lnTo>
                  <a:lnTo>
                    <a:pt x="52" y="9"/>
                  </a:lnTo>
                  <a:lnTo>
                    <a:pt x="44" y="13"/>
                  </a:lnTo>
                  <a:lnTo>
                    <a:pt x="35" y="17"/>
                  </a:lnTo>
                  <a:lnTo>
                    <a:pt x="27" y="22"/>
                  </a:lnTo>
                  <a:lnTo>
                    <a:pt x="19" y="27"/>
                  </a:lnTo>
                  <a:lnTo>
                    <a:pt x="12" y="32"/>
                  </a:lnTo>
                  <a:lnTo>
                    <a:pt x="7" y="38"/>
                  </a:lnTo>
                  <a:lnTo>
                    <a:pt x="2" y="43"/>
                  </a:lnTo>
                  <a:lnTo>
                    <a:pt x="0" y="49"/>
                  </a:lnTo>
                  <a:lnTo>
                    <a:pt x="0" y="55"/>
                  </a:lnTo>
                  <a:lnTo>
                    <a:pt x="3" y="61"/>
                  </a:lnTo>
                  <a:lnTo>
                    <a:pt x="9" y="67"/>
                  </a:lnTo>
                  <a:lnTo>
                    <a:pt x="17" y="73"/>
                  </a:lnTo>
                  <a:lnTo>
                    <a:pt x="28" y="77"/>
                  </a:lnTo>
                  <a:lnTo>
                    <a:pt x="42" y="82"/>
                  </a:lnTo>
                  <a:lnTo>
                    <a:pt x="56" y="86"/>
                  </a:lnTo>
                  <a:lnTo>
                    <a:pt x="73" y="90"/>
                  </a:lnTo>
                  <a:lnTo>
                    <a:pt x="93" y="93"/>
                  </a:lnTo>
                  <a:lnTo>
                    <a:pt x="111" y="96"/>
                  </a:lnTo>
                  <a:lnTo>
                    <a:pt x="131" y="99"/>
                  </a:lnTo>
                  <a:lnTo>
                    <a:pt x="150" y="101"/>
                  </a:lnTo>
                  <a:lnTo>
                    <a:pt x="170" y="103"/>
                  </a:lnTo>
                  <a:lnTo>
                    <a:pt x="189" y="104"/>
                  </a:lnTo>
                  <a:lnTo>
                    <a:pt x="207" y="106"/>
                  </a:lnTo>
                  <a:lnTo>
                    <a:pt x="223" y="107"/>
                  </a:lnTo>
                  <a:lnTo>
                    <a:pt x="238" y="107"/>
                  </a:lnTo>
                  <a:lnTo>
                    <a:pt x="250" y="108"/>
                  </a:lnTo>
                  <a:lnTo>
                    <a:pt x="260" y="108"/>
                  </a:lnTo>
                  <a:lnTo>
                    <a:pt x="265" y="108"/>
                  </a:lnTo>
                  <a:lnTo>
                    <a:pt x="270" y="108"/>
                  </a:lnTo>
                  <a:lnTo>
                    <a:pt x="282" y="110"/>
                  </a:lnTo>
                  <a:lnTo>
                    <a:pt x="297" y="113"/>
                  </a:lnTo>
                  <a:lnTo>
                    <a:pt x="312" y="116"/>
                  </a:lnTo>
                  <a:lnTo>
                    <a:pt x="329" y="119"/>
                  </a:lnTo>
                  <a:lnTo>
                    <a:pt x="349" y="123"/>
                  </a:lnTo>
                  <a:lnTo>
                    <a:pt x="369" y="126"/>
                  </a:lnTo>
                  <a:lnTo>
                    <a:pt x="391" y="130"/>
                  </a:lnTo>
                  <a:lnTo>
                    <a:pt x="412" y="132"/>
                  </a:lnTo>
                  <a:lnTo>
                    <a:pt x="435" y="134"/>
                  </a:lnTo>
                  <a:lnTo>
                    <a:pt x="446" y="134"/>
                  </a:lnTo>
                  <a:lnTo>
                    <a:pt x="457" y="134"/>
                  </a:lnTo>
                  <a:lnTo>
                    <a:pt x="469" y="134"/>
                  </a:lnTo>
                  <a:lnTo>
                    <a:pt x="480" y="134"/>
                  </a:lnTo>
                  <a:lnTo>
                    <a:pt x="491" y="133"/>
                  </a:lnTo>
                  <a:lnTo>
                    <a:pt x="503" y="132"/>
                  </a:lnTo>
                  <a:lnTo>
                    <a:pt x="514" y="130"/>
                  </a:lnTo>
                  <a:lnTo>
                    <a:pt x="525" y="127"/>
                  </a:lnTo>
                  <a:lnTo>
                    <a:pt x="536" y="125"/>
                  </a:lnTo>
                  <a:lnTo>
                    <a:pt x="547" y="121"/>
                  </a:lnTo>
                  <a:lnTo>
                    <a:pt x="557" y="117"/>
                  </a:lnTo>
                  <a:lnTo>
                    <a:pt x="567" y="113"/>
                  </a:lnTo>
                  <a:lnTo>
                    <a:pt x="585" y="103"/>
                  </a:lnTo>
                  <a:lnTo>
                    <a:pt x="599" y="93"/>
                  </a:lnTo>
                  <a:lnTo>
                    <a:pt x="610" y="85"/>
                  </a:lnTo>
                  <a:lnTo>
                    <a:pt x="617" y="78"/>
                  </a:lnTo>
                  <a:lnTo>
                    <a:pt x="620" y="71"/>
                  </a:lnTo>
                  <a:lnTo>
                    <a:pt x="622" y="65"/>
                  </a:lnTo>
                  <a:lnTo>
                    <a:pt x="620" y="60"/>
                  </a:lnTo>
                  <a:lnTo>
                    <a:pt x="617" y="55"/>
                  </a:lnTo>
                  <a:lnTo>
                    <a:pt x="613" y="51"/>
                  </a:lnTo>
                  <a:lnTo>
                    <a:pt x="606" y="47"/>
                  </a:lnTo>
                  <a:lnTo>
                    <a:pt x="598" y="45"/>
                  </a:lnTo>
                  <a:lnTo>
                    <a:pt x="589" y="42"/>
                  </a:lnTo>
                  <a:lnTo>
                    <a:pt x="580" y="40"/>
                  </a:lnTo>
                  <a:lnTo>
                    <a:pt x="571" y="39"/>
                  </a:lnTo>
                  <a:lnTo>
                    <a:pt x="562" y="37"/>
                  </a:lnTo>
                  <a:lnTo>
                    <a:pt x="553" y="36"/>
                  </a:lnTo>
                  <a:lnTo>
                    <a:pt x="545" y="34"/>
                  </a:lnTo>
                  <a:lnTo>
                    <a:pt x="537" y="31"/>
                  </a:lnTo>
                  <a:lnTo>
                    <a:pt x="529" y="29"/>
                  </a:lnTo>
                  <a:lnTo>
                    <a:pt x="522" y="26"/>
                  </a:lnTo>
                  <a:lnTo>
                    <a:pt x="507" y="19"/>
                  </a:lnTo>
                  <a:lnTo>
                    <a:pt x="499" y="16"/>
                  </a:lnTo>
                  <a:lnTo>
                    <a:pt x="491" y="14"/>
                  </a:lnTo>
                  <a:lnTo>
                    <a:pt x="483" y="11"/>
                  </a:lnTo>
                  <a:lnTo>
                    <a:pt x="473" y="9"/>
                  </a:lnTo>
                  <a:lnTo>
                    <a:pt x="463" y="7"/>
                  </a:lnTo>
                  <a:lnTo>
                    <a:pt x="451" y="6"/>
                  </a:lnTo>
                  <a:lnTo>
                    <a:pt x="438" y="6"/>
                  </a:lnTo>
                  <a:lnTo>
                    <a:pt x="423" y="6"/>
                  </a:lnTo>
                  <a:lnTo>
                    <a:pt x="406" y="8"/>
                  </a:lnTo>
                  <a:lnTo>
                    <a:pt x="388" y="10"/>
                  </a:lnTo>
                  <a:lnTo>
                    <a:pt x="367" y="13"/>
                  </a:lnTo>
                  <a:lnTo>
                    <a:pt x="346" y="16"/>
                  </a:lnTo>
                  <a:lnTo>
                    <a:pt x="327" y="19"/>
                  </a:lnTo>
                  <a:lnTo>
                    <a:pt x="309" y="21"/>
                  </a:lnTo>
                  <a:lnTo>
                    <a:pt x="291" y="23"/>
                  </a:lnTo>
                  <a:lnTo>
                    <a:pt x="274" y="24"/>
                  </a:lnTo>
                  <a:lnTo>
                    <a:pt x="258" y="25"/>
                  </a:lnTo>
                  <a:lnTo>
                    <a:pt x="242" y="26"/>
                  </a:lnTo>
                  <a:lnTo>
                    <a:pt x="227" y="26"/>
                  </a:lnTo>
                  <a:lnTo>
                    <a:pt x="214" y="26"/>
                  </a:lnTo>
                  <a:lnTo>
                    <a:pt x="200" y="25"/>
                  </a:lnTo>
                  <a:lnTo>
                    <a:pt x="188" y="25"/>
                  </a:lnTo>
                  <a:lnTo>
                    <a:pt x="165" y="23"/>
                  </a:lnTo>
                  <a:lnTo>
                    <a:pt x="146" y="20"/>
                  </a:lnTo>
                  <a:lnTo>
                    <a:pt x="129" y="17"/>
                  </a:lnTo>
                  <a:lnTo>
                    <a:pt x="114" y="14"/>
                  </a:lnTo>
                  <a:lnTo>
                    <a:pt x="102" y="11"/>
                  </a:lnTo>
                  <a:lnTo>
                    <a:pt x="93" y="7"/>
                  </a:lnTo>
                  <a:lnTo>
                    <a:pt x="85" y="4"/>
                  </a:lnTo>
                  <a:lnTo>
                    <a:pt x="80" y="2"/>
                  </a:lnTo>
                  <a:lnTo>
                    <a:pt x="77" y="0"/>
                  </a:lnTo>
                  <a:lnTo>
                    <a:pt x="76" y="0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Freeform 1037"/>
            <p:cNvSpPr>
              <a:spLocks/>
            </p:cNvSpPr>
            <p:nvPr/>
          </p:nvSpPr>
          <p:spPr bwMode="auto">
            <a:xfrm>
              <a:off x="5077" y="1575"/>
              <a:ext cx="549" cy="105"/>
            </a:xfrm>
            <a:custGeom>
              <a:avLst/>
              <a:gdLst/>
              <a:ahLst/>
              <a:cxnLst>
                <a:cxn ang="0">
                  <a:pos x="505" y="75"/>
                </a:cxn>
                <a:cxn ang="0">
                  <a:pos x="525" y="61"/>
                </a:cxn>
                <a:cxn ang="0">
                  <a:pos x="538" y="46"/>
                </a:cxn>
                <a:cxn ang="0">
                  <a:pos x="546" y="30"/>
                </a:cxn>
                <a:cxn ang="0">
                  <a:pos x="548" y="17"/>
                </a:cxn>
                <a:cxn ang="0">
                  <a:pos x="546" y="9"/>
                </a:cxn>
                <a:cxn ang="0">
                  <a:pos x="543" y="5"/>
                </a:cxn>
                <a:cxn ang="0">
                  <a:pos x="539" y="2"/>
                </a:cxn>
                <a:cxn ang="0">
                  <a:pos x="535" y="0"/>
                </a:cxn>
                <a:cxn ang="0">
                  <a:pos x="528" y="1"/>
                </a:cxn>
                <a:cxn ang="0">
                  <a:pos x="522" y="2"/>
                </a:cxn>
                <a:cxn ang="0">
                  <a:pos x="511" y="9"/>
                </a:cxn>
                <a:cxn ang="0">
                  <a:pos x="495" y="17"/>
                </a:cxn>
                <a:cxn ang="0">
                  <a:pos x="477" y="23"/>
                </a:cxn>
                <a:cxn ang="0">
                  <a:pos x="457" y="27"/>
                </a:cxn>
                <a:cxn ang="0">
                  <a:pos x="437" y="31"/>
                </a:cxn>
                <a:cxn ang="0">
                  <a:pos x="417" y="33"/>
                </a:cxn>
                <a:cxn ang="0">
                  <a:pos x="387" y="35"/>
                </a:cxn>
                <a:cxn ang="0">
                  <a:pos x="364" y="35"/>
                </a:cxn>
                <a:cxn ang="0">
                  <a:pos x="350" y="35"/>
                </a:cxn>
                <a:cxn ang="0">
                  <a:pos x="326" y="32"/>
                </a:cxn>
                <a:cxn ang="0">
                  <a:pos x="299" y="27"/>
                </a:cxn>
                <a:cxn ang="0">
                  <a:pos x="258" y="18"/>
                </a:cxn>
                <a:cxn ang="0">
                  <a:pos x="231" y="14"/>
                </a:cxn>
                <a:cxn ang="0">
                  <a:pos x="205" y="11"/>
                </a:cxn>
                <a:cxn ang="0">
                  <a:pos x="194" y="11"/>
                </a:cxn>
                <a:cxn ang="0">
                  <a:pos x="183" y="13"/>
                </a:cxn>
                <a:cxn ang="0">
                  <a:pos x="174" y="15"/>
                </a:cxn>
                <a:cxn ang="0">
                  <a:pos x="165" y="17"/>
                </a:cxn>
                <a:cxn ang="0">
                  <a:pos x="141" y="20"/>
                </a:cxn>
                <a:cxn ang="0">
                  <a:pos x="113" y="19"/>
                </a:cxn>
                <a:cxn ang="0">
                  <a:pos x="84" y="17"/>
                </a:cxn>
                <a:cxn ang="0">
                  <a:pos x="56" y="13"/>
                </a:cxn>
                <a:cxn ang="0">
                  <a:pos x="31" y="10"/>
                </a:cxn>
                <a:cxn ang="0">
                  <a:pos x="12" y="6"/>
                </a:cxn>
                <a:cxn ang="0">
                  <a:pos x="2" y="4"/>
                </a:cxn>
                <a:cxn ang="0">
                  <a:pos x="0" y="16"/>
                </a:cxn>
                <a:cxn ang="0">
                  <a:pos x="8" y="36"/>
                </a:cxn>
                <a:cxn ang="0">
                  <a:pos x="24" y="54"/>
                </a:cxn>
                <a:cxn ang="0">
                  <a:pos x="48" y="68"/>
                </a:cxn>
                <a:cxn ang="0">
                  <a:pos x="77" y="80"/>
                </a:cxn>
                <a:cxn ang="0">
                  <a:pos x="112" y="89"/>
                </a:cxn>
                <a:cxn ang="0">
                  <a:pos x="151" y="96"/>
                </a:cxn>
                <a:cxn ang="0">
                  <a:pos x="192" y="101"/>
                </a:cxn>
                <a:cxn ang="0">
                  <a:pos x="235" y="103"/>
                </a:cxn>
                <a:cxn ang="0">
                  <a:pos x="279" y="104"/>
                </a:cxn>
                <a:cxn ang="0">
                  <a:pos x="321" y="103"/>
                </a:cxn>
                <a:cxn ang="0">
                  <a:pos x="362" y="102"/>
                </a:cxn>
                <a:cxn ang="0">
                  <a:pos x="400" y="98"/>
                </a:cxn>
                <a:cxn ang="0">
                  <a:pos x="433" y="94"/>
                </a:cxn>
                <a:cxn ang="0">
                  <a:pos x="462" y="89"/>
                </a:cxn>
                <a:cxn ang="0">
                  <a:pos x="484" y="84"/>
                </a:cxn>
              </a:cxnLst>
              <a:rect l="0" t="0" r="r" b="b"/>
              <a:pathLst>
                <a:path w="549" h="105">
                  <a:moveTo>
                    <a:pt x="492" y="81"/>
                  </a:moveTo>
                  <a:lnTo>
                    <a:pt x="505" y="75"/>
                  </a:lnTo>
                  <a:lnTo>
                    <a:pt x="515" y="68"/>
                  </a:lnTo>
                  <a:lnTo>
                    <a:pt x="525" y="61"/>
                  </a:lnTo>
                  <a:lnTo>
                    <a:pt x="533" y="53"/>
                  </a:lnTo>
                  <a:lnTo>
                    <a:pt x="538" y="46"/>
                  </a:lnTo>
                  <a:lnTo>
                    <a:pt x="543" y="38"/>
                  </a:lnTo>
                  <a:lnTo>
                    <a:pt x="546" y="30"/>
                  </a:lnTo>
                  <a:lnTo>
                    <a:pt x="548" y="23"/>
                  </a:lnTo>
                  <a:lnTo>
                    <a:pt x="548" y="17"/>
                  </a:lnTo>
                  <a:lnTo>
                    <a:pt x="547" y="11"/>
                  </a:lnTo>
                  <a:lnTo>
                    <a:pt x="546" y="9"/>
                  </a:lnTo>
                  <a:lnTo>
                    <a:pt x="545" y="7"/>
                  </a:lnTo>
                  <a:lnTo>
                    <a:pt x="543" y="5"/>
                  </a:lnTo>
                  <a:lnTo>
                    <a:pt x="541" y="3"/>
                  </a:lnTo>
                  <a:lnTo>
                    <a:pt x="539" y="2"/>
                  </a:lnTo>
                  <a:lnTo>
                    <a:pt x="536" y="1"/>
                  </a:lnTo>
                  <a:lnTo>
                    <a:pt x="535" y="0"/>
                  </a:lnTo>
                  <a:lnTo>
                    <a:pt x="532" y="0"/>
                  </a:lnTo>
                  <a:lnTo>
                    <a:pt x="528" y="1"/>
                  </a:lnTo>
                  <a:lnTo>
                    <a:pt x="525" y="1"/>
                  </a:lnTo>
                  <a:lnTo>
                    <a:pt x="522" y="2"/>
                  </a:lnTo>
                  <a:lnTo>
                    <a:pt x="518" y="4"/>
                  </a:lnTo>
                  <a:lnTo>
                    <a:pt x="511" y="9"/>
                  </a:lnTo>
                  <a:lnTo>
                    <a:pt x="503" y="13"/>
                  </a:lnTo>
                  <a:lnTo>
                    <a:pt x="495" y="17"/>
                  </a:lnTo>
                  <a:lnTo>
                    <a:pt x="486" y="20"/>
                  </a:lnTo>
                  <a:lnTo>
                    <a:pt x="477" y="23"/>
                  </a:lnTo>
                  <a:lnTo>
                    <a:pt x="467" y="25"/>
                  </a:lnTo>
                  <a:lnTo>
                    <a:pt x="457" y="27"/>
                  </a:lnTo>
                  <a:lnTo>
                    <a:pt x="447" y="29"/>
                  </a:lnTo>
                  <a:lnTo>
                    <a:pt x="437" y="31"/>
                  </a:lnTo>
                  <a:lnTo>
                    <a:pt x="427" y="32"/>
                  </a:lnTo>
                  <a:lnTo>
                    <a:pt x="417" y="33"/>
                  </a:lnTo>
                  <a:lnTo>
                    <a:pt x="407" y="34"/>
                  </a:lnTo>
                  <a:lnTo>
                    <a:pt x="387" y="35"/>
                  </a:lnTo>
                  <a:lnTo>
                    <a:pt x="369" y="35"/>
                  </a:lnTo>
                  <a:lnTo>
                    <a:pt x="364" y="35"/>
                  </a:lnTo>
                  <a:lnTo>
                    <a:pt x="360" y="35"/>
                  </a:lnTo>
                  <a:lnTo>
                    <a:pt x="350" y="35"/>
                  </a:lnTo>
                  <a:lnTo>
                    <a:pt x="338" y="34"/>
                  </a:lnTo>
                  <a:lnTo>
                    <a:pt x="326" y="32"/>
                  </a:lnTo>
                  <a:lnTo>
                    <a:pt x="313" y="29"/>
                  </a:lnTo>
                  <a:lnTo>
                    <a:pt x="299" y="27"/>
                  </a:lnTo>
                  <a:lnTo>
                    <a:pt x="272" y="21"/>
                  </a:lnTo>
                  <a:lnTo>
                    <a:pt x="258" y="18"/>
                  </a:lnTo>
                  <a:lnTo>
                    <a:pt x="244" y="16"/>
                  </a:lnTo>
                  <a:lnTo>
                    <a:pt x="231" y="14"/>
                  </a:lnTo>
                  <a:lnTo>
                    <a:pt x="218" y="12"/>
                  </a:lnTo>
                  <a:lnTo>
                    <a:pt x="205" y="11"/>
                  </a:lnTo>
                  <a:lnTo>
                    <a:pt x="200" y="11"/>
                  </a:lnTo>
                  <a:lnTo>
                    <a:pt x="194" y="11"/>
                  </a:lnTo>
                  <a:lnTo>
                    <a:pt x="189" y="12"/>
                  </a:lnTo>
                  <a:lnTo>
                    <a:pt x="183" y="13"/>
                  </a:lnTo>
                  <a:lnTo>
                    <a:pt x="179" y="14"/>
                  </a:lnTo>
                  <a:lnTo>
                    <a:pt x="174" y="15"/>
                  </a:lnTo>
                  <a:lnTo>
                    <a:pt x="169" y="16"/>
                  </a:lnTo>
                  <a:lnTo>
                    <a:pt x="165" y="17"/>
                  </a:lnTo>
                  <a:lnTo>
                    <a:pt x="154" y="19"/>
                  </a:lnTo>
                  <a:lnTo>
                    <a:pt x="141" y="20"/>
                  </a:lnTo>
                  <a:lnTo>
                    <a:pt x="127" y="20"/>
                  </a:lnTo>
                  <a:lnTo>
                    <a:pt x="113" y="19"/>
                  </a:lnTo>
                  <a:lnTo>
                    <a:pt x="99" y="18"/>
                  </a:lnTo>
                  <a:lnTo>
                    <a:pt x="84" y="17"/>
                  </a:lnTo>
                  <a:lnTo>
                    <a:pt x="70" y="15"/>
                  </a:lnTo>
                  <a:lnTo>
                    <a:pt x="56" y="13"/>
                  </a:lnTo>
                  <a:lnTo>
                    <a:pt x="43" y="11"/>
                  </a:lnTo>
                  <a:lnTo>
                    <a:pt x="31" y="10"/>
                  </a:lnTo>
                  <a:lnTo>
                    <a:pt x="21" y="8"/>
                  </a:lnTo>
                  <a:lnTo>
                    <a:pt x="12" y="6"/>
                  </a:lnTo>
                  <a:lnTo>
                    <a:pt x="6" y="5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16"/>
                  </a:lnTo>
                  <a:lnTo>
                    <a:pt x="3" y="26"/>
                  </a:lnTo>
                  <a:lnTo>
                    <a:pt x="8" y="36"/>
                  </a:lnTo>
                  <a:lnTo>
                    <a:pt x="15" y="45"/>
                  </a:lnTo>
                  <a:lnTo>
                    <a:pt x="24" y="54"/>
                  </a:lnTo>
                  <a:lnTo>
                    <a:pt x="35" y="61"/>
                  </a:lnTo>
                  <a:lnTo>
                    <a:pt x="48" y="68"/>
                  </a:lnTo>
                  <a:lnTo>
                    <a:pt x="62" y="74"/>
                  </a:lnTo>
                  <a:lnTo>
                    <a:pt x="77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1" y="93"/>
                  </a:lnTo>
                  <a:lnTo>
                    <a:pt x="151" y="96"/>
                  </a:lnTo>
                  <a:lnTo>
                    <a:pt x="171" y="98"/>
                  </a:lnTo>
                  <a:lnTo>
                    <a:pt x="192" y="101"/>
                  </a:lnTo>
                  <a:lnTo>
                    <a:pt x="214" y="102"/>
                  </a:lnTo>
                  <a:lnTo>
                    <a:pt x="235" y="103"/>
                  </a:lnTo>
                  <a:lnTo>
                    <a:pt x="257" y="104"/>
                  </a:lnTo>
                  <a:lnTo>
                    <a:pt x="279" y="104"/>
                  </a:lnTo>
                  <a:lnTo>
                    <a:pt x="300" y="104"/>
                  </a:lnTo>
                  <a:lnTo>
                    <a:pt x="321" y="103"/>
                  </a:lnTo>
                  <a:lnTo>
                    <a:pt x="342" y="103"/>
                  </a:lnTo>
                  <a:lnTo>
                    <a:pt x="362" y="102"/>
                  </a:lnTo>
                  <a:lnTo>
                    <a:pt x="381" y="100"/>
                  </a:lnTo>
                  <a:lnTo>
                    <a:pt x="400" y="98"/>
                  </a:lnTo>
                  <a:lnTo>
                    <a:pt x="418" y="97"/>
                  </a:lnTo>
                  <a:lnTo>
                    <a:pt x="433" y="94"/>
                  </a:lnTo>
                  <a:lnTo>
                    <a:pt x="448" y="92"/>
                  </a:lnTo>
                  <a:lnTo>
                    <a:pt x="462" y="89"/>
                  </a:lnTo>
                  <a:lnTo>
                    <a:pt x="474" y="87"/>
                  </a:lnTo>
                  <a:lnTo>
                    <a:pt x="484" y="84"/>
                  </a:lnTo>
                  <a:lnTo>
                    <a:pt x="492" y="81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038"/>
            <p:cNvSpPr>
              <a:spLocks/>
            </p:cNvSpPr>
            <p:nvPr/>
          </p:nvSpPr>
          <p:spPr bwMode="auto">
            <a:xfrm>
              <a:off x="5042" y="1725"/>
              <a:ext cx="562" cy="404"/>
            </a:xfrm>
            <a:custGeom>
              <a:avLst/>
              <a:gdLst/>
              <a:ahLst/>
              <a:cxnLst>
                <a:cxn ang="0">
                  <a:pos x="18" y="249"/>
                </a:cxn>
                <a:cxn ang="0">
                  <a:pos x="37" y="264"/>
                </a:cxn>
                <a:cxn ang="0">
                  <a:pos x="61" y="268"/>
                </a:cxn>
                <a:cxn ang="0">
                  <a:pos x="89" y="257"/>
                </a:cxn>
                <a:cxn ang="0">
                  <a:pos x="122" y="228"/>
                </a:cxn>
                <a:cxn ang="0">
                  <a:pos x="151" y="201"/>
                </a:cxn>
                <a:cxn ang="0">
                  <a:pos x="175" y="189"/>
                </a:cxn>
                <a:cxn ang="0">
                  <a:pos x="194" y="190"/>
                </a:cxn>
                <a:cxn ang="0">
                  <a:pos x="208" y="202"/>
                </a:cxn>
                <a:cxn ang="0">
                  <a:pos x="222" y="229"/>
                </a:cxn>
                <a:cxn ang="0">
                  <a:pos x="235" y="282"/>
                </a:cxn>
                <a:cxn ang="0">
                  <a:pos x="241" y="328"/>
                </a:cxn>
                <a:cxn ang="0">
                  <a:pos x="244" y="343"/>
                </a:cxn>
                <a:cxn ang="0">
                  <a:pos x="247" y="356"/>
                </a:cxn>
                <a:cxn ang="0">
                  <a:pos x="257" y="387"/>
                </a:cxn>
                <a:cxn ang="0">
                  <a:pos x="267" y="401"/>
                </a:cxn>
                <a:cxn ang="0">
                  <a:pos x="278" y="402"/>
                </a:cxn>
                <a:cxn ang="0">
                  <a:pos x="291" y="382"/>
                </a:cxn>
                <a:cxn ang="0">
                  <a:pos x="304" y="342"/>
                </a:cxn>
                <a:cxn ang="0">
                  <a:pos x="321" y="290"/>
                </a:cxn>
                <a:cxn ang="0">
                  <a:pos x="341" y="241"/>
                </a:cxn>
                <a:cxn ang="0">
                  <a:pos x="361" y="212"/>
                </a:cxn>
                <a:cxn ang="0">
                  <a:pos x="375" y="204"/>
                </a:cxn>
                <a:cxn ang="0">
                  <a:pos x="389" y="205"/>
                </a:cxn>
                <a:cxn ang="0">
                  <a:pos x="404" y="218"/>
                </a:cxn>
                <a:cxn ang="0">
                  <a:pos x="431" y="247"/>
                </a:cxn>
                <a:cxn ang="0">
                  <a:pos x="456" y="264"/>
                </a:cxn>
                <a:cxn ang="0">
                  <a:pos x="480" y="273"/>
                </a:cxn>
                <a:cxn ang="0">
                  <a:pos x="513" y="272"/>
                </a:cxn>
                <a:cxn ang="0">
                  <a:pos x="544" y="254"/>
                </a:cxn>
                <a:cxn ang="0">
                  <a:pos x="560" y="232"/>
                </a:cxn>
                <a:cxn ang="0">
                  <a:pos x="558" y="218"/>
                </a:cxn>
                <a:cxn ang="0">
                  <a:pos x="534" y="208"/>
                </a:cxn>
                <a:cxn ang="0">
                  <a:pos x="495" y="189"/>
                </a:cxn>
                <a:cxn ang="0">
                  <a:pos x="453" y="162"/>
                </a:cxn>
                <a:cxn ang="0">
                  <a:pos x="416" y="131"/>
                </a:cxn>
                <a:cxn ang="0">
                  <a:pos x="396" y="100"/>
                </a:cxn>
                <a:cxn ang="0">
                  <a:pos x="392" y="79"/>
                </a:cxn>
                <a:cxn ang="0">
                  <a:pos x="376" y="57"/>
                </a:cxn>
                <a:cxn ang="0">
                  <a:pos x="333" y="26"/>
                </a:cxn>
                <a:cxn ang="0">
                  <a:pos x="277" y="4"/>
                </a:cxn>
                <a:cxn ang="0">
                  <a:pos x="223" y="0"/>
                </a:cxn>
                <a:cxn ang="0">
                  <a:pos x="196" y="10"/>
                </a:cxn>
                <a:cxn ang="0">
                  <a:pos x="182" y="27"/>
                </a:cxn>
                <a:cxn ang="0">
                  <a:pos x="167" y="64"/>
                </a:cxn>
                <a:cxn ang="0">
                  <a:pos x="140" y="102"/>
                </a:cxn>
                <a:cxn ang="0">
                  <a:pos x="107" y="131"/>
                </a:cxn>
                <a:cxn ang="0">
                  <a:pos x="76" y="150"/>
                </a:cxn>
                <a:cxn ang="0">
                  <a:pos x="55" y="161"/>
                </a:cxn>
                <a:cxn ang="0">
                  <a:pos x="40" y="165"/>
                </a:cxn>
                <a:cxn ang="0">
                  <a:pos x="16" y="173"/>
                </a:cxn>
                <a:cxn ang="0">
                  <a:pos x="4" y="180"/>
                </a:cxn>
                <a:cxn ang="0">
                  <a:pos x="0" y="198"/>
                </a:cxn>
                <a:cxn ang="0">
                  <a:pos x="4" y="223"/>
                </a:cxn>
              </a:cxnLst>
              <a:rect l="0" t="0" r="r" b="b"/>
              <a:pathLst>
                <a:path w="562" h="404">
                  <a:moveTo>
                    <a:pt x="4" y="223"/>
                  </a:moveTo>
                  <a:lnTo>
                    <a:pt x="10" y="236"/>
                  </a:lnTo>
                  <a:lnTo>
                    <a:pt x="18" y="249"/>
                  </a:lnTo>
                  <a:lnTo>
                    <a:pt x="24" y="255"/>
                  </a:lnTo>
                  <a:lnTo>
                    <a:pt x="31" y="260"/>
                  </a:lnTo>
                  <a:lnTo>
                    <a:pt x="37" y="264"/>
                  </a:lnTo>
                  <a:lnTo>
                    <a:pt x="45" y="266"/>
                  </a:lnTo>
                  <a:lnTo>
                    <a:pt x="52" y="268"/>
                  </a:lnTo>
                  <a:lnTo>
                    <a:pt x="61" y="268"/>
                  </a:lnTo>
                  <a:lnTo>
                    <a:pt x="70" y="266"/>
                  </a:lnTo>
                  <a:lnTo>
                    <a:pt x="80" y="263"/>
                  </a:lnTo>
                  <a:lnTo>
                    <a:pt x="89" y="257"/>
                  </a:lnTo>
                  <a:lnTo>
                    <a:pt x="99" y="250"/>
                  </a:lnTo>
                  <a:lnTo>
                    <a:pt x="111" y="240"/>
                  </a:lnTo>
                  <a:lnTo>
                    <a:pt x="122" y="228"/>
                  </a:lnTo>
                  <a:lnTo>
                    <a:pt x="132" y="217"/>
                  </a:lnTo>
                  <a:lnTo>
                    <a:pt x="142" y="208"/>
                  </a:lnTo>
                  <a:lnTo>
                    <a:pt x="151" y="201"/>
                  </a:lnTo>
                  <a:lnTo>
                    <a:pt x="160" y="195"/>
                  </a:lnTo>
                  <a:lnTo>
                    <a:pt x="167" y="191"/>
                  </a:lnTo>
                  <a:lnTo>
                    <a:pt x="175" y="189"/>
                  </a:lnTo>
                  <a:lnTo>
                    <a:pt x="182" y="188"/>
                  </a:lnTo>
                  <a:lnTo>
                    <a:pt x="188" y="189"/>
                  </a:lnTo>
                  <a:lnTo>
                    <a:pt x="194" y="190"/>
                  </a:lnTo>
                  <a:lnTo>
                    <a:pt x="199" y="194"/>
                  </a:lnTo>
                  <a:lnTo>
                    <a:pt x="204" y="197"/>
                  </a:lnTo>
                  <a:lnTo>
                    <a:pt x="208" y="202"/>
                  </a:lnTo>
                  <a:lnTo>
                    <a:pt x="213" y="208"/>
                  </a:lnTo>
                  <a:lnTo>
                    <a:pt x="217" y="215"/>
                  </a:lnTo>
                  <a:lnTo>
                    <a:pt x="222" y="229"/>
                  </a:lnTo>
                  <a:lnTo>
                    <a:pt x="228" y="246"/>
                  </a:lnTo>
                  <a:lnTo>
                    <a:pt x="232" y="264"/>
                  </a:lnTo>
                  <a:lnTo>
                    <a:pt x="235" y="282"/>
                  </a:lnTo>
                  <a:lnTo>
                    <a:pt x="237" y="299"/>
                  </a:lnTo>
                  <a:lnTo>
                    <a:pt x="240" y="314"/>
                  </a:lnTo>
                  <a:lnTo>
                    <a:pt x="241" y="328"/>
                  </a:lnTo>
                  <a:lnTo>
                    <a:pt x="242" y="335"/>
                  </a:lnTo>
                  <a:lnTo>
                    <a:pt x="243" y="339"/>
                  </a:lnTo>
                  <a:lnTo>
                    <a:pt x="244" y="343"/>
                  </a:lnTo>
                  <a:lnTo>
                    <a:pt x="245" y="346"/>
                  </a:lnTo>
                  <a:lnTo>
                    <a:pt x="246" y="350"/>
                  </a:lnTo>
                  <a:lnTo>
                    <a:pt x="247" y="356"/>
                  </a:lnTo>
                  <a:lnTo>
                    <a:pt x="250" y="368"/>
                  </a:lnTo>
                  <a:lnTo>
                    <a:pt x="255" y="381"/>
                  </a:lnTo>
                  <a:lnTo>
                    <a:pt x="257" y="387"/>
                  </a:lnTo>
                  <a:lnTo>
                    <a:pt x="260" y="392"/>
                  </a:lnTo>
                  <a:lnTo>
                    <a:pt x="264" y="397"/>
                  </a:lnTo>
                  <a:lnTo>
                    <a:pt x="267" y="401"/>
                  </a:lnTo>
                  <a:lnTo>
                    <a:pt x="270" y="402"/>
                  </a:lnTo>
                  <a:lnTo>
                    <a:pt x="274" y="403"/>
                  </a:lnTo>
                  <a:lnTo>
                    <a:pt x="278" y="402"/>
                  </a:lnTo>
                  <a:lnTo>
                    <a:pt x="282" y="398"/>
                  </a:lnTo>
                  <a:lnTo>
                    <a:pt x="286" y="391"/>
                  </a:lnTo>
                  <a:lnTo>
                    <a:pt x="291" y="382"/>
                  </a:lnTo>
                  <a:lnTo>
                    <a:pt x="295" y="371"/>
                  </a:lnTo>
                  <a:lnTo>
                    <a:pt x="300" y="358"/>
                  </a:lnTo>
                  <a:lnTo>
                    <a:pt x="304" y="342"/>
                  </a:lnTo>
                  <a:lnTo>
                    <a:pt x="310" y="325"/>
                  </a:lnTo>
                  <a:lnTo>
                    <a:pt x="316" y="308"/>
                  </a:lnTo>
                  <a:lnTo>
                    <a:pt x="321" y="290"/>
                  </a:lnTo>
                  <a:lnTo>
                    <a:pt x="328" y="273"/>
                  </a:lnTo>
                  <a:lnTo>
                    <a:pt x="335" y="256"/>
                  </a:lnTo>
                  <a:lnTo>
                    <a:pt x="341" y="241"/>
                  </a:lnTo>
                  <a:lnTo>
                    <a:pt x="349" y="227"/>
                  </a:lnTo>
                  <a:lnTo>
                    <a:pt x="357" y="216"/>
                  </a:lnTo>
                  <a:lnTo>
                    <a:pt x="361" y="212"/>
                  </a:lnTo>
                  <a:lnTo>
                    <a:pt x="366" y="208"/>
                  </a:lnTo>
                  <a:lnTo>
                    <a:pt x="370" y="206"/>
                  </a:lnTo>
                  <a:lnTo>
                    <a:pt x="375" y="204"/>
                  </a:lnTo>
                  <a:lnTo>
                    <a:pt x="379" y="204"/>
                  </a:lnTo>
                  <a:lnTo>
                    <a:pt x="385" y="204"/>
                  </a:lnTo>
                  <a:lnTo>
                    <a:pt x="389" y="205"/>
                  </a:lnTo>
                  <a:lnTo>
                    <a:pt x="394" y="208"/>
                  </a:lnTo>
                  <a:lnTo>
                    <a:pt x="399" y="212"/>
                  </a:lnTo>
                  <a:lnTo>
                    <a:pt x="404" y="218"/>
                  </a:lnTo>
                  <a:lnTo>
                    <a:pt x="414" y="229"/>
                  </a:lnTo>
                  <a:lnTo>
                    <a:pt x="422" y="238"/>
                  </a:lnTo>
                  <a:lnTo>
                    <a:pt x="431" y="247"/>
                  </a:lnTo>
                  <a:lnTo>
                    <a:pt x="439" y="254"/>
                  </a:lnTo>
                  <a:lnTo>
                    <a:pt x="448" y="260"/>
                  </a:lnTo>
                  <a:lnTo>
                    <a:pt x="456" y="264"/>
                  </a:lnTo>
                  <a:lnTo>
                    <a:pt x="464" y="268"/>
                  </a:lnTo>
                  <a:lnTo>
                    <a:pt x="471" y="271"/>
                  </a:lnTo>
                  <a:lnTo>
                    <a:pt x="480" y="273"/>
                  </a:lnTo>
                  <a:lnTo>
                    <a:pt x="486" y="275"/>
                  </a:lnTo>
                  <a:lnTo>
                    <a:pt x="501" y="275"/>
                  </a:lnTo>
                  <a:lnTo>
                    <a:pt x="513" y="272"/>
                  </a:lnTo>
                  <a:lnTo>
                    <a:pt x="525" y="268"/>
                  </a:lnTo>
                  <a:lnTo>
                    <a:pt x="535" y="261"/>
                  </a:lnTo>
                  <a:lnTo>
                    <a:pt x="544" y="254"/>
                  </a:lnTo>
                  <a:lnTo>
                    <a:pt x="551" y="247"/>
                  </a:lnTo>
                  <a:lnTo>
                    <a:pt x="556" y="240"/>
                  </a:lnTo>
                  <a:lnTo>
                    <a:pt x="560" y="232"/>
                  </a:lnTo>
                  <a:lnTo>
                    <a:pt x="561" y="225"/>
                  </a:lnTo>
                  <a:lnTo>
                    <a:pt x="561" y="221"/>
                  </a:lnTo>
                  <a:lnTo>
                    <a:pt x="558" y="218"/>
                  </a:lnTo>
                  <a:lnTo>
                    <a:pt x="552" y="216"/>
                  </a:lnTo>
                  <a:lnTo>
                    <a:pt x="544" y="213"/>
                  </a:lnTo>
                  <a:lnTo>
                    <a:pt x="534" y="208"/>
                  </a:lnTo>
                  <a:lnTo>
                    <a:pt x="521" y="203"/>
                  </a:lnTo>
                  <a:lnTo>
                    <a:pt x="508" y="197"/>
                  </a:lnTo>
                  <a:lnTo>
                    <a:pt x="495" y="189"/>
                  </a:lnTo>
                  <a:lnTo>
                    <a:pt x="481" y="180"/>
                  </a:lnTo>
                  <a:lnTo>
                    <a:pt x="467" y="172"/>
                  </a:lnTo>
                  <a:lnTo>
                    <a:pt x="453" y="162"/>
                  </a:lnTo>
                  <a:lnTo>
                    <a:pt x="439" y="151"/>
                  </a:lnTo>
                  <a:lnTo>
                    <a:pt x="427" y="141"/>
                  </a:lnTo>
                  <a:lnTo>
                    <a:pt x="416" y="131"/>
                  </a:lnTo>
                  <a:lnTo>
                    <a:pt x="407" y="120"/>
                  </a:lnTo>
                  <a:lnTo>
                    <a:pt x="400" y="110"/>
                  </a:lnTo>
                  <a:lnTo>
                    <a:pt x="396" y="100"/>
                  </a:lnTo>
                  <a:lnTo>
                    <a:pt x="394" y="90"/>
                  </a:lnTo>
                  <a:lnTo>
                    <a:pt x="393" y="84"/>
                  </a:lnTo>
                  <a:lnTo>
                    <a:pt x="392" y="79"/>
                  </a:lnTo>
                  <a:lnTo>
                    <a:pt x="389" y="74"/>
                  </a:lnTo>
                  <a:lnTo>
                    <a:pt x="385" y="68"/>
                  </a:lnTo>
                  <a:lnTo>
                    <a:pt x="376" y="57"/>
                  </a:lnTo>
                  <a:lnTo>
                    <a:pt x="364" y="46"/>
                  </a:lnTo>
                  <a:lnTo>
                    <a:pt x="350" y="35"/>
                  </a:lnTo>
                  <a:lnTo>
                    <a:pt x="333" y="26"/>
                  </a:lnTo>
                  <a:lnTo>
                    <a:pt x="315" y="17"/>
                  </a:lnTo>
                  <a:lnTo>
                    <a:pt x="296" y="10"/>
                  </a:lnTo>
                  <a:lnTo>
                    <a:pt x="277" y="4"/>
                  </a:lnTo>
                  <a:lnTo>
                    <a:pt x="258" y="1"/>
                  </a:lnTo>
                  <a:lnTo>
                    <a:pt x="240" y="0"/>
                  </a:lnTo>
                  <a:lnTo>
                    <a:pt x="223" y="0"/>
                  </a:lnTo>
                  <a:lnTo>
                    <a:pt x="208" y="4"/>
                  </a:lnTo>
                  <a:lnTo>
                    <a:pt x="201" y="7"/>
                  </a:lnTo>
                  <a:lnTo>
                    <a:pt x="196" y="10"/>
                  </a:lnTo>
                  <a:lnTo>
                    <a:pt x="190" y="15"/>
                  </a:lnTo>
                  <a:lnTo>
                    <a:pt x="185" y="21"/>
                  </a:lnTo>
                  <a:lnTo>
                    <a:pt x="182" y="27"/>
                  </a:lnTo>
                  <a:lnTo>
                    <a:pt x="179" y="34"/>
                  </a:lnTo>
                  <a:lnTo>
                    <a:pt x="174" y="49"/>
                  </a:lnTo>
                  <a:lnTo>
                    <a:pt x="167" y="64"/>
                  </a:lnTo>
                  <a:lnTo>
                    <a:pt x="159" y="78"/>
                  </a:lnTo>
                  <a:lnTo>
                    <a:pt x="150" y="91"/>
                  </a:lnTo>
                  <a:lnTo>
                    <a:pt x="140" y="102"/>
                  </a:lnTo>
                  <a:lnTo>
                    <a:pt x="129" y="113"/>
                  </a:lnTo>
                  <a:lnTo>
                    <a:pt x="118" y="123"/>
                  </a:lnTo>
                  <a:lnTo>
                    <a:pt x="107" y="131"/>
                  </a:lnTo>
                  <a:lnTo>
                    <a:pt x="96" y="138"/>
                  </a:lnTo>
                  <a:lnTo>
                    <a:pt x="85" y="144"/>
                  </a:lnTo>
                  <a:lnTo>
                    <a:pt x="76" y="150"/>
                  </a:lnTo>
                  <a:lnTo>
                    <a:pt x="67" y="155"/>
                  </a:lnTo>
                  <a:lnTo>
                    <a:pt x="61" y="158"/>
                  </a:lnTo>
                  <a:lnTo>
                    <a:pt x="55" y="161"/>
                  </a:lnTo>
                  <a:lnTo>
                    <a:pt x="51" y="162"/>
                  </a:lnTo>
                  <a:lnTo>
                    <a:pt x="50" y="162"/>
                  </a:lnTo>
                  <a:lnTo>
                    <a:pt x="40" y="165"/>
                  </a:lnTo>
                  <a:lnTo>
                    <a:pt x="31" y="168"/>
                  </a:lnTo>
                  <a:lnTo>
                    <a:pt x="23" y="170"/>
                  </a:lnTo>
                  <a:lnTo>
                    <a:pt x="16" y="173"/>
                  </a:lnTo>
                  <a:lnTo>
                    <a:pt x="12" y="175"/>
                  </a:lnTo>
                  <a:lnTo>
                    <a:pt x="8" y="177"/>
                  </a:lnTo>
                  <a:lnTo>
                    <a:pt x="4" y="180"/>
                  </a:lnTo>
                  <a:lnTo>
                    <a:pt x="2" y="183"/>
                  </a:lnTo>
                  <a:lnTo>
                    <a:pt x="0" y="190"/>
                  </a:lnTo>
                  <a:lnTo>
                    <a:pt x="0" y="198"/>
                  </a:lnTo>
                  <a:lnTo>
                    <a:pt x="2" y="209"/>
                  </a:lnTo>
                  <a:lnTo>
                    <a:pt x="3" y="216"/>
                  </a:lnTo>
                  <a:lnTo>
                    <a:pt x="4" y="223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039"/>
            <p:cNvSpPr>
              <a:spLocks/>
            </p:cNvSpPr>
            <p:nvPr/>
          </p:nvSpPr>
          <p:spPr bwMode="auto">
            <a:xfrm>
              <a:off x="5415" y="1482"/>
              <a:ext cx="334" cy="857"/>
            </a:xfrm>
            <a:custGeom>
              <a:avLst/>
              <a:gdLst/>
              <a:ahLst/>
              <a:cxnLst>
                <a:cxn ang="0">
                  <a:pos x="254" y="211"/>
                </a:cxn>
                <a:cxn ang="0">
                  <a:pos x="237" y="220"/>
                </a:cxn>
                <a:cxn ang="0">
                  <a:pos x="209" y="233"/>
                </a:cxn>
                <a:cxn ang="0">
                  <a:pos x="168" y="244"/>
                </a:cxn>
                <a:cxn ang="0">
                  <a:pos x="129" y="251"/>
                </a:cxn>
                <a:cxn ang="0">
                  <a:pos x="113" y="251"/>
                </a:cxn>
                <a:cxn ang="0">
                  <a:pos x="98" y="251"/>
                </a:cxn>
                <a:cxn ang="0">
                  <a:pos x="88" y="255"/>
                </a:cxn>
                <a:cxn ang="0">
                  <a:pos x="82" y="262"/>
                </a:cxn>
                <a:cxn ang="0">
                  <a:pos x="80" y="269"/>
                </a:cxn>
                <a:cxn ang="0">
                  <a:pos x="83" y="279"/>
                </a:cxn>
                <a:cxn ang="0">
                  <a:pos x="89" y="287"/>
                </a:cxn>
                <a:cxn ang="0">
                  <a:pos x="99" y="295"/>
                </a:cxn>
                <a:cxn ang="0">
                  <a:pos x="113" y="302"/>
                </a:cxn>
                <a:cxn ang="0">
                  <a:pos x="130" y="310"/>
                </a:cxn>
                <a:cxn ang="0">
                  <a:pos x="152" y="323"/>
                </a:cxn>
                <a:cxn ang="0">
                  <a:pos x="198" y="359"/>
                </a:cxn>
                <a:cxn ang="0">
                  <a:pos x="220" y="381"/>
                </a:cxn>
                <a:cxn ang="0">
                  <a:pos x="237" y="406"/>
                </a:cxn>
                <a:cxn ang="0">
                  <a:pos x="250" y="432"/>
                </a:cxn>
                <a:cxn ang="0">
                  <a:pos x="255" y="454"/>
                </a:cxn>
                <a:cxn ang="0">
                  <a:pos x="256" y="488"/>
                </a:cxn>
                <a:cxn ang="0">
                  <a:pos x="254" y="522"/>
                </a:cxn>
                <a:cxn ang="0">
                  <a:pos x="251" y="545"/>
                </a:cxn>
                <a:cxn ang="0">
                  <a:pos x="244" y="563"/>
                </a:cxn>
                <a:cxn ang="0">
                  <a:pos x="231" y="579"/>
                </a:cxn>
                <a:cxn ang="0">
                  <a:pos x="214" y="592"/>
                </a:cxn>
                <a:cxn ang="0">
                  <a:pos x="189" y="601"/>
                </a:cxn>
                <a:cxn ang="0">
                  <a:pos x="174" y="604"/>
                </a:cxn>
                <a:cxn ang="0">
                  <a:pos x="114" y="619"/>
                </a:cxn>
                <a:cxn ang="0">
                  <a:pos x="87" y="629"/>
                </a:cxn>
                <a:cxn ang="0">
                  <a:pos x="62" y="642"/>
                </a:cxn>
                <a:cxn ang="0">
                  <a:pos x="40" y="660"/>
                </a:cxn>
                <a:cxn ang="0">
                  <a:pos x="22" y="684"/>
                </a:cxn>
                <a:cxn ang="0">
                  <a:pos x="9" y="716"/>
                </a:cxn>
                <a:cxn ang="0">
                  <a:pos x="0" y="758"/>
                </a:cxn>
                <a:cxn ang="0">
                  <a:pos x="2" y="759"/>
                </a:cxn>
                <a:cxn ang="0">
                  <a:pos x="9" y="763"/>
                </a:cxn>
                <a:cxn ang="0">
                  <a:pos x="18" y="768"/>
                </a:cxn>
                <a:cxn ang="0">
                  <a:pos x="30" y="773"/>
                </a:cxn>
                <a:cxn ang="0">
                  <a:pos x="58" y="786"/>
                </a:cxn>
                <a:cxn ang="0">
                  <a:pos x="87" y="793"/>
                </a:cxn>
                <a:cxn ang="0">
                  <a:pos x="102" y="794"/>
                </a:cxn>
                <a:cxn ang="0">
                  <a:pos x="121" y="799"/>
                </a:cxn>
                <a:cxn ang="0">
                  <a:pos x="143" y="806"/>
                </a:cxn>
                <a:cxn ang="0">
                  <a:pos x="189" y="824"/>
                </a:cxn>
                <a:cxn ang="0">
                  <a:pos x="211" y="834"/>
                </a:cxn>
                <a:cxn ang="0">
                  <a:pos x="228" y="842"/>
                </a:cxn>
                <a:cxn ang="0">
                  <a:pos x="241" y="849"/>
                </a:cxn>
                <a:cxn ang="0">
                  <a:pos x="259" y="856"/>
                </a:cxn>
                <a:cxn ang="0">
                  <a:pos x="279" y="855"/>
                </a:cxn>
                <a:cxn ang="0">
                  <a:pos x="302" y="845"/>
                </a:cxn>
                <a:cxn ang="0">
                  <a:pos x="323" y="829"/>
                </a:cxn>
                <a:cxn ang="0">
                  <a:pos x="332" y="8"/>
                </a:cxn>
                <a:cxn ang="0">
                  <a:pos x="328" y="33"/>
                </a:cxn>
                <a:cxn ang="0">
                  <a:pos x="317" y="78"/>
                </a:cxn>
                <a:cxn ang="0">
                  <a:pos x="298" y="143"/>
                </a:cxn>
                <a:cxn ang="0">
                  <a:pos x="287" y="170"/>
                </a:cxn>
                <a:cxn ang="0">
                  <a:pos x="274" y="193"/>
                </a:cxn>
                <a:cxn ang="0">
                  <a:pos x="261" y="205"/>
                </a:cxn>
              </a:cxnLst>
              <a:rect l="0" t="0" r="r" b="b"/>
              <a:pathLst>
                <a:path w="334" h="857">
                  <a:moveTo>
                    <a:pt x="261" y="205"/>
                  </a:moveTo>
                  <a:lnTo>
                    <a:pt x="254" y="211"/>
                  </a:lnTo>
                  <a:lnTo>
                    <a:pt x="246" y="216"/>
                  </a:lnTo>
                  <a:lnTo>
                    <a:pt x="237" y="220"/>
                  </a:lnTo>
                  <a:lnTo>
                    <a:pt x="228" y="224"/>
                  </a:lnTo>
                  <a:lnTo>
                    <a:pt x="209" y="233"/>
                  </a:lnTo>
                  <a:lnTo>
                    <a:pt x="189" y="240"/>
                  </a:lnTo>
                  <a:lnTo>
                    <a:pt x="168" y="244"/>
                  </a:lnTo>
                  <a:lnTo>
                    <a:pt x="148" y="248"/>
                  </a:lnTo>
                  <a:lnTo>
                    <a:pt x="129" y="251"/>
                  </a:lnTo>
                  <a:lnTo>
                    <a:pt x="121" y="251"/>
                  </a:lnTo>
                  <a:lnTo>
                    <a:pt x="113" y="251"/>
                  </a:lnTo>
                  <a:lnTo>
                    <a:pt x="105" y="251"/>
                  </a:lnTo>
                  <a:lnTo>
                    <a:pt x="98" y="251"/>
                  </a:lnTo>
                  <a:lnTo>
                    <a:pt x="92" y="252"/>
                  </a:lnTo>
                  <a:lnTo>
                    <a:pt x="88" y="255"/>
                  </a:lnTo>
                  <a:lnTo>
                    <a:pt x="84" y="258"/>
                  </a:lnTo>
                  <a:lnTo>
                    <a:pt x="82" y="262"/>
                  </a:lnTo>
                  <a:lnTo>
                    <a:pt x="81" y="265"/>
                  </a:lnTo>
                  <a:lnTo>
                    <a:pt x="80" y="269"/>
                  </a:lnTo>
                  <a:lnTo>
                    <a:pt x="81" y="273"/>
                  </a:lnTo>
                  <a:lnTo>
                    <a:pt x="83" y="279"/>
                  </a:lnTo>
                  <a:lnTo>
                    <a:pt x="86" y="283"/>
                  </a:lnTo>
                  <a:lnTo>
                    <a:pt x="89" y="287"/>
                  </a:lnTo>
                  <a:lnTo>
                    <a:pt x="94" y="291"/>
                  </a:lnTo>
                  <a:lnTo>
                    <a:pt x="99" y="295"/>
                  </a:lnTo>
                  <a:lnTo>
                    <a:pt x="106" y="299"/>
                  </a:lnTo>
                  <a:lnTo>
                    <a:pt x="113" y="302"/>
                  </a:lnTo>
                  <a:lnTo>
                    <a:pt x="121" y="306"/>
                  </a:lnTo>
                  <a:lnTo>
                    <a:pt x="130" y="310"/>
                  </a:lnTo>
                  <a:lnTo>
                    <a:pt x="141" y="316"/>
                  </a:lnTo>
                  <a:lnTo>
                    <a:pt x="152" y="323"/>
                  </a:lnTo>
                  <a:lnTo>
                    <a:pt x="175" y="338"/>
                  </a:lnTo>
                  <a:lnTo>
                    <a:pt x="198" y="359"/>
                  </a:lnTo>
                  <a:lnTo>
                    <a:pt x="209" y="370"/>
                  </a:lnTo>
                  <a:lnTo>
                    <a:pt x="220" y="381"/>
                  </a:lnTo>
                  <a:lnTo>
                    <a:pt x="229" y="394"/>
                  </a:lnTo>
                  <a:lnTo>
                    <a:pt x="237" y="406"/>
                  </a:lnTo>
                  <a:lnTo>
                    <a:pt x="245" y="420"/>
                  </a:lnTo>
                  <a:lnTo>
                    <a:pt x="250" y="432"/>
                  </a:lnTo>
                  <a:lnTo>
                    <a:pt x="254" y="448"/>
                  </a:lnTo>
                  <a:lnTo>
                    <a:pt x="255" y="454"/>
                  </a:lnTo>
                  <a:lnTo>
                    <a:pt x="256" y="461"/>
                  </a:lnTo>
                  <a:lnTo>
                    <a:pt x="256" y="488"/>
                  </a:lnTo>
                  <a:lnTo>
                    <a:pt x="255" y="511"/>
                  </a:lnTo>
                  <a:lnTo>
                    <a:pt x="254" y="522"/>
                  </a:lnTo>
                  <a:lnTo>
                    <a:pt x="253" y="533"/>
                  </a:lnTo>
                  <a:lnTo>
                    <a:pt x="251" y="545"/>
                  </a:lnTo>
                  <a:lnTo>
                    <a:pt x="247" y="554"/>
                  </a:lnTo>
                  <a:lnTo>
                    <a:pt x="244" y="563"/>
                  </a:lnTo>
                  <a:lnTo>
                    <a:pt x="238" y="571"/>
                  </a:lnTo>
                  <a:lnTo>
                    <a:pt x="231" y="579"/>
                  </a:lnTo>
                  <a:lnTo>
                    <a:pt x="223" y="585"/>
                  </a:lnTo>
                  <a:lnTo>
                    <a:pt x="214" y="592"/>
                  </a:lnTo>
                  <a:lnTo>
                    <a:pt x="203" y="597"/>
                  </a:lnTo>
                  <a:lnTo>
                    <a:pt x="189" y="601"/>
                  </a:lnTo>
                  <a:lnTo>
                    <a:pt x="182" y="603"/>
                  </a:lnTo>
                  <a:lnTo>
                    <a:pt x="174" y="604"/>
                  </a:lnTo>
                  <a:lnTo>
                    <a:pt x="144" y="611"/>
                  </a:lnTo>
                  <a:lnTo>
                    <a:pt x="114" y="619"/>
                  </a:lnTo>
                  <a:lnTo>
                    <a:pt x="100" y="624"/>
                  </a:lnTo>
                  <a:lnTo>
                    <a:pt x="87" y="629"/>
                  </a:lnTo>
                  <a:lnTo>
                    <a:pt x="74" y="635"/>
                  </a:lnTo>
                  <a:lnTo>
                    <a:pt x="62" y="642"/>
                  </a:lnTo>
                  <a:lnTo>
                    <a:pt x="51" y="650"/>
                  </a:lnTo>
                  <a:lnTo>
                    <a:pt x="40" y="660"/>
                  </a:lnTo>
                  <a:lnTo>
                    <a:pt x="30" y="672"/>
                  </a:lnTo>
                  <a:lnTo>
                    <a:pt x="22" y="684"/>
                  </a:lnTo>
                  <a:lnTo>
                    <a:pt x="14" y="700"/>
                  </a:lnTo>
                  <a:lnTo>
                    <a:pt x="9" y="716"/>
                  </a:lnTo>
                  <a:lnTo>
                    <a:pt x="4" y="736"/>
                  </a:lnTo>
                  <a:lnTo>
                    <a:pt x="0" y="758"/>
                  </a:lnTo>
                  <a:lnTo>
                    <a:pt x="1" y="758"/>
                  </a:lnTo>
                  <a:lnTo>
                    <a:pt x="2" y="759"/>
                  </a:lnTo>
                  <a:lnTo>
                    <a:pt x="5" y="761"/>
                  </a:lnTo>
                  <a:lnTo>
                    <a:pt x="9" y="763"/>
                  </a:lnTo>
                  <a:lnTo>
                    <a:pt x="13" y="765"/>
                  </a:lnTo>
                  <a:lnTo>
                    <a:pt x="18" y="768"/>
                  </a:lnTo>
                  <a:lnTo>
                    <a:pt x="24" y="770"/>
                  </a:lnTo>
                  <a:lnTo>
                    <a:pt x="30" y="773"/>
                  </a:lnTo>
                  <a:lnTo>
                    <a:pt x="44" y="780"/>
                  </a:lnTo>
                  <a:lnTo>
                    <a:pt x="58" y="786"/>
                  </a:lnTo>
                  <a:lnTo>
                    <a:pt x="73" y="790"/>
                  </a:lnTo>
                  <a:lnTo>
                    <a:pt x="87" y="793"/>
                  </a:lnTo>
                  <a:lnTo>
                    <a:pt x="94" y="793"/>
                  </a:lnTo>
                  <a:lnTo>
                    <a:pt x="102" y="794"/>
                  </a:lnTo>
                  <a:lnTo>
                    <a:pt x="111" y="797"/>
                  </a:lnTo>
                  <a:lnTo>
                    <a:pt x="121" y="799"/>
                  </a:lnTo>
                  <a:lnTo>
                    <a:pt x="131" y="802"/>
                  </a:lnTo>
                  <a:lnTo>
                    <a:pt x="143" y="806"/>
                  </a:lnTo>
                  <a:lnTo>
                    <a:pt x="166" y="815"/>
                  </a:lnTo>
                  <a:lnTo>
                    <a:pt x="189" y="824"/>
                  </a:lnTo>
                  <a:lnTo>
                    <a:pt x="200" y="830"/>
                  </a:lnTo>
                  <a:lnTo>
                    <a:pt x="211" y="834"/>
                  </a:lnTo>
                  <a:lnTo>
                    <a:pt x="220" y="838"/>
                  </a:lnTo>
                  <a:lnTo>
                    <a:pt x="228" y="842"/>
                  </a:lnTo>
                  <a:lnTo>
                    <a:pt x="235" y="847"/>
                  </a:lnTo>
                  <a:lnTo>
                    <a:pt x="241" y="849"/>
                  </a:lnTo>
                  <a:lnTo>
                    <a:pt x="249" y="854"/>
                  </a:lnTo>
                  <a:lnTo>
                    <a:pt x="259" y="856"/>
                  </a:lnTo>
                  <a:lnTo>
                    <a:pt x="269" y="856"/>
                  </a:lnTo>
                  <a:lnTo>
                    <a:pt x="279" y="855"/>
                  </a:lnTo>
                  <a:lnTo>
                    <a:pt x="291" y="851"/>
                  </a:lnTo>
                  <a:lnTo>
                    <a:pt x="302" y="845"/>
                  </a:lnTo>
                  <a:lnTo>
                    <a:pt x="313" y="838"/>
                  </a:lnTo>
                  <a:lnTo>
                    <a:pt x="323" y="829"/>
                  </a:lnTo>
                  <a:lnTo>
                    <a:pt x="333" y="0"/>
                  </a:lnTo>
                  <a:lnTo>
                    <a:pt x="332" y="8"/>
                  </a:lnTo>
                  <a:lnTo>
                    <a:pt x="330" y="19"/>
                  </a:lnTo>
                  <a:lnTo>
                    <a:pt x="328" y="33"/>
                  </a:lnTo>
                  <a:lnTo>
                    <a:pt x="325" y="47"/>
                  </a:lnTo>
                  <a:lnTo>
                    <a:pt x="317" y="78"/>
                  </a:lnTo>
                  <a:lnTo>
                    <a:pt x="309" y="111"/>
                  </a:lnTo>
                  <a:lnTo>
                    <a:pt x="298" y="143"/>
                  </a:lnTo>
                  <a:lnTo>
                    <a:pt x="293" y="157"/>
                  </a:lnTo>
                  <a:lnTo>
                    <a:pt x="287" y="170"/>
                  </a:lnTo>
                  <a:lnTo>
                    <a:pt x="281" y="182"/>
                  </a:lnTo>
                  <a:lnTo>
                    <a:pt x="274" y="193"/>
                  </a:lnTo>
                  <a:lnTo>
                    <a:pt x="268" y="200"/>
                  </a:lnTo>
                  <a:lnTo>
                    <a:pt x="261" y="205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9" name="Group 1186"/>
          <p:cNvGrpSpPr>
            <a:grpSpLocks/>
          </p:cNvGrpSpPr>
          <p:nvPr/>
        </p:nvGrpSpPr>
        <p:grpSpPr bwMode="auto">
          <a:xfrm>
            <a:off x="554038" y="36513"/>
            <a:ext cx="7893050" cy="6821487"/>
            <a:chOff x="349" y="23"/>
            <a:chExt cx="4972" cy="4297"/>
          </a:xfrm>
        </p:grpSpPr>
        <p:sp>
          <p:nvSpPr>
            <p:cNvPr id="20" name="Rectangle 1041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1042"/>
            <p:cNvSpPr>
              <a:spLocks/>
            </p:cNvSpPr>
            <p:nvPr/>
          </p:nvSpPr>
          <p:spPr bwMode="auto">
            <a:xfrm>
              <a:off x="384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1043"/>
            <p:cNvSpPr>
              <a:spLocks/>
            </p:cNvSpPr>
            <p:nvPr/>
          </p:nvSpPr>
          <p:spPr bwMode="auto">
            <a:xfrm>
              <a:off x="384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1044"/>
            <p:cNvSpPr>
              <a:spLocks/>
            </p:cNvSpPr>
            <p:nvPr/>
          </p:nvSpPr>
          <p:spPr bwMode="auto">
            <a:xfrm>
              <a:off x="384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1045"/>
            <p:cNvSpPr>
              <a:spLocks/>
            </p:cNvSpPr>
            <p:nvPr/>
          </p:nvSpPr>
          <p:spPr bwMode="auto">
            <a:xfrm>
              <a:off x="384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1046"/>
            <p:cNvSpPr>
              <a:spLocks/>
            </p:cNvSpPr>
            <p:nvPr/>
          </p:nvSpPr>
          <p:spPr bwMode="auto">
            <a:xfrm>
              <a:off x="384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047"/>
            <p:cNvSpPr>
              <a:spLocks/>
            </p:cNvSpPr>
            <p:nvPr/>
          </p:nvSpPr>
          <p:spPr bwMode="auto">
            <a:xfrm>
              <a:off x="384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048"/>
            <p:cNvSpPr>
              <a:spLocks/>
            </p:cNvSpPr>
            <p:nvPr/>
          </p:nvSpPr>
          <p:spPr bwMode="auto">
            <a:xfrm>
              <a:off x="384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1049"/>
            <p:cNvSpPr>
              <a:spLocks/>
            </p:cNvSpPr>
            <p:nvPr/>
          </p:nvSpPr>
          <p:spPr bwMode="auto">
            <a:xfrm>
              <a:off x="384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1050"/>
            <p:cNvSpPr>
              <a:spLocks/>
            </p:cNvSpPr>
            <p:nvPr/>
          </p:nvSpPr>
          <p:spPr bwMode="auto">
            <a:xfrm>
              <a:off x="384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1051"/>
            <p:cNvSpPr>
              <a:spLocks/>
            </p:cNvSpPr>
            <p:nvPr/>
          </p:nvSpPr>
          <p:spPr bwMode="auto">
            <a:xfrm>
              <a:off x="384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Rectangle 1052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1054"/>
            <p:cNvSpPr>
              <a:spLocks/>
            </p:cNvSpPr>
            <p:nvPr/>
          </p:nvSpPr>
          <p:spPr bwMode="auto">
            <a:xfrm>
              <a:off x="829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Freeform 1055"/>
            <p:cNvSpPr>
              <a:spLocks/>
            </p:cNvSpPr>
            <p:nvPr/>
          </p:nvSpPr>
          <p:spPr bwMode="auto">
            <a:xfrm>
              <a:off x="829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Freeform 1056"/>
            <p:cNvSpPr>
              <a:spLocks/>
            </p:cNvSpPr>
            <p:nvPr/>
          </p:nvSpPr>
          <p:spPr bwMode="auto">
            <a:xfrm>
              <a:off x="829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Freeform 1057"/>
            <p:cNvSpPr>
              <a:spLocks/>
            </p:cNvSpPr>
            <p:nvPr/>
          </p:nvSpPr>
          <p:spPr bwMode="auto">
            <a:xfrm>
              <a:off x="829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Freeform 1058"/>
            <p:cNvSpPr>
              <a:spLocks/>
            </p:cNvSpPr>
            <p:nvPr/>
          </p:nvSpPr>
          <p:spPr bwMode="auto">
            <a:xfrm>
              <a:off x="829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Freeform 1059"/>
            <p:cNvSpPr>
              <a:spLocks/>
            </p:cNvSpPr>
            <p:nvPr/>
          </p:nvSpPr>
          <p:spPr bwMode="auto">
            <a:xfrm>
              <a:off x="829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Freeform 1060"/>
            <p:cNvSpPr>
              <a:spLocks/>
            </p:cNvSpPr>
            <p:nvPr/>
          </p:nvSpPr>
          <p:spPr bwMode="auto">
            <a:xfrm>
              <a:off x="829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Freeform 1061"/>
            <p:cNvSpPr>
              <a:spLocks/>
            </p:cNvSpPr>
            <p:nvPr/>
          </p:nvSpPr>
          <p:spPr bwMode="auto">
            <a:xfrm>
              <a:off x="829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Freeform 1062"/>
            <p:cNvSpPr>
              <a:spLocks/>
            </p:cNvSpPr>
            <p:nvPr/>
          </p:nvSpPr>
          <p:spPr bwMode="auto">
            <a:xfrm>
              <a:off x="829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Freeform 1063"/>
            <p:cNvSpPr>
              <a:spLocks/>
            </p:cNvSpPr>
            <p:nvPr/>
          </p:nvSpPr>
          <p:spPr bwMode="auto">
            <a:xfrm>
              <a:off x="829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Rectangle 1064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Rectangle 1065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Freeform 1066"/>
            <p:cNvSpPr>
              <a:spLocks/>
            </p:cNvSpPr>
            <p:nvPr/>
          </p:nvSpPr>
          <p:spPr bwMode="auto">
            <a:xfrm>
              <a:off x="1279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Freeform 1067"/>
            <p:cNvSpPr>
              <a:spLocks/>
            </p:cNvSpPr>
            <p:nvPr/>
          </p:nvSpPr>
          <p:spPr bwMode="auto">
            <a:xfrm>
              <a:off x="1279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Freeform 1068"/>
            <p:cNvSpPr>
              <a:spLocks/>
            </p:cNvSpPr>
            <p:nvPr/>
          </p:nvSpPr>
          <p:spPr bwMode="auto">
            <a:xfrm>
              <a:off x="1279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Freeform 1069"/>
            <p:cNvSpPr>
              <a:spLocks/>
            </p:cNvSpPr>
            <p:nvPr/>
          </p:nvSpPr>
          <p:spPr bwMode="auto">
            <a:xfrm>
              <a:off x="1279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Freeform 1070"/>
            <p:cNvSpPr>
              <a:spLocks/>
            </p:cNvSpPr>
            <p:nvPr/>
          </p:nvSpPr>
          <p:spPr bwMode="auto">
            <a:xfrm>
              <a:off x="1279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Freeform 1071"/>
            <p:cNvSpPr>
              <a:spLocks/>
            </p:cNvSpPr>
            <p:nvPr/>
          </p:nvSpPr>
          <p:spPr bwMode="auto">
            <a:xfrm>
              <a:off x="1279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Freeform 1072"/>
            <p:cNvSpPr>
              <a:spLocks/>
            </p:cNvSpPr>
            <p:nvPr/>
          </p:nvSpPr>
          <p:spPr bwMode="auto">
            <a:xfrm>
              <a:off x="1279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Freeform 1073"/>
            <p:cNvSpPr>
              <a:spLocks/>
            </p:cNvSpPr>
            <p:nvPr/>
          </p:nvSpPr>
          <p:spPr bwMode="auto">
            <a:xfrm>
              <a:off x="1279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Freeform 1074"/>
            <p:cNvSpPr>
              <a:spLocks/>
            </p:cNvSpPr>
            <p:nvPr/>
          </p:nvSpPr>
          <p:spPr bwMode="auto">
            <a:xfrm>
              <a:off x="1279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Freeform 1075"/>
            <p:cNvSpPr>
              <a:spLocks/>
            </p:cNvSpPr>
            <p:nvPr/>
          </p:nvSpPr>
          <p:spPr bwMode="auto">
            <a:xfrm>
              <a:off x="1279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Rectangle 1076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Rectangle 1077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Freeform 1078"/>
            <p:cNvSpPr>
              <a:spLocks/>
            </p:cNvSpPr>
            <p:nvPr/>
          </p:nvSpPr>
          <p:spPr bwMode="auto">
            <a:xfrm>
              <a:off x="1724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Freeform 1079"/>
            <p:cNvSpPr>
              <a:spLocks/>
            </p:cNvSpPr>
            <p:nvPr/>
          </p:nvSpPr>
          <p:spPr bwMode="auto">
            <a:xfrm>
              <a:off x="1724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Freeform 1080"/>
            <p:cNvSpPr>
              <a:spLocks/>
            </p:cNvSpPr>
            <p:nvPr/>
          </p:nvSpPr>
          <p:spPr bwMode="auto">
            <a:xfrm>
              <a:off x="1724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Freeform 1081"/>
            <p:cNvSpPr>
              <a:spLocks/>
            </p:cNvSpPr>
            <p:nvPr/>
          </p:nvSpPr>
          <p:spPr bwMode="auto">
            <a:xfrm>
              <a:off x="1724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Freeform 1082"/>
            <p:cNvSpPr>
              <a:spLocks/>
            </p:cNvSpPr>
            <p:nvPr/>
          </p:nvSpPr>
          <p:spPr bwMode="auto">
            <a:xfrm>
              <a:off x="1724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Freeform 1083"/>
            <p:cNvSpPr>
              <a:spLocks/>
            </p:cNvSpPr>
            <p:nvPr/>
          </p:nvSpPr>
          <p:spPr bwMode="auto">
            <a:xfrm>
              <a:off x="1724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" name="Freeform 1084"/>
            <p:cNvSpPr>
              <a:spLocks/>
            </p:cNvSpPr>
            <p:nvPr/>
          </p:nvSpPr>
          <p:spPr bwMode="auto">
            <a:xfrm>
              <a:off x="1724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Freeform 1085"/>
            <p:cNvSpPr>
              <a:spLocks/>
            </p:cNvSpPr>
            <p:nvPr/>
          </p:nvSpPr>
          <p:spPr bwMode="auto">
            <a:xfrm>
              <a:off x="1724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Freeform 1086"/>
            <p:cNvSpPr>
              <a:spLocks/>
            </p:cNvSpPr>
            <p:nvPr/>
          </p:nvSpPr>
          <p:spPr bwMode="auto">
            <a:xfrm>
              <a:off x="1724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Freeform 1087"/>
            <p:cNvSpPr>
              <a:spLocks/>
            </p:cNvSpPr>
            <p:nvPr/>
          </p:nvSpPr>
          <p:spPr bwMode="auto">
            <a:xfrm>
              <a:off x="1724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Rectangle 1088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Rectangle 1089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Freeform 1090"/>
            <p:cNvSpPr>
              <a:spLocks/>
            </p:cNvSpPr>
            <p:nvPr/>
          </p:nvSpPr>
          <p:spPr bwMode="auto">
            <a:xfrm>
              <a:off x="2169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Freeform 1091"/>
            <p:cNvSpPr>
              <a:spLocks/>
            </p:cNvSpPr>
            <p:nvPr/>
          </p:nvSpPr>
          <p:spPr bwMode="auto">
            <a:xfrm>
              <a:off x="2169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Freeform 1092"/>
            <p:cNvSpPr>
              <a:spLocks/>
            </p:cNvSpPr>
            <p:nvPr/>
          </p:nvSpPr>
          <p:spPr bwMode="auto">
            <a:xfrm>
              <a:off x="2169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Freeform 1093"/>
            <p:cNvSpPr>
              <a:spLocks/>
            </p:cNvSpPr>
            <p:nvPr/>
          </p:nvSpPr>
          <p:spPr bwMode="auto">
            <a:xfrm>
              <a:off x="2169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Freeform 1094"/>
            <p:cNvSpPr>
              <a:spLocks/>
            </p:cNvSpPr>
            <p:nvPr/>
          </p:nvSpPr>
          <p:spPr bwMode="auto">
            <a:xfrm>
              <a:off x="2169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Freeform 1095"/>
            <p:cNvSpPr>
              <a:spLocks/>
            </p:cNvSpPr>
            <p:nvPr/>
          </p:nvSpPr>
          <p:spPr bwMode="auto">
            <a:xfrm>
              <a:off x="2169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" name="Freeform 1096"/>
            <p:cNvSpPr>
              <a:spLocks/>
            </p:cNvSpPr>
            <p:nvPr/>
          </p:nvSpPr>
          <p:spPr bwMode="auto">
            <a:xfrm>
              <a:off x="2169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" name="Freeform 1097"/>
            <p:cNvSpPr>
              <a:spLocks/>
            </p:cNvSpPr>
            <p:nvPr/>
          </p:nvSpPr>
          <p:spPr bwMode="auto">
            <a:xfrm>
              <a:off x="2169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Freeform 1098"/>
            <p:cNvSpPr>
              <a:spLocks/>
            </p:cNvSpPr>
            <p:nvPr/>
          </p:nvSpPr>
          <p:spPr bwMode="auto">
            <a:xfrm>
              <a:off x="2169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Freeform 1099"/>
            <p:cNvSpPr>
              <a:spLocks/>
            </p:cNvSpPr>
            <p:nvPr/>
          </p:nvSpPr>
          <p:spPr bwMode="auto">
            <a:xfrm>
              <a:off x="2169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" name="Rectangle 1100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" name="Rectangle 1101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Freeform 1102"/>
            <p:cNvSpPr>
              <a:spLocks/>
            </p:cNvSpPr>
            <p:nvPr/>
          </p:nvSpPr>
          <p:spPr bwMode="auto">
            <a:xfrm>
              <a:off x="262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Freeform 1103"/>
            <p:cNvSpPr>
              <a:spLocks/>
            </p:cNvSpPr>
            <p:nvPr/>
          </p:nvSpPr>
          <p:spPr bwMode="auto">
            <a:xfrm>
              <a:off x="262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Freeform 1104"/>
            <p:cNvSpPr>
              <a:spLocks/>
            </p:cNvSpPr>
            <p:nvPr/>
          </p:nvSpPr>
          <p:spPr bwMode="auto">
            <a:xfrm>
              <a:off x="262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Freeform 1105"/>
            <p:cNvSpPr>
              <a:spLocks/>
            </p:cNvSpPr>
            <p:nvPr/>
          </p:nvSpPr>
          <p:spPr bwMode="auto">
            <a:xfrm>
              <a:off x="262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Freeform 1106"/>
            <p:cNvSpPr>
              <a:spLocks/>
            </p:cNvSpPr>
            <p:nvPr/>
          </p:nvSpPr>
          <p:spPr bwMode="auto">
            <a:xfrm>
              <a:off x="262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Freeform 1107"/>
            <p:cNvSpPr>
              <a:spLocks/>
            </p:cNvSpPr>
            <p:nvPr/>
          </p:nvSpPr>
          <p:spPr bwMode="auto">
            <a:xfrm>
              <a:off x="262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" name="Freeform 1108"/>
            <p:cNvSpPr>
              <a:spLocks/>
            </p:cNvSpPr>
            <p:nvPr/>
          </p:nvSpPr>
          <p:spPr bwMode="auto">
            <a:xfrm>
              <a:off x="262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" name="Freeform 1109"/>
            <p:cNvSpPr>
              <a:spLocks/>
            </p:cNvSpPr>
            <p:nvPr/>
          </p:nvSpPr>
          <p:spPr bwMode="auto">
            <a:xfrm>
              <a:off x="262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Freeform 1110"/>
            <p:cNvSpPr>
              <a:spLocks/>
            </p:cNvSpPr>
            <p:nvPr/>
          </p:nvSpPr>
          <p:spPr bwMode="auto">
            <a:xfrm>
              <a:off x="262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Freeform 1111"/>
            <p:cNvSpPr>
              <a:spLocks/>
            </p:cNvSpPr>
            <p:nvPr/>
          </p:nvSpPr>
          <p:spPr bwMode="auto">
            <a:xfrm>
              <a:off x="262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Rectangle 1112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" name="Rectangle 1113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Freeform 1114"/>
            <p:cNvSpPr>
              <a:spLocks/>
            </p:cNvSpPr>
            <p:nvPr/>
          </p:nvSpPr>
          <p:spPr bwMode="auto">
            <a:xfrm>
              <a:off x="3065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Freeform 1115"/>
            <p:cNvSpPr>
              <a:spLocks/>
            </p:cNvSpPr>
            <p:nvPr/>
          </p:nvSpPr>
          <p:spPr bwMode="auto">
            <a:xfrm>
              <a:off x="3065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Freeform 1116"/>
            <p:cNvSpPr>
              <a:spLocks/>
            </p:cNvSpPr>
            <p:nvPr/>
          </p:nvSpPr>
          <p:spPr bwMode="auto">
            <a:xfrm>
              <a:off x="3065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Freeform 1117"/>
            <p:cNvSpPr>
              <a:spLocks/>
            </p:cNvSpPr>
            <p:nvPr/>
          </p:nvSpPr>
          <p:spPr bwMode="auto">
            <a:xfrm>
              <a:off x="3065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Freeform 1118"/>
            <p:cNvSpPr>
              <a:spLocks/>
            </p:cNvSpPr>
            <p:nvPr/>
          </p:nvSpPr>
          <p:spPr bwMode="auto">
            <a:xfrm>
              <a:off x="3065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Freeform 1119"/>
            <p:cNvSpPr>
              <a:spLocks/>
            </p:cNvSpPr>
            <p:nvPr/>
          </p:nvSpPr>
          <p:spPr bwMode="auto">
            <a:xfrm>
              <a:off x="3065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Freeform 1120"/>
            <p:cNvSpPr>
              <a:spLocks/>
            </p:cNvSpPr>
            <p:nvPr/>
          </p:nvSpPr>
          <p:spPr bwMode="auto">
            <a:xfrm>
              <a:off x="3065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Freeform 1121"/>
            <p:cNvSpPr>
              <a:spLocks/>
            </p:cNvSpPr>
            <p:nvPr/>
          </p:nvSpPr>
          <p:spPr bwMode="auto">
            <a:xfrm>
              <a:off x="3065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Freeform 1122"/>
            <p:cNvSpPr>
              <a:spLocks/>
            </p:cNvSpPr>
            <p:nvPr/>
          </p:nvSpPr>
          <p:spPr bwMode="auto">
            <a:xfrm>
              <a:off x="3065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Freeform 1123"/>
            <p:cNvSpPr>
              <a:spLocks/>
            </p:cNvSpPr>
            <p:nvPr/>
          </p:nvSpPr>
          <p:spPr bwMode="auto">
            <a:xfrm>
              <a:off x="3065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Rectangle 1124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" name="Rectangle 1125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Freeform 1126"/>
            <p:cNvSpPr>
              <a:spLocks/>
            </p:cNvSpPr>
            <p:nvPr/>
          </p:nvSpPr>
          <p:spPr bwMode="auto">
            <a:xfrm>
              <a:off x="351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Freeform 1127"/>
            <p:cNvSpPr>
              <a:spLocks/>
            </p:cNvSpPr>
            <p:nvPr/>
          </p:nvSpPr>
          <p:spPr bwMode="auto">
            <a:xfrm>
              <a:off x="351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" name="Freeform 1128"/>
            <p:cNvSpPr>
              <a:spLocks/>
            </p:cNvSpPr>
            <p:nvPr/>
          </p:nvSpPr>
          <p:spPr bwMode="auto">
            <a:xfrm>
              <a:off x="351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Freeform 1129"/>
            <p:cNvSpPr>
              <a:spLocks/>
            </p:cNvSpPr>
            <p:nvPr/>
          </p:nvSpPr>
          <p:spPr bwMode="auto">
            <a:xfrm>
              <a:off x="351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Freeform 1130"/>
            <p:cNvSpPr>
              <a:spLocks/>
            </p:cNvSpPr>
            <p:nvPr/>
          </p:nvSpPr>
          <p:spPr bwMode="auto">
            <a:xfrm>
              <a:off x="351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" name="Freeform 1131"/>
            <p:cNvSpPr>
              <a:spLocks/>
            </p:cNvSpPr>
            <p:nvPr/>
          </p:nvSpPr>
          <p:spPr bwMode="auto">
            <a:xfrm>
              <a:off x="351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" name="Freeform 1132"/>
            <p:cNvSpPr>
              <a:spLocks/>
            </p:cNvSpPr>
            <p:nvPr/>
          </p:nvSpPr>
          <p:spPr bwMode="auto">
            <a:xfrm>
              <a:off x="351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" name="Freeform 1133"/>
            <p:cNvSpPr>
              <a:spLocks/>
            </p:cNvSpPr>
            <p:nvPr/>
          </p:nvSpPr>
          <p:spPr bwMode="auto">
            <a:xfrm>
              <a:off x="351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Freeform 1134"/>
            <p:cNvSpPr>
              <a:spLocks/>
            </p:cNvSpPr>
            <p:nvPr/>
          </p:nvSpPr>
          <p:spPr bwMode="auto">
            <a:xfrm>
              <a:off x="351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" name="Freeform 1135"/>
            <p:cNvSpPr>
              <a:spLocks/>
            </p:cNvSpPr>
            <p:nvPr/>
          </p:nvSpPr>
          <p:spPr bwMode="auto">
            <a:xfrm>
              <a:off x="351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" name="Rectangle 1136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" name="Rectangle 1137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" name="Freeform 1138"/>
            <p:cNvSpPr>
              <a:spLocks/>
            </p:cNvSpPr>
            <p:nvPr/>
          </p:nvSpPr>
          <p:spPr bwMode="auto">
            <a:xfrm>
              <a:off x="396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" name="Freeform 1139"/>
            <p:cNvSpPr>
              <a:spLocks/>
            </p:cNvSpPr>
            <p:nvPr/>
          </p:nvSpPr>
          <p:spPr bwMode="auto">
            <a:xfrm>
              <a:off x="396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" name="Freeform 1140"/>
            <p:cNvSpPr>
              <a:spLocks/>
            </p:cNvSpPr>
            <p:nvPr/>
          </p:nvSpPr>
          <p:spPr bwMode="auto">
            <a:xfrm>
              <a:off x="396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" name="Freeform 1141"/>
            <p:cNvSpPr>
              <a:spLocks/>
            </p:cNvSpPr>
            <p:nvPr/>
          </p:nvSpPr>
          <p:spPr bwMode="auto">
            <a:xfrm>
              <a:off x="396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" name="Freeform 1142"/>
            <p:cNvSpPr>
              <a:spLocks/>
            </p:cNvSpPr>
            <p:nvPr/>
          </p:nvSpPr>
          <p:spPr bwMode="auto">
            <a:xfrm>
              <a:off x="396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" name="Freeform 1143"/>
            <p:cNvSpPr>
              <a:spLocks/>
            </p:cNvSpPr>
            <p:nvPr/>
          </p:nvSpPr>
          <p:spPr bwMode="auto">
            <a:xfrm>
              <a:off x="396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" name="Freeform 1144"/>
            <p:cNvSpPr>
              <a:spLocks/>
            </p:cNvSpPr>
            <p:nvPr/>
          </p:nvSpPr>
          <p:spPr bwMode="auto">
            <a:xfrm>
              <a:off x="396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" name="Freeform 1145"/>
            <p:cNvSpPr>
              <a:spLocks/>
            </p:cNvSpPr>
            <p:nvPr/>
          </p:nvSpPr>
          <p:spPr bwMode="auto">
            <a:xfrm>
              <a:off x="396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" name="Freeform 1146"/>
            <p:cNvSpPr>
              <a:spLocks/>
            </p:cNvSpPr>
            <p:nvPr/>
          </p:nvSpPr>
          <p:spPr bwMode="auto">
            <a:xfrm>
              <a:off x="396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" name="Freeform 1147"/>
            <p:cNvSpPr>
              <a:spLocks/>
            </p:cNvSpPr>
            <p:nvPr/>
          </p:nvSpPr>
          <p:spPr bwMode="auto">
            <a:xfrm>
              <a:off x="396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7" name="Rectangle 1148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8" name="Rectangle 1149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" name="Freeform 1150"/>
            <p:cNvSpPr>
              <a:spLocks/>
            </p:cNvSpPr>
            <p:nvPr/>
          </p:nvSpPr>
          <p:spPr bwMode="auto">
            <a:xfrm>
              <a:off x="4405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" name="Freeform 1151"/>
            <p:cNvSpPr>
              <a:spLocks/>
            </p:cNvSpPr>
            <p:nvPr/>
          </p:nvSpPr>
          <p:spPr bwMode="auto">
            <a:xfrm>
              <a:off x="4405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1" name="Freeform 1152"/>
            <p:cNvSpPr>
              <a:spLocks/>
            </p:cNvSpPr>
            <p:nvPr/>
          </p:nvSpPr>
          <p:spPr bwMode="auto">
            <a:xfrm>
              <a:off x="4405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2" name="Freeform 1153"/>
            <p:cNvSpPr>
              <a:spLocks/>
            </p:cNvSpPr>
            <p:nvPr/>
          </p:nvSpPr>
          <p:spPr bwMode="auto">
            <a:xfrm>
              <a:off x="4405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" name="Freeform 1154"/>
            <p:cNvSpPr>
              <a:spLocks/>
            </p:cNvSpPr>
            <p:nvPr/>
          </p:nvSpPr>
          <p:spPr bwMode="auto">
            <a:xfrm>
              <a:off x="4405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4" name="Freeform 1155"/>
            <p:cNvSpPr>
              <a:spLocks/>
            </p:cNvSpPr>
            <p:nvPr/>
          </p:nvSpPr>
          <p:spPr bwMode="auto">
            <a:xfrm>
              <a:off x="4405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5" name="Freeform 1156"/>
            <p:cNvSpPr>
              <a:spLocks/>
            </p:cNvSpPr>
            <p:nvPr/>
          </p:nvSpPr>
          <p:spPr bwMode="auto">
            <a:xfrm>
              <a:off x="4405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6" name="Freeform 1157"/>
            <p:cNvSpPr>
              <a:spLocks/>
            </p:cNvSpPr>
            <p:nvPr/>
          </p:nvSpPr>
          <p:spPr bwMode="auto">
            <a:xfrm>
              <a:off x="4405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" name="Freeform 1158"/>
            <p:cNvSpPr>
              <a:spLocks/>
            </p:cNvSpPr>
            <p:nvPr/>
          </p:nvSpPr>
          <p:spPr bwMode="auto">
            <a:xfrm>
              <a:off x="4405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8" name="Freeform 1159"/>
            <p:cNvSpPr>
              <a:spLocks/>
            </p:cNvSpPr>
            <p:nvPr/>
          </p:nvSpPr>
          <p:spPr bwMode="auto">
            <a:xfrm>
              <a:off x="4405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" name="Rectangle 1160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0" name="Rectangle 1161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1" name="Freeform 1162"/>
            <p:cNvSpPr>
              <a:spLocks/>
            </p:cNvSpPr>
            <p:nvPr/>
          </p:nvSpPr>
          <p:spPr bwMode="auto">
            <a:xfrm>
              <a:off x="485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2" name="Freeform 1163"/>
            <p:cNvSpPr>
              <a:spLocks/>
            </p:cNvSpPr>
            <p:nvPr/>
          </p:nvSpPr>
          <p:spPr bwMode="auto">
            <a:xfrm>
              <a:off x="485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" name="Freeform 1164"/>
            <p:cNvSpPr>
              <a:spLocks/>
            </p:cNvSpPr>
            <p:nvPr/>
          </p:nvSpPr>
          <p:spPr bwMode="auto">
            <a:xfrm>
              <a:off x="485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4" name="Freeform 1165"/>
            <p:cNvSpPr>
              <a:spLocks/>
            </p:cNvSpPr>
            <p:nvPr/>
          </p:nvSpPr>
          <p:spPr bwMode="auto">
            <a:xfrm>
              <a:off x="485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5" name="Freeform 1166"/>
            <p:cNvSpPr>
              <a:spLocks/>
            </p:cNvSpPr>
            <p:nvPr/>
          </p:nvSpPr>
          <p:spPr bwMode="auto">
            <a:xfrm>
              <a:off x="485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" name="Freeform 1167"/>
            <p:cNvSpPr>
              <a:spLocks/>
            </p:cNvSpPr>
            <p:nvPr/>
          </p:nvSpPr>
          <p:spPr bwMode="auto">
            <a:xfrm>
              <a:off x="485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7" name="Freeform 1168"/>
            <p:cNvSpPr>
              <a:spLocks/>
            </p:cNvSpPr>
            <p:nvPr/>
          </p:nvSpPr>
          <p:spPr bwMode="auto">
            <a:xfrm>
              <a:off x="485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8" name="Freeform 1169"/>
            <p:cNvSpPr>
              <a:spLocks/>
            </p:cNvSpPr>
            <p:nvPr/>
          </p:nvSpPr>
          <p:spPr bwMode="auto">
            <a:xfrm>
              <a:off x="485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9" name="Freeform 1170"/>
            <p:cNvSpPr>
              <a:spLocks/>
            </p:cNvSpPr>
            <p:nvPr/>
          </p:nvSpPr>
          <p:spPr bwMode="auto">
            <a:xfrm>
              <a:off x="485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" name="Freeform 1171"/>
            <p:cNvSpPr>
              <a:spLocks/>
            </p:cNvSpPr>
            <p:nvPr/>
          </p:nvSpPr>
          <p:spPr bwMode="auto">
            <a:xfrm>
              <a:off x="485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1" name="Rectangle 1172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2" name="Rectangle 1173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3" name="Freeform 1174"/>
            <p:cNvSpPr>
              <a:spLocks/>
            </p:cNvSpPr>
            <p:nvPr/>
          </p:nvSpPr>
          <p:spPr bwMode="auto">
            <a:xfrm>
              <a:off x="530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4" name="Freeform 1175"/>
            <p:cNvSpPr>
              <a:spLocks/>
            </p:cNvSpPr>
            <p:nvPr/>
          </p:nvSpPr>
          <p:spPr bwMode="auto">
            <a:xfrm>
              <a:off x="530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5" name="Freeform 1176"/>
            <p:cNvSpPr>
              <a:spLocks/>
            </p:cNvSpPr>
            <p:nvPr/>
          </p:nvSpPr>
          <p:spPr bwMode="auto">
            <a:xfrm>
              <a:off x="530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6" name="Freeform 1177"/>
            <p:cNvSpPr>
              <a:spLocks/>
            </p:cNvSpPr>
            <p:nvPr/>
          </p:nvSpPr>
          <p:spPr bwMode="auto">
            <a:xfrm>
              <a:off x="530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7" name="Freeform 1178"/>
            <p:cNvSpPr>
              <a:spLocks/>
            </p:cNvSpPr>
            <p:nvPr/>
          </p:nvSpPr>
          <p:spPr bwMode="auto">
            <a:xfrm>
              <a:off x="530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" name="Freeform 1179"/>
            <p:cNvSpPr>
              <a:spLocks/>
            </p:cNvSpPr>
            <p:nvPr/>
          </p:nvSpPr>
          <p:spPr bwMode="auto">
            <a:xfrm>
              <a:off x="530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9" name="Freeform 1180"/>
            <p:cNvSpPr>
              <a:spLocks/>
            </p:cNvSpPr>
            <p:nvPr/>
          </p:nvSpPr>
          <p:spPr bwMode="auto">
            <a:xfrm>
              <a:off x="530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" name="Freeform 1181"/>
            <p:cNvSpPr>
              <a:spLocks/>
            </p:cNvSpPr>
            <p:nvPr/>
          </p:nvSpPr>
          <p:spPr bwMode="auto">
            <a:xfrm>
              <a:off x="530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1" name="Freeform 1182"/>
            <p:cNvSpPr>
              <a:spLocks/>
            </p:cNvSpPr>
            <p:nvPr/>
          </p:nvSpPr>
          <p:spPr bwMode="auto">
            <a:xfrm>
              <a:off x="530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2" name="Freeform 1183"/>
            <p:cNvSpPr>
              <a:spLocks/>
            </p:cNvSpPr>
            <p:nvPr/>
          </p:nvSpPr>
          <p:spPr bwMode="auto">
            <a:xfrm>
              <a:off x="530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3" name="Rectangle 1184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" name="Freeform 1185"/>
            <p:cNvSpPr>
              <a:spLocks/>
            </p:cNvSpPr>
            <p:nvPr/>
          </p:nvSpPr>
          <p:spPr bwMode="auto">
            <a:xfrm>
              <a:off x="349" y="3308"/>
              <a:ext cx="11" cy="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11" h="3">
                  <a:moveTo>
                    <a:pt x="0" y="1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65" name="Group 1205"/>
          <p:cNvGrpSpPr>
            <a:grpSpLocks/>
          </p:cNvGrpSpPr>
          <p:nvPr/>
        </p:nvGrpSpPr>
        <p:grpSpPr bwMode="auto">
          <a:xfrm>
            <a:off x="222250" y="4732338"/>
            <a:ext cx="1560513" cy="1446212"/>
            <a:chOff x="140" y="2981"/>
            <a:chExt cx="983" cy="911"/>
          </a:xfrm>
        </p:grpSpPr>
        <p:sp>
          <p:nvSpPr>
            <p:cNvPr id="166" name="Freeform 1192"/>
            <p:cNvSpPr>
              <a:spLocks/>
            </p:cNvSpPr>
            <p:nvPr/>
          </p:nvSpPr>
          <p:spPr bwMode="auto">
            <a:xfrm>
              <a:off x="155" y="2981"/>
              <a:ext cx="164" cy="65"/>
            </a:xfrm>
            <a:custGeom>
              <a:avLst/>
              <a:gdLst/>
              <a:ahLst/>
              <a:cxnLst>
                <a:cxn ang="0">
                  <a:pos x="124" y="54"/>
                </a:cxn>
                <a:cxn ang="0">
                  <a:pos x="136" y="51"/>
                </a:cxn>
                <a:cxn ang="0">
                  <a:pos x="145" y="48"/>
                </a:cxn>
                <a:cxn ang="0">
                  <a:pos x="151" y="46"/>
                </a:cxn>
                <a:cxn ang="0">
                  <a:pos x="154" y="45"/>
                </a:cxn>
                <a:cxn ang="0">
                  <a:pos x="156" y="44"/>
                </a:cxn>
                <a:cxn ang="0">
                  <a:pos x="157" y="42"/>
                </a:cxn>
                <a:cxn ang="0">
                  <a:pos x="160" y="38"/>
                </a:cxn>
                <a:cxn ang="0">
                  <a:pos x="163" y="31"/>
                </a:cxn>
                <a:cxn ang="0">
                  <a:pos x="163" y="24"/>
                </a:cxn>
                <a:cxn ang="0">
                  <a:pos x="160" y="18"/>
                </a:cxn>
                <a:cxn ang="0">
                  <a:pos x="155" y="12"/>
                </a:cxn>
                <a:cxn ang="0">
                  <a:pos x="147" y="6"/>
                </a:cxn>
                <a:cxn ang="0">
                  <a:pos x="139" y="2"/>
                </a:cxn>
                <a:cxn ang="0">
                  <a:pos x="131" y="1"/>
                </a:cxn>
                <a:cxn ang="0">
                  <a:pos x="126" y="0"/>
                </a:cxn>
                <a:cxn ang="0">
                  <a:pos x="121" y="0"/>
                </a:cxn>
                <a:cxn ang="0">
                  <a:pos x="116" y="0"/>
                </a:cxn>
                <a:cxn ang="0">
                  <a:pos x="109" y="0"/>
                </a:cxn>
                <a:cxn ang="0">
                  <a:pos x="99" y="0"/>
                </a:cxn>
                <a:cxn ang="0">
                  <a:pos x="88" y="1"/>
                </a:cxn>
                <a:cxn ang="0">
                  <a:pos x="69" y="2"/>
                </a:cxn>
                <a:cxn ang="0">
                  <a:pos x="56" y="4"/>
                </a:cxn>
                <a:cxn ang="0">
                  <a:pos x="43" y="6"/>
                </a:cxn>
                <a:cxn ang="0">
                  <a:pos x="31" y="9"/>
                </a:cxn>
                <a:cxn ang="0">
                  <a:pos x="20" y="12"/>
                </a:cxn>
                <a:cxn ang="0">
                  <a:pos x="11" y="17"/>
                </a:cxn>
                <a:cxn ang="0">
                  <a:pos x="4" y="22"/>
                </a:cxn>
                <a:cxn ang="0">
                  <a:pos x="0" y="29"/>
                </a:cxn>
                <a:cxn ang="0">
                  <a:pos x="0" y="37"/>
                </a:cxn>
                <a:cxn ang="0">
                  <a:pos x="3" y="46"/>
                </a:cxn>
                <a:cxn ang="0">
                  <a:pos x="8" y="52"/>
                </a:cxn>
                <a:cxn ang="0">
                  <a:pos x="13" y="55"/>
                </a:cxn>
                <a:cxn ang="0">
                  <a:pos x="21" y="58"/>
                </a:cxn>
                <a:cxn ang="0">
                  <a:pos x="33" y="61"/>
                </a:cxn>
                <a:cxn ang="0">
                  <a:pos x="49" y="63"/>
                </a:cxn>
                <a:cxn ang="0">
                  <a:pos x="58" y="64"/>
                </a:cxn>
                <a:cxn ang="0">
                  <a:pos x="68" y="64"/>
                </a:cxn>
                <a:cxn ang="0">
                  <a:pos x="79" y="63"/>
                </a:cxn>
                <a:cxn ang="0">
                  <a:pos x="91" y="62"/>
                </a:cxn>
                <a:cxn ang="0">
                  <a:pos x="103" y="59"/>
                </a:cxn>
                <a:cxn ang="0">
                  <a:pos x="117" y="56"/>
                </a:cxn>
              </a:cxnLst>
              <a:rect l="0" t="0" r="r" b="b"/>
              <a:pathLst>
                <a:path w="164" h="65">
                  <a:moveTo>
                    <a:pt x="117" y="56"/>
                  </a:moveTo>
                  <a:lnTo>
                    <a:pt x="124" y="54"/>
                  </a:lnTo>
                  <a:lnTo>
                    <a:pt x="131" y="52"/>
                  </a:lnTo>
                  <a:lnTo>
                    <a:pt x="136" y="51"/>
                  </a:lnTo>
                  <a:lnTo>
                    <a:pt x="141" y="49"/>
                  </a:lnTo>
                  <a:lnTo>
                    <a:pt x="145" y="48"/>
                  </a:lnTo>
                  <a:lnTo>
                    <a:pt x="148" y="47"/>
                  </a:lnTo>
                  <a:lnTo>
                    <a:pt x="151" y="46"/>
                  </a:lnTo>
                  <a:lnTo>
                    <a:pt x="153" y="46"/>
                  </a:lnTo>
                  <a:lnTo>
                    <a:pt x="154" y="45"/>
                  </a:lnTo>
                  <a:lnTo>
                    <a:pt x="155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7" y="42"/>
                  </a:lnTo>
                  <a:lnTo>
                    <a:pt x="158" y="41"/>
                  </a:lnTo>
                  <a:lnTo>
                    <a:pt x="160" y="38"/>
                  </a:lnTo>
                  <a:lnTo>
                    <a:pt x="162" y="35"/>
                  </a:lnTo>
                  <a:lnTo>
                    <a:pt x="163" y="31"/>
                  </a:lnTo>
                  <a:lnTo>
                    <a:pt x="163" y="28"/>
                  </a:lnTo>
                  <a:lnTo>
                    <a:pt x="163" y="24"/>
                  </a:lnTo>
                  <a:lnTo>
                    <a:pt x="161" y="21"/>
                  </a:lnTo>
                  <a:lnTo>
                    <a:pt x="160" y="18"/>
                  </a:lnTo>
                  <a:lnTo>
                    <a:pt x="157" y="15"/>
                  </a:lnTo>
                  <a:lnTo>
                    <a:pt x="155" y="12"/>
                  </a:lnTo>
                  <a:lnTo>
                    <a:pt x="151" y="9"/>
                  </a:lnTo>
                  <a:lnTo>
                    <a:pt x="147" y="6"/>
                  </a:lnTo>
                  <a:lnTo>
                    <a:pt x="143" y="4"/>
                  </a:lnTo>
                  <a:lnTo>
                    <a:pt x="139" y="2"/>
                  </a:lnTo>
                  <a:lnTo>
                    <a:pt x="134" y="1"/>
                  </a:lnTo>
                  <a:lnTo>
                    <a:pt x="131" y="1"/>
                  </a:lnTo>
                  <a:lnTo>
                    <a:pt x="129" y="0"/>
                  </a:lnTo>
                  <a:lnTo>
                    <a:pt x="126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09" y="0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88" y="1"/>
                  </a:lnTo>
                  <a:lnTo>
                    <a:pt x="75" y="1"/>
                  </a:lnTo>
                  <a:lnTo>
                    <a:pt x="69" y="2"/>
                  </a:lnTo>
                  <a:lnTo>
                    <a:pt x="63" y="3"/>
                  </a:lnTo>
                  <a:lnTo>
                    <a:pt x="56" y="4"/>
                  </a:lnTo>
                  <a:lnTo>
                    <a:pt x="50" y="4"/>
                  </a:lnTo>
                  <a:lnTo>
                    <a:pt x="43" y="6"/>
                  </a:lnTo>
                  <a:lnTo>
                    <a:pt x="37" y="7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0" y="12"/>
                  </a:lnTo>
                  <a:lnTo>
                    <a:pt x="15" y="14"/>
                  </a:lnTo>
                  <a:lnTo>
                    <a:pt x="11" y="17"/>
                  </a:lnTo>
                  <a:lnTo>
                    <a:pt x="7" y="19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1"/>
                  </a:lnTo>
                  <a:lnTo>
                    <a:pt x="3" y="46"/>
                  </a:lnTo>
                  <a:lnTo>
                    <a:pt x="6" y="51"/>
                  </a:lnTo>
                  <a:lnTo>
                    <a:pt x="8" y="52"/>
                  </a:lnTo>
                  <a:lnTo>
                    <a:pt x="10" y="53"/>
                  </a:lnTo>
                  <a:lnTo>
                    <a:pt x="13" y="55"/>
                  </a:lnTo>
                  <a:lnTo>
                    <a:pt x="17" y="56"/>
                  </a:lnTo>
                  <a:lnTo>
                    <a:pt x="21" y="58"/>
                  </a:lnTo>
                  <a:lnTo>
                    <a:pt x="27" y="60"/>
                  </a:lnTo>
                  <a:lnTo>
                    <a:pt x="33" y="61"/>
                  </a:lnTo>
                  <a:lnTo>
                    <a:pt x="41" y="62"/>
                  </a:lnTo>
                  <a:lnTo>
                    <a:pt x="49" y="63"/>
                  </a:lnTo>
                  <a:lnTo>
                    <a:pt x="53" y="63"/>
                  </a:lnTo>
                  <a:lnTo>
                    <a:pt x="58" y="64"/>
                  </a:lnTo>
                  <a:lnTo>
                    <a:pt x="63" y="64"/>
                  </a:lnTo>
                  <a:lnTo>
                    <a:pt x="68" y="64"/>
                  </a:lnTo>
                  <a:lnTo>
                    <a:pt x="73" y="63"/>
                  </a:lnTo>
                  <a:lnTo>
                    <a:pt x="79" y="63"/>
                  </a:lnTo>
                  <a:lnTo>
                    <a:pt x="85" y="62"/>
                  </a:lnTo>
                  <a:lnTo>
                    <a:pt x="91" y="62"/>
                  </a:lnTo>
                  <a:lnTo>
                    <a:pt x="97" y="60"/>
                  </a:lnTo>
                  <a:lnTo>
                    <a:pt x="103" y="59"/>
                  </a:lnTo>
                  <a:lnTo>
                    <a:pt x="110" y="58"/>
                  </a:lnTo>
                  <a:lnTo>
                    <a:pt x="117" y="56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7" name="Freeform 1193"/>
            <p:cNvSpPr>
              <a:spLocks/>
            </p:cNvSpPr>
            <p:nvPr/>
          </p:nvSpPr>
          <p:spPr bwMode="auto">
            <a:xfrm>
              <a:off x="140" y="2984"/>
              <a:ext cx="977" cy="908"/>
            </a:xfrm>
            <a:custGeom>
              <a:avLst/>
              <a:gdLst/>
              <a:ahLst/>
              <a:cxnLst>
                <a:cxn ang="0">
                  <a:pos x="779" y="780"/>
                </a:cxn>
                <a:cxn ang="0">
                  <a:pos x="689" y="707"/>
                </a:cxn>
                <a:cxn ang="0">
                  <a:pos x="738" y="619"/>
                </a:cxn>
                <a:cxn ang="0">
                  <a:pos x="672" y="514"/>
                </a:cxn>
                <a:cxn ang="0">
                  <a:pos x="711" y="458"/>
                </a:cxn>
                <a:cxn ang="0">
                  <a:pos x="803" y="452"/>
                </a:cxn>
                <a:cxn ang="0">
                  <a:pos x="694" y="411"/>
                </a:cxn>
                <a:cxn ang="0">
                  <a:pos x="738" y="410"/>
                </a:cxn>
                <a:cxn ang="0">
                  <a:pos x="776" y="411"/>
                </a:cxn>
                <a:cxn ang="0">
                  <a:pos x="658" y="366"/>
                </a:cxn>
                <a:cxn ang="0">
                  <a:pos x="636" y="428"/>
                </a:cxn>
                <a:cxn ang="0">
                  <a:pos x="613" y="624"/>
                </a:cxn>
                <a:cxn ang="0">
                  <a:pos x="589" y="550"/>
                </a:cxn>
                <a:cxn ang="0">
                  <a:pos x="589" y="391"/>
                </a:cxn>
                <a:cxn ang="0">
                  <a:pos x="539" y="344"/>
                </a:cxn>
                <a:cxn ang="0">
                  <a:pos x="597" y="282"/>
                </a:cxn>
                <a:cxn ang="0">
                  <a:pos x="573" y="221"/>
                </a:cxn>
                <a:cxn ang="0">
                  <a:pos x="536" y="183"/>
                </a:cxn>
                <a:cxn ang="0">
                  <a:pos x="560" y="131"/>
                </a:cxn>
                <a:cxn ang="0">
                  <a:pos x="599" y="135"/>
                </a:cxn>
                <a:cxn ang="0">
                  <a:pos x="640" y="156"/>
                </a:cxn>
                <a:cxn ang="0">
                  <a:pos x="709" y="81"/>
                </a:cxn>
                <a:cxn ang="0">
                  <a:pos x="723" y="171"/>
                </a:cxn>
                <a:cxn ang="0">
                  <a:pos x="689" y="214"/>
                </a:cxn>
                <a:cxn ang="0">
                  <a:pos x="645" y="260"/>
                </a:cxn>
                <a:cxn ang="0">
                  <a:pos x="684" y="336"/>
                </a:cxn>
                <a:cxn ang="0">
                  <a:pos x="912" y="346"/>
                </a:cxn>
                <a:cxn ang="0">
                  <a:pos x="965" y="177"/>
                </a:cxn>
                <a:cxn ang="0">
                  <a:pos x="864" y="5"/>
                </a:cxn>
                <a:cxn ang="0">
                  <a:pos x="475" y="2"/>
                </a:cxn>
                <a:cxn ang="0">
                  <a:pos x="378" y="3"/>
                </a:cxn>
                <a:cxn ang="0">
                  <a:pos x="237" y="8"/>
                </a:cxn>
                <a:cxn ang="0">
                  <a:pos x="328" y="41"/>
                </a:cxn>
                <a:cxn ang="0">
                  <a:pos x="393" y="52"/>
                </a:cxn>
                <a:cxn ang="0">
                  <a:pos x="233" y="81"/>
                </a:cxn>
                <a:cxn ang="0">
                  <a:pos x="344" y="119"/>
                </a:cxn>
                <a:cxn ang="0">
                  <a:pos x="223" y="149"/>
                </a:cxn>
                <a:cxn ang="0">
                  <a:pos x="53" y="146"/>
                </a:cxn>
                <a:cxn ang="0">
                  <a:pos x="150" y="106"/>
                </a:cxn>
                <a:cxn ang="0">
                  <a:pos x="114" y="81"/>
                </a:cxn>
                <a:cxn ang="0">
                  <a:pos x="0" y="180"/>
                </a:cxn>
                <a:cxn ang="0">
                  <a:pos x="24" y="564"/>
                </a:cxn>
                <a:cxn ang="0">
                  <a:pos x="50" y="810"/>
                </a:cxn>
                <a:cxn ang="0">
                  <a:pos x="283" y="891"/>
                </a:cxn>
                <a:cxn ang="0">
                  <a:pos x="264" y="802"/>
                </a:cxn>
                <a:cxn ang="0">
                  <a:pos x="238" y="636"/>
                </a:cxn>
                <a:cxn ang="0">
                  <a:pos x="184" y="671"/>
                </a:cxn>
                <a:cxn ang="0">
                  <a:pos x="146" y="693"/>
                </a:cxn>
                <a:cxn ang="0">
                  <a:pos x="160" y="802"/>
                </a:cxn>
                <a:cxn ang="0">
                  <a:pos x="102" y="754"/>
                </a:cxn>
                <a:cxn ang="0">
                  <a:pos x="116" y="579"/>
                </a:cxn>
                <a:cxn ang="0">
                  <a:pos x="189" y="432"/>
                </a:cxn>
                <a:cxn ang="0">
                  <a:pos x="233" y="422"/>
                </a:cxn>
                <a:cxn ang="0">
                  <a:pos x="286" y="428"/>
                </a:cxn>
                <a:cxn ang="0">
                  <a:pos x="340" y="416"/>
                </a:cxn>
                <a:cxn ang="0">
                  <a:pos x="315" y="533"/>
                </a:cxn>
                <a:cxn ang="0">
                  <a:pos x="266" y="597"/>
                </a:cxn>
                <a:cxn ang="0">
                  <a:pos x="308" y="780"/>
                </a:cxn>
                <a:cxn ang="0">
                  <a:pos x="400" y="907"/>
                </a:cxn>
                <a:cxn ang="0">
                  <a:pos x="767" y="890"/>
                </a:cxn>
                <a:cxn ang="0">
                  <a:pos x="958" y="860"/>
                </a:cxn>
              </a:cxnLst>
              <a:rect l="0" t="0" r="r" b="b"/>
              <a:pathLst>
                <a:path w="977" h="908">
                  <a:moveTo>
                    <a:pt x="897" y="836"/>
                  </a:moveTo>
                  <a:lnTo>
                    <a:pt x="880" y="836"/>
                  </a:lnTo>
                  <a:lnTo>
                    <a:pt x="864" y="835"/>
                  </a:lnTo>
                  <a:lnTo>
                    <a:pt x="839" y="829"/>
                  </a:lnTo>
                  <a:lnTo>
                    <a:pt x="818" y="819"/>
                  </a:lnTo>
                  <a:lnTo>
                    <a:pt x="803" y="810"/>
                  </a:lnTo>
                  <a:lnTo>
                    <a:pt x="791" y="799"/>
                  </a:lnTo>
                  <a:lnTo>
                    <a:pt x="784" y="791"/>
                  </a:lnTo>
                  <a:lnTo>
                    <a:pt x="781" y="785"/>
                  </a:lnTo>
                  <a:lnTo>
                    <a:pt x="779" y="782"/>
                  </a:lnTo>
                  <a:lnTo>
                    <a:pt x="779" y="780"/>
                  </a:lnTo>
                  <a:lnTo>
                    <a:pt x="777" y="775"/>
                  </a:lnTo>
                  <a:lnTo>
                    <a:pt x="776" y="768"/>
                  </a:lnTo>
                  <a:lnTo>
                    <a:pt x="772" y="760"/>
                  </a:lnTo>
                  <a:lnTo>
                    <a:pt x="767" y="750"/>
                  </a:lnTo>
                  <a:lnTo>
                    <a:pt x="759" y="743"/>
                  </a:lnTo>
                  <a:lnTo>
                    <a:pt x="749" y="735"/>
                  </a:lnTo>
                  <a:lnTo>
                    <a:pt x="735" y="730"/>
                  </a:lnTo>
                  <a:lnTo>
                    <a:pt x="720" y="725"/>
                  </a:lnTo>
                  <a:lnTo>
                    <a:pt x="706" y="719"/>
                  </a:lnTo>
                  <a:lnTo>
                    <a:pt x="696" y="713"/>
                  </a:lnTo>
                  <a:lnTo>
                    <a:pt x="689" y="707"/>
                  </a:lnTo>
                  <a:lnTo>
                    <a:pt x="686" y="699"/>
                  </a:lnTo>
                  <a:lnTo>
                    <a:pt x="684" y="691"/>
                  </a:lnTo>
                  <a:lnTo>
                    <a:pt x="682" y="683"/>
                  </a:lnTo>
                  <a:lnTo>
                    <a:pt x="684" y="675"/>
                  </a:lnTo>
                  <a:lnTo>
                    <a:pt x="692" y="661"/>
                  </a:lnTo>
                  <a:lnTo>
                    <a:pt x="703" y="647"/>
                  </a:lnTo>
                  <a:lnTo>
                    <a:pt x="715" y="636"/>
                  </a:lnTo>
                  <a:lnTo>
                    <a:pt x="725" y="629"/>
                  </a:lnTo>
                  <a:lnTo>
                    <a:pt x="733" y="625"/>
                  </a:lnTo>
                  <a:lnTo>
                    <a:pt x="737" y="622"/>
                  </a:lnTo>
                  <a:lnTo>
                    <a:pt x="738" y="619"/>
                  </a:lnTo>
                  <a:lnTo>
                    <a:pt x="737" y="616"/>
                  </a:lnTo>
                  <a:lnTo>
                    <a:pt x="733" y="614"/>
                  </a:lnTo>
                  <a:lnTo>
                    <a:pt x="728" y="611"/>
                  </a:lnTo>
                  <a:lnTo>
                    <a:pt x="715" y="604"/>
                  </a:lnTo>
                  <a:lnTo>
                    <a:pt x="701" y="594"/>
                  </a:lnTo>
                  <a:lnTo>
                    <a:pt x="691" y="583"/>
                  </a:lnTo>
                  <a:lnTo>
                    <a:pt x="682" y="572"/>
                  </a:lnTo>
                  <a:lnTo>
                    <a:pt x="677" y="560"/>
                  </a:lnTo>
                  <a:lnTo>
                    <a:pt x="674" y="546"/>
                  </a:lnTo>
                  <a:lnTo>
                    <a:pt x="672" y="532"/>
                  </a:lnTo>
                  <a:lnTo>
                    <a:pt x="672" y="514"/>
                  </a:lnTo>
                  <a:lnTo>
                    <a:pt x="674" y="497"/>
                  </a:lnTo>
                  <a:lnTo>
                    <a:pt x="674" y="488"/>
                  </a:lnTo>
                  <a:lnTo>
                    <a:pt x="675" y="480"/>
                  </a:lnTo>
                  <a:lnTo>
                    <a:pt x="679" y="468"/>
                  </a:lnTo>
                  <a:lnTo>
                    <a:pt x="686" y="460"/>
                  </a:lnTo>
                  <a:lnTo>
                    <a:pt x="692" y="457"/>
                  </a:lnTo>
                  <a:lnTo>
                    <a:pt x="698" y="455"/>
                  </a:lnTo>
                  <a:lnTo>
                    <a:pt x="704" y="455"/>
                  </a:lnTo>
                  <a:lnTo>
                    <a:pt x="708" y="457"/>
                  </a:lnTo>
                  <a:lnTo>
                    <a:pt x="709" y="457"/>
                  </a:lnTo>
                  <a:lnTo>
                    <a:pt x="711" y="458"/>
                  </a:lnTo>
                  <a:lnTo>
                    <a:pt x="718" y="460"/>
                  </a:lnTo>
                  <a:lnTo>
                    <a:pt x="728" y="464"/>
                  </a:lnTo>
                  <a:lnTo>
                    <a:pt x="740" y="468"/>
                  </a:lnTo>
                  <a:lnTo>
                    <a:pt x="754" y="471"/>
                  </a:lnTo>
                  <a:lnTo>
                    <a:pt x="767" y="472"/>
                  </a:lnTo>
                  <a:lnTo>
                    <a:pt x="779" y="471"/>
                  </a:lnTo>
                  <a:lnTo>
                    <a:pt x="789" y="468"/>
                  </a:lnTo>
                  <a:lnTo>
                    <a:pt x="796" y="463"/>
                  </a:lnTo>
                  <a:lnTo>
                    <a:pt x="801" y="460"/>
                  </a:lnTo>
                  <a:lnTo>
                    <a:pt x="803" y="455"/>
                  </a:lnTo>
                  <a:lnTo>
                    <a:pt x="803" y="452"/>
                  </a:lnTo>
                  <a:lnTo>
                    <a:pt x="798" y="447"/>
                  </a:lnTo>
                  <a:lnTo>
                    <a:pt x="794" y="446"/>
                  </a:lnTo>
                  <a:lnTo>
                    <a:pt x="789" y="447"/>
                  </a:lnTo>
                  <a:lnTo>
                    <a:pt x="783" y="450"/>
                  </a:lnTo>
                  <a:lnTo>
                    <a:pt x="772" y="450"/>
                  </a:lnTo>
                  <a:lnTo>
                    <a:pt x="757" y="449"/>
                  </a:lnTo>
                  <a:lnTo>
                    <a:pt x="742" y="446"/>
                  </a:lnTo>
                  <a:lnTo>
                    <a:pt x="726" y="441"/>
                  </a:lnTo>
                  <a:lnTo>
                    <a:pt x="711" y="433"/>
                  </a:lnTo>
                  <a:lnTo>
                    <a:pt x="701" y="424"/>
                  </a:lnTo>
                  <a:lnTo>
                    <a:pt x="694" y="411"/>
                  </a:lnTo>
                  <a:lnTo>
                    <a:pt x="692" y="399"/>
                  </a:lnTo>
                  <a:lnTo>
                    <a:pt x="692" y="391"/>
                  </a:lnTo>
                  <a:lnTo>
                    <a:pt x="696" y="386"/>
                  </a:lnTo>
                  <a:lnTo>
                    <a:pt x="701" y="386"/>
                  </a:lnTo>
                  <a:lnTo>
                    <a:pt x="706" y="386"/>
                  </a:lnTo>
                  <a:lnTo>
                    <a:pt x="713" y="388"/>
                  </a:lnTo>
                  <a:lnTo>
                    <a:pt x="716" y="391"/>
                  </a:lnTo>
                  <a:lnTo>
                    <a:pt x="720" y="391"/>
                  </a:lnTo>
                  <a:lnTo>
                    <a:pt x="726" y="396"/>
                  </a:lnTo>
                  <a:lnTo>
                    <a:pt x="732" y="402"/>
                  </a:lnTo>
                  <a:lnTo>
                    <a:pt x="738" y="410"/>
                  </a:lnTo>
                  <a:lnTo>
                    <a:pt x="743" y="413"/>
                  </a:lnTo>
                  <a:lnTo>
                    <a:pt x="750" y="418"/>
                  </a:lnTo>
                  <a:lnTo>
                    <a:pt x="760" y="422"/>
                  </a:lnTo>
                  <a:lnTo>
                    <a:pt x="767" y="424"/>
                  </a:lnTo>
                  <a:lnTo>
                    <a:pt x="777" y="427"/>
                  </a:lnTo>
                  <a:lnTo>
                    <a:pt x="783" y="427"/>
                  </a:lnTo>
                  <a:lnTo>
                    <a:pt x="784" y="424"/>
                  </a:lnTo>
                  <a:lnTo>
                    <a:pt x="783" y="421"/>
                  </a:lnTo>
                  <a:lnTo>
                    <a:pt x="779" y="416"/>
                  </a:lnTo>
                  <a:lnTo>
                    <a:pt x="777" y="413"/>
                  </a:lnTo>
                  <a:lnTo>
                    <a:pt x="776" y="411"/>
                  </a:lnTo>
                  <a:lnTo>
                    <a:pt x="772" y="408"/>
                  </a:lnTo>
                  <a:lnTo>
                    <a:pt x="769" y="405"/>
                  </a:lnTo>
                  <a:lnTo>
                    <a:pt x="766" y="400"/>
                  </a:lnTo>
                  <a:lnTo>
                    <a:pt x="759" y="394"/>
                  </a:lnTo>
                  <a:lnTo>
                    <a:pt x="750" y="386"/>
                  </a:lnTo>
                  <a:lnTo>
                    <a:pt x="740" y="377"/>
                  </a:lnTo>
                  <a:lnTo>
                    <a:pt x="730" y="371"/>
                  </a:lnTo>
                  <a:lnTo>
                    <a:pt x="718" y="367"/>
                  </a:lnTo>
                  <a:lnTo>
                    <a:pt x="706" y="364"/>
                  </a:lnTo>
                  <a:lnTo>
                    <a:pt x="682" y="364"/>
                  </a:lnTo>
                  <a:lnTo>
                    <a:pt x="658" y="366"/>
                  </a:lnTo>
                  <a:lnTo>
                    <a:pt x="650" y="367"/>
                  </a:lnTo>
                  <a:lnTo>
                    <a:pt x="643" y="371"/>
                  </a:lnTo>
                  <a:lnTo>
                    <a:pt x="640" y="374"/>
                  </a:lnTo>
                  <a:lnTo>
                    <a:pt x="638" y="378"/>
                  </a:lnTo>
                  <a:lnTo>
                    <a:pt x="638" y="388"/>
                  </a:lnTo>
                  <a:lnTo>
                    <a:pt x="640" y="389"/>
                  </a:lnTo>
                  <a:lnTo>
                    <a:pt x="640" y="391"/>
                  </a:lnTo>
                  <a:lnTo>
                    <a:pt x="640" y="394"/>
                  </a:lnTo>
                  <a:lnTo>
                    <a:pt x="640" y="400"/>
                  </a:lnTo>
                  <a:lnTo>
                    <a:pt x="638" y="413"/>
                  </a:lnTo>
                  <a:lnTo>
                    <a:pt x="636" y="428"/>
                  </a:lnTo>
                  <a:lnTo>
                    <a:pt x="635" y="449"/>
                  </a:lnTo>
                  <a:lnTo>
                    <a:pt x="633" y="472"/>
                  </a:lnTo>
                  <a:lnTo>
                    <a:pt x="631" y="500"/>
                  </a:lnTo>
                  <a:lnTo>
                    <a:pt x="630" y="533"/>
                  </a:lnTo>
                  <a:lnTo>
                    <a:pt x="628" y="549"/>
                  </a:lnTo>
                  <a:lnTo>
                    <a:pt x="628" y="563"/>
                  </a:lnTo>
                  <a:lnTo>
                    <a:pt x="626" y="575"/>
                  </a:lnTo>
                  <a:lnTo>
                    <a:pt x="624" y="586"/>
                  </a:lnTo>
                  <a:lnTo>
                    <a:pt x="619" y="605"/>
                  </a:lnTo>
                  <a:lnTo>
                    <a:pt x="616" y="616"/>
                  </a:lnTo>
                  <a:lnTo>
                    <a:pt x="613" y="624"/>
                  </a:lnTo>
                  <a:lnTo>
                    <a:pt x="607" y="629"/>
                  </a:lnTo>
                  <a:lnTo>
                    <a:pt x="604" y="630"/>
                  </a:lnTo>
                  <a:lnTo>
                    <a:pt x="602" y="629"/>
                  </a:lnTo>
                  <a:lnTo>
                    <a:pt x="601" y="624"/>
                  </a:lnTo>
                  <a:lnTo>
                    <a:pt x="599" y="616"/>
                  </a:lnTo>
                  <a:lnTo>
                    <a:pt x="596" y="607"/>
                  </a:lnTo>
                  <a:lnTo>
                    <a:pt x="594" y="596"/>
                  </a:lnTo>
                  <a:lnTo>
                    <a:pt x="590" y="574"/>
                  </a:lnTo>
                  <a:lnTo>
                    <a:pt x="589" y="564"/>
                  </a:lnTo>
                  <a:lnTo>
                    <a:pt x="589" y="558"/>
                  </a:lnTo>
                  <a:lnTo>
                    <a:pt x="589" y="550"/>
                  </a:lnTo>
                  <a:lnTo>
                    <a:pt x="587" y="539"/>
                  </a:lnTo>
                  <a:lnTo>
                    <a:pt x="585" y="525"/>
                  </a:lnTo>
                  <a:lnTo>
                    <a:pt x="584" y="510"/>
                  </a:lnTo>
                  <a:lnTo>
                    <a:pt x="584" y="489"/>
                  </a:lnTo>
                  <a:lnTo>
                    <a:pt x="582" y="469"/>
                  </a:lnTo>
                  <a:lnTo>
                    <a:pt x="582" y="446"/>
                  </a:lnTo>
                  <a:lnTo>
                    <a:pt x="584" y="422"/>
                  </a:lnTo>
                  <a:lnTo>
                    <a:pt x="585" y="411"/>
                  </a:lnTo>
                  <a:lnTo>
                    <a:pt x="585" y="403"/>
                  </a:lnTo>
                  <a:lnTo>
                    <a:pt x="587" y="396"/>
                  </a:lnTo>
                  <a:lnTo>
                    <a:pt x="589" y="391"/>
                  </a:lnTo>
                  <a:lnTo>
                    <a:pt x="590" y="383"/>
                  </a:lnTo>
                  <a:lnTo>
                    <a:pt x="590" y="380"/>
                  </a:lnTo>
                  <a:lnTo>
                    <a:pt x="589" y="378"/>
                  </a:lnTo>
                  <a:lnTo>
                    <a:pt x="584" y="377"/>
                  </a:lnTo>
                  <a:lnTo>
                    <a:pt x="575" y="375"/>
                  </a:lnTo>
                  <a:lnTo>
                    <a:pt x="563" y="371"/>
                  </a:lnTo>
                  <a:lnTo>
                    <a:pt x="550" y="366"/>
                  </a:lnTo>
                  <a:lnTo>
                    <a:pt x="541" y="360"/>
                  </a:lnTo>
                  <a:lnTo>
                    <a:pt x="538" y="353"/>
                  </a:lnTo>
                  <a:lnTo>
                    <a:pt x="538" y="349"/>
                  </a:lnTo>
                  <a:lnTo>
                    <a:pt x="539" y="344"/>
                  </a:lnTo>
                  <a:lnTo>
                    <a:pt x="544" y="339"/>
                  </a:lnTo>
                  <a:lnTo>
                    <a:pt x="548" y="338"/>
                  </a:lnTo>
                  <a:lnTo>
                    <a:pt x="553" y="336"/>
                  </a:lnTo>
                  <a:lnTo>
                    <a:pt x="565" y="338"/>
                  </a:lnTo>
                  <a:lnTo>
                    <a:pt x="577" y="339"/>
                  </a:lnTo>
                  <a:lnTo>
                    <a:pt x="587" y="341"/>
                  </a:lnTo>
                  <a:lnTo>
                    <a:pt x="592" y="339"/>
                  </a:lnTo>
                  <a:lnTo>
                    <a:pt x="594" y="336"/>
                  </a:lnTo>
                  <a:lnTo>
                    <a:pt x="596" y="307"/>
                  </a:lnTo>
                  <a:lnTo>
                    <a:pt x="597" y="294"/>
                  </a:lnTo>
                  <a:lnTo>
                    <a:pt x="597" y="282"/>
                  </a:lnTo>
                  <a:lnTo>
                    <a:pt x="596" y="272"/>
                  </a:lnTo>
                  <a:lnTo>
                    <a:pt x="594" y="264"/>
                  </a:lnTo>
                  <a:lnTo>
                    <a:pt x="590" y="258"/>
                  </a:lnTo>
                  <a:lnTo>
                    <a:pt x="584" y="255"/>
                  </a:lnTo>
                  <a:lnTo>
                    <a:pt x="570" y="247"/>
                  </a:lnTo>
                  <a:lnTo>
                    <a:pt x="560" y="242"/>
                  </a:lnTo>
                  <a:lnTo>
                    <a:pt x="556" y="236"/>
                  </a:lnTo>
                  <a:lnTo>
                    <a:pt x="556" y="231"/>
                  </a:lnTo>
                  <a:lnTo>
                    <a:pt x="558" y="228"/>
                  </a:lnTo>
                  <a:lnTo>
                    <a:pt x="561" y="225"/>
                  </a:lnTo>
                  <a:lnTo>
                    <a:pt x="573" y="221"/>
                  </a:lnTo>
                  <a:lnTo>
                    <a:pt x="578" y="217"/>
                  </a:lnTo>
                  <a:lnTo>
                    <a:pt x="582" y="211"/>
                  </a:lnTo>
                  <a:lnTo>
                    <a:pt x="585" y="203"/>
                  </a:lnTo>
                  <a:lnTo>
                    <a:pt x="587" y="196"/>
                  </a:lnTo>
                  <a:lnTo>
                    <a:pt x="585" y="189"/>
                  </a:lnTo>
                  <a:lnTo>
                    <a:pt x="582" y="185"/>
                  </a:lnTo>
                  <a:lnTo>
                    <a:pt x="577" y="183"/>
                  </a:lnTo>
                  <a:lnTo>
                    <a:pt x="568" y="185"/>
                  </a:lnTo>
                  <a:lnTo>
                    <a:pt x="553" y="188"/>
                  </a:lnTo>
                  <a:lnTo>
                    <a:pt x="543" y="186"/>
                  </a:lnTo>
                  <a:lnTo>
                    <a:pt x="536" y="183"/>
                  </a:lnTo>
                  <a:lnTo>
                    <a:pt x="533" y="177"/>
                  </a:lnTo>
                  <a:lnTo>
                    <a:pt x="531" y="169"/>
                  </a:lnTo>
                  <a:lnTo>
                    <a:pt x="533" y="163"/>
                  </a:lnTo>
                  <a:lnTo>
                    <a:pt x="534" y="156"/>
                  </a:lnTo>
                  <a:lnTo>
                    <a:pt x="538" y="153"/>
                  </a:lnTo>
                  <a:lnTo>
                    <a:pt x="546" y="152"/>
                  </a:lnTo>
                  <a:lnTo>
                    <a:pt x="550" y="152"/>
                  </a:lnTo>
                  <a:lnTo>
                    <a:pt x="553" y="150"/>
                  </a:lnTo>
                  <a:lnTo>
                    <a:pt x="556" y="146"/>
                  </a:lnTo>
                  <a:lnTo>
                    <a:pt x="558" y="141"/>
                  </a:lnTo>
                  <a:lnTo>
                    <a:pt x="560" y="131"/>
                  </a:lnTo>
                  <a:lnTo>
                    <a:pt x="558" y="117"/>
                  </a:lnTo>
                  <a:lnTo>
                    <a:pt x="556" y="105"/>
                  </a:lnTo>
                  <a:lnTo>
                    <a:pt x="558" y="95"/>
                  </a:lnTo>
                  <a:lnTo>
                    <a:pt x="561" y="88"/>
                  </a:lnTo>
                  <a:lnTo>
                    <a:pt x="568" y="85"/>
                  </a:lnTo>
                  <a:lnTo>
                    <a:pt x="575" y="83"/>
                  </a:lnTo>
                  <a:lnTo>
                    <a:pt x="582" y="86"/>
                  </a:lnTo>
                  <a:lnTo>
                    <a:pt x="589" y="92"/>
                  </a:lnTo>
                  <a:lnTo>
                    <a:pt x="594" y="103"/>
                  </a:lnTo>
                  <a:lnTo>
                    <a:pt x="596" y="119"/>
                  </a:lnTo>
                  <a:lnTo>
                    <a:pt x="599" y="135"/>
                  </a:lnTo>
                  <a:lnTo>
                    <a:pt x="602" y="152"/>
                  </a:lnTo>
                  <a:lnTo>
                    <a:pt x="606" y="167"/>
                  </a:lnTo>
                  <a:lnTo>
                    <a:pt x="611" y="181"/>
                  </a:lnTo>
                  <a:lnTo>
                    <a:pt x="616" y="191"/>
                  </a:lnTo>
                  <a:lnTo>
                    <a:pt x="618" y="194"/>
                  </a:lnTo>
                  <a:lnTo>
                    <a:pt x="619" y="196"/>
                  </a:lnTo>
                  <a:lnTo>
                    <a:pt x="623" y="196"/>
                  </a:lnTo>
                  <a:lnTo>
                    <a:pt x="624" y="194"/>
                  </a:lnTo>
                  <a:lnTo>
                    <a:pt x="630" y="185"/>
                  </a:lnTo>
                  <a:lnTo>
                    <a:pt x="633" y="172"/>
                  </a:lnTo>
                  <a:lnTo>
                    <a:pt x="640" y="156"/>
                  </a:lnTo>
                  <a:lnTo>
                    <a:pt x="645" y="139"/>
                  </a:lnTo>
                  <a:lnTo>
                    <a:pt x="658" y="106"/>
                  </a:lnTo>
                  <a:lnTo>
                    <a:pt x="667" y="91"/>
                  </a:lnTo>
                  <a:lnTo>
                    <a:pt x="674" y="78"/>
                  </a:lnTo>
                  <a:lnTo>
                    <a:pt x="681" y="69"/>
                  </a:lnTo>
                  <a:lnTo>
                    <a:pt x="687" y="66"/>
                  </a:lnTo>
                  <a:lnTo>
                    <a:pt x="692" y="64"/>
                  </a:lnTo>
                  <a:lnTo>
                    <a:pt x="699" y="67"/>
                  </a:lnTo>
                  <a:lnTo>
                    <a:pt x="704" y="70"/>
                  </a:lnTo>
                  <a:lnTo>
                    <a:pt x="708" y="77"/>
                  </a:lnTo>
                  <a:lnTo>
                    <a:pt x="709" y="81"/>
                  </a:lnTo>
                  <a:lnTo>
                    <a:pt x="709" y="88"/>
                  </a:lnTo>
                  <a:lnTo>
                    <a:pt x="706" y="102"/>
                  </a:lnTo>
                  <a:lnTo>
                    <a:pt x="703" y="113"/>
                  </a:lnTo>
                  <a:lnTo>
                    <a:pt x="701" y="133"/>
                  </a:lnTo>
                  <a:lnTo>
                    <a:pt x="703" y="147"/>
                  </a:lnTo>
                  <a:lnTo>
                    <a:pt x="708" y="156"/>
                  </a:lnTo>
                  <a:lnTo>
                    <a:pt x="713" y="163"/>
                  </a:lnTo>
                  <a:lnTo>
                    <a:pt x="720" y="167"/>
                  </a:lnTo>
                  <a:lnTo>
                    <a:pt x="723" y="169"/>
                  </a:lnTo>
                  <a:lnTo>
                    <a:pt x="725" y="169"/>
                  </a:lnTo>
                  <a:lnTo>
                    <a:pt x="723" y="171"/>
                  </a:lnTo>
                  <a:lnTo>
                    <a:pt x="720" y="174"/>
                  </a:lnTo>
                  <a:lnTo>
                    <a:pt x="711" y="177"/>
                  </a:lnTo>
                  <a:lnTo>
                    <a:pt x="699" y="178"/>
                  </a:lnTo>
                  <a:lnTo>
                    <a:pt x="684" y="178"/>
                  </a:lnTo>
                  <a:lnTo>
                    <a:pt x="674" y="180"/>
                  </a:lnTo>
                  <a:lnTo>
                    <a:pt x="669" y="185"/>
                  </a:lnTo>
                  <a:lnTo>
                    <a:pt x="667" y="191"/>
                  </a:lnTo>
                  <a:lnTo>
                    <a:pt x="670" y="197"/>
                  </a:lnTo>
                  <a:lnTo>
                    <a:pt x="675" y="203"/>
                  </a:lnTo>
                  <a:lnTo>
                    <a:pt x="682" y="210"/>
                  </a:lnTo>
                  <a:lnTo>
                    <a:pt x="689" y="214"/>
                  </a:lnTo>
                  <a:lnTo>
                    <a:pt x="698" y="217"/>
                  </a:lnTo>
                  <a:lnTo>
                    <a:pt x="703" y="221"/>
                  </a:lnTo>
                  <a:lnTo>
                    <a:pt x="711" y="225"/>
                  </a:lnTo>
                  <a:lnTo>
                    <a:pt x="713" y="228"/>
                  </a:lnTo>
                  <a:lnTo>
                    <a:pt x="711" y="233"/>
                  </a:lnTo>
                  <a:lnTo>
                    <a:pt x="706" y="236"/>
                  </a:lnTo>
                  <a:lnTo>
                    <a:pt x="698" y="238"/>
                  </a:lnTo>
                  <a:lnTo>
                    <a:pt x="679" y="239"/>
                  </a:lnTo>
                  <a:lnTo>
                    <a:pt x="665" y="241"/>
                  </a:lnTo>
                  <a:lnTo>
                    <a:pt x="653" y="249"/>
                  </a:lnTo>
                  <a:lnTo>
                    <a:pt x="645" y="260"/>
                  </a:lnTo>
                  <a:lnTo>
                    <a:pt x="640" y="275"/>
                  </a:lnTo>
                  <a:lnTo>
                    <a:pt x="638" y="288"/>
                  </a:lnTo>
                  <a:lnTo>
                    <a:pt x="638" y="299"/>
                  </a:lnTo>
                  <a:lnTo>
                    <a:pt x="638" y="308"/>
                  </a:lnTo>
                  <a:lnTo>
                    <a:pt x="640" y="316"/>
                  </a:lnTo>
                  <a:lnTo>
                    <a:pt x="647" y="327"/>
                  </a:lnTo>
                  <a:lnTo>
                    <a:pt x="657" y="335"/>
                  </a:lnTo>
                  <a:lnTo>
                    <a:pt x="665" y="336"/>
                  </a:lnTo>
                  <a:lnTo>
                    <a:pt x="675" y="338"/>
                  </a:lnTo>
                  <a:lnTo>
                    <a:pt x="682" y="336"/>
                  </a:lnTo>
                  <a:lnTo>
                    <a:pt x="684" y="336"/>
                  </a:lnTo>
                  <a:lnTo>
                    <a:pt x="720" y="344"/>
                  </a:lnTo>
                  <a:lnTo>
                    <a:pt x="759" y="349"/>
                  </a:lnTo>
                  <a:lnTo>
                    <a:pt x="796" y="350"/>
                  </a:lnTo>
                  <a:lnTo>
                    <a:pt x="832" y="350"/>
                  </a:lnTo>
                  <a:lnTo>
                    <a:pt x="864" y="349"/>
                  </a:lnTo>
                  <a:lnTo>
                    <a:pt x="878" y="349"/>
                  </a:lnTo>
                  <a:lnTo>
                    <a:pt x="890" y="347"/>
                  </a:lnTo>
                  <a:lnTo>
                    <a:pt x="898" y="347"/>
                  </a:lnTo>
                  <a:lnTo>
                    <a:pt x="905" y="346"/>
                  </a:lnTo>
                  <a:lnTo>
                    <a:pt x="910" y="346"/>
                  </a:lnTo>
                  <a:lnTo>
                    <a:pt x="912" y="346"/>
                  </a:lnTo>
                  <a:lnTo>
                    <a:pt x="929" y="349"/>
                  </a:lnTo>
                  <a:lnTo>
                    <a:pt x="942" y="349"/>
                  </a:lnTo>
                  <a:lnTo>
                    <a:pt x="954" y="346"/>
                  </a:lnTo>
                  <a:lnTo>
                    <a:pt x="963" y="338"/>
                  </a:lnTo>
                  <a:lnTo>
                    <a:pt x="970" y="328"/>
                  </a:lnTo>
                  <a:lnTo>
                    <a:pt x="973" y="316"/>
                  </a:lnTo>
                  <a:lnTo>
                    <a:pt x="975" y="302"/>
                  </a:lnTo>
                  <a:lnTo>
                    <a:pt x="976" y="286"/>
                  </a:lnTo>
                  <a:lnTo>
                    <a:pt x="975" y="252"/>
                  </a:lnTo>
                  <a:lnTo>
                    <a:pt x="970" y="214"/>
                  </a:lnTo>
                  <a:lnTo>
                    <a:pt x="965" y="177"/>
                  </a:lnTo>
                  <a:lnTo>
                    <a:pt x="963" y="160"/>
                  </a:lnTo>
                  <a:lnTo>
                    <a:pt x="961" y="144"/>
                  </a:lnTo>
                  <a:lnTo>
                    <a:pt x="958" y="116"/>
                  </a:lnTo>
                  <a:lnTo>
                    <a:pt x="954" y="91"/>
                  </a:lnTo>
                  <a:lnTo>
                    <a:pt x="948" y="69"/>
                  </a:lnTo>
                  <a:lnTo>
                    <a:pt x="939" y="50"/>
                  </a:lnTo>
                  <a:lnTo>
                    <a:pt x="929" y="36"/>
                  </a:lnTo>
                  <a:lnTo>
                    <a:pt x="914" y="24"/>
                  </a:lnTo>
                  <a:lnTo>
                    <a:pt x="895" y="14"/>
                  </a:lnTo>
                  <a:lnTo>
                    <a:pt x="871" y="6"/>
                  </a:lnTo>
                  <a:lnTo>
                    <a:pt x="864" y="5"/>
                  </a:lnTo>
                  <a:lnTo>
                    <a:pt x="856" y="5"/>
                  </a:lnTo>
                  <a:lnTo>
                    <a:pt x="834" y="3"/>
                  </a:lnTo>
                  <a:lnTo>
                    <a:pt x="805" y="3"/>
                  </a:lnTo>
                  <a:lnTo>
                    <a:pt x="772" y="2"/>
                  </a:lnTo>
                  <a:lnTo>
                    <a:pt x="737" y="2"/>
                  </a:lnTo>
                  <a:lnTo>
                    <a:pt x="698" y="0"/>
                  </a:lnTo>
                  <a:lnTo>
                    <a:pt x="618" y="0"/>
                  </a:lnTo>
                  <a:lnTo>
                    <a:pt x="578" y="0"/>
                  </a:lnTo>
                  <a:lnTo>
                    <a:pt x="539" y="0"/>
                  </a:lnTo>
                  <a:lnTo>
                    <a:pt x="505" y="2"/>
                  </a:lnTo>
                  <a:lnTo>
                    <a:pt x="475" y="2"/>
                  </a:lnTo>
                  <a:lnTo>
                    <a:pt x="449" y="2"/>
                  </a:lnTo>
                  <a:lnTo>
                    <a:pt x="437" y="2"/>
                  </a:lnTo>
                  <a:lnTo>
                    <a:pt x="429" y="2"/>
                  </a:lnTo>
                  <a:lnTo>
                    <a:pt x="422" y="2"/>
                  </a:lnTo>
                  <a:lnTo>
                    <a:pt x="417" y="2"/>
                  </a:lnTo>
                  <a:lnTo>
                    <a:pt x="414" y="2"/>
                  </a:lnTo>
                  <a:lnTo>
                    <a:pt x="412" y="2"/>
                  </a:lnTo>
                  <a:lnTo>
                    <a:pt x="407" y="3"/>
                  </a:lnTo>
                  <a:lnTo>
                    <a:pt x="400" y="3"/>
                  </a:lnTo>
                  <a:lnTo>
                    <a:pt x="390" y="3"/>
                  </a:lnTo>
                  <a:lnTo>
                    <a:pt x="378" y="3"/>
                  </a:lnTo>
                  <a:lnTo>
                    <a:pt x="351" y="3"/>
                  </a:lnTo>
                  <a:lnTo>
                    <a:pt x="320" y="3"/>
                  </a:lnTo>
                  <a:lnTo>
                    <a:pt x="289" y="3"/>
                  </a:lnTo>
                  <a:lnTo>
                    <a:pt x="276" y="3"/>
                  </a:lnTo>
                  <a:lnTo>
                    <a:pt x="264" y="2"/>
                  </a:lnTo>
                  <a:lnTo>
                    <a:pt x="254" y="2"/>
                  </a:lnTo>
                  <a:lnTo>
                    <a:pt x="245" y="2"/>
                  </a:lnTo>
                  <a:lnTo>
                    <a:pt x="240" y="2"/>
                  </a:lnTo>
                  <a:lnTo>
                    <a:pt x="238" y="2"/>
                  </a:lnTo>
                  <a:lnTo>
                    <a:pt x="238" y="3"/>
                  </a:lnTo>
                  <a:lnTo>
                    <a:pt x="237" y="8"/>
                  </a:lnTo>
                  <a:lnTo>
                    <a:pt x="237" y="13"/>
                  </a:lnTo>
                  <a:lnTo>
                    <a:pt x="235" y="20"/>
                  </a:lnTo>
                  <a:lnTo>
                    <a:pt x="235" y="27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8" y="38"/>
                  </a:lnTo>
                  <a:lnTo>
                    <a:pt x="250" y="38"/>
                  </a:lnTo>
                  <a:lnTo>
                    <a:pt x="269" y="39"/>
                  </a:lnTo>
                  <a:lnTo>
                    <a:pt x="288" y="39"/>
                  </a:lnTo>
                  <a:lnTo>
                    <a:pt x="310" y="41"/>
                  </a:lnTo>
                  <a:lnTo>
                    <a:pt x="328" y="41"/>
                  </a:lnTo>
                  <a:lnTo>
                    <a:pt x="345" y="42"/>
                  </a:lnTo>
                  <a:lnTo>
                    <a:pt x="352" y="42"/>
                  </a:lnTo>
                  <a:lnTo>
                    <a:pt x="357" y="42"/>
                  </a:lnTo>
                  <a:lnTo>
                    <a:pt x="359" y="42"/>
                  </a:lnTo>
                  <a:lnTo>
                    <a:pt x="361" y="42"/>
                  </a:lnTo>
                  <a:lnTo>
                    <a:pt x="364" y="42"/>
                  </a:lnTo>
                  <a:lnTo>
                    <a:pt x="371" y="42"/>
                  </a:lnTo>
                  <a:lnTo>
                    <a:pt x="385" y="42"/>
                  </a:lnTo>
                  <a:lnTo>
                    <a:pt x="391" y="44"/>
                  </a:lnTo>
                  <a:lnTo>
                    <a:pt x="393" y="47"/>
                  </a:lnTo>
                  <a:lnTo>
                    <a:pt x="393" y="52"/>
                  </a:lnTo>
                  <a:lnTo>
                    <a:pt x="386" y="58"/>
                  </a:lnTo>
                  <a:lnTo>
                    <a:pt x="376" y="64"/>
                  </a:lnTo>
                  <a:lnTo>
                    <a:pt x="362" y="70"/>
                  </a:lnTo>
                  <a:lnTo>
                    <a:pt x="332" y="75"/>
                  </a:lnTo>
                  <a:lnTo>
                    <a:pt x="300" y="78"/>
                  </a:lnTo>
                  <a:lnTo>
                    <a:pt x="284" y="78"/>
                  </a:lnTo>
                  <a:lnTo>
                    <a:pt x="271" y="78"/>
                  </a:lnTo>
                  <a:lnTo>
                    <a:pt x="257" y="78"/>
                  </a:lnTo>
                  <a:lnTo>
                    <a:pt x="247" y="78"/>
                  </a:lnTo>
                  <a:lnTo>
                    <a:pt x="238" y="80"/>
                  </a:lnTo>
                  <a:lnTo>
                    <a:pt x="233" y="81"/>
                  </a:lnTo>
                  <a:lnTo>
                    <a:pt x="228" y="83"/>
                  </a:lnTo>
                  <a:lnTo>
                    <a:pt x="226" y="86"/>
                  </a:lnTo>
                  <a:lnTo>
                    <a:pt x="225" y="91"/>
                  </a:lnTo>
                  <a:lnTo>
                    <a:pt x="230" y="97"/>
                  </a:lnTo>
                  <a:lnTo>
                    <a:pt x="238" y="103"/>
                  </a:lnTo>
                  <a:lnTo>
                    <a:pt x="249" y="106"/>
                  </a:lnTo>
                  <a:lnTo>
                    <a:pt x="259" y="108"/>
                  </a:lnTo>
                  <a:lnTo>
                    <a:pt x="289" y="110"/>
                  </a:lnTo>
                  <a:lnTo>
                    <a:pt x="315" y="111"/>
                  </a:lnTo>
                  <a:lnTo>
                    <a:pt x="332" y="114"/>
                  </a:lnTo>
                  <a:lnTo>
                    <a:pt x="344" y="119"/>
                  </a:lnTo>
                  <a:lnTo>
                    <a:pt x="351" y="124"/>
                  </a:lnTo>
                  <a:lnTo>
                    <a:pt x="349" y="128"/>
                  </a:lnTo>
                  <a:lnTo>
                    <a:pt x="342" y="131"/>
                  </a:lnTo>
                  <a:lnTo>
                    <a:pt x="330" y="135"/>
                  </a:lnTo>
                  <a:lnTo>
                    <a:pt x="318" y="136"/>
                  </a:lnTo>
                  <a:lnTo>
                    <a:pt x="308" y="138"/>
                  </a:lnTo>
                  <a:lnTo>
                    <a:pt x="289" y="139"/>
                  </a:lnTo>
                  <a:lnTo>
                    <a:pt x="271" y="141"/>
                  </a:lnTo>
                  <a:lnTo>
                    <a:pt x="260" y="142"/>
                  </a:lnTo>
                  <a:lnTo>
                    <a:pt x="249" y="144"/>
                  </a:lnTo>
                  <a:lnTo>
                    <a:pt x="223" y="149"/>
                  </a:lnTo>
                  <a:lnTo>
                    <a:pt x="199" y="152"/>
                  </a:lnTo>
                  <a:lnTo>
                    <a:pt x="179" y="153"/>
                  </a:lnTo>
                  <a:lnTo>
                    <a:pt x="160" y="155"/>
                  </a:lnTo>
                  <a:lnTo>
                    <a:pt x="141" y="156"/>
                  </a:lnTo>
                  <a:lnTo>
                    <a:pt x="126" y="158"/>
                  </a:lnTo>
                  <a:lnTo>
                    <a:pt x="112" y="158"/>
                  </a:lnTo>
                  <a:lnTo>
                    <a:pt x="101" y="158"/>
                  </a:lnTo>
                  <a:lnTo>
                    <a:pt x="80" y="156"/>
                  </a:lnTo>
                  <a:lnTo>
                    <a:pt x="67" y="153"/>
                  </a:lnTo>
                  <a:lnTo>
                    <a:pt x="58" y="150"/>
                  </a:lnTo>
                  <a:lnTo>
                    <a:pt x="53" y="146"/>
                  </a:lnTo>
                  <a:lnTo>
                    <a:pt x="51" y="141"/>
                  </a:lnTo>
                  <a:lnTo>
                    <a:pt x="53" y="135"/>
                  </a:lnTo>
                  <a:lnTo>
                    <a:pt x="56" y="130"/>
                  </a:lnTo>
                  <a:lnTo>
                    <a:pt x="61" y="124"/>
                  </a:lnTo>
                  <a:lnTo>
                    <a:pt x="75" y="116"/>
                  </a:lnTo>
                  <a:lnTo>
                    <a:pt x="82" y="114"/>
                  </a:lnTo>
                  <a:lnTo>
                    <a:pt x="87" y="113"/>
                  </a:lnTo>
                  <a:lnTo>
                    <a:pt x="107" y="113"/>
                  </a:lnTo>
                  <a:lnTo>
                    <a:pt x="124" y="111"/>
                  </a:lnTo>
                  <a:lnTo>
                    <a:pt x="140" y="110"/>
                  </a:lnTo>
                  <a:lnTo>
                    <a:pt x="150" y="106"/>
                  </a:lnTo>
                  <a:lnTo>
                    <a:pt x="160" y="103"/>
                  </a:lnTo>
                  <a:lnTo>
                    <a:pt x="165" y="100"/>
                  </a:lnTo>
                  <a:lnTo>
                    <a:pt x="170" y="97"/>
                  </a:lnTo>
                  <a:lnTo>
                    <a:pt x="174" y="94"/>
                  </a:lnTo>
                  <a:lnTo>
                    <a:pt x="174" y="91"/>
                  </a:lnTo>
                  <a:lnTo>
                    <a:pt x="174" y="88"/>
                  </a:lnTo>
                  <a:lnTo>
                    <a:pt x="169" y="83"/>
                  </a:lnTo>
                  <a:lnTo>
                    <a:pt x="158" y="81"/>
                  </a:lnTo>
                  <a:lnTo>
                    <a:pt x="148" y="83"/>
                  </a:lnTo>
                  <a:lnTo>
                    <a:pt x="135" y="83"/>
                  </a:lnTo>
                  <a:lnTo>
                    <a:pt x="114" y="81"/>
                  </a:lnTo>
                  <a:lnTo>
                    <a:pt x="92" y="80"/>
                  </a:lnTo>
                  <a:lnTo>
                    <a:pt x="70" y="78"/>
                  </a:lnTo>
                  <a:lnTo>
                    <a:pt x="46" y="80"/>
                  </a:lnTo>
                  <a:lnTo>
                    <a:pt x="27" y="86"/>
                  </a:lnTo>
                  <a:lnTo>
                    <a:pt x="19" y="91"/>
                  </a:lnTo>
                  <a:lnTo>
                    <a:pt x="12" y="97"/>
                  </a:lnTo>
                  <a:lnTo>
                    <a:pt x="5" y="106"/>
                  </a:lnTo>
                  <a:lnTo>
                    <a:pt x="2" y="117"/>
                  </a:lnTo>
                  <a:lnTo>
                    <a:pt x="0" y="133"/>
                  </a:lnTo>
                  <a:lnTo>
                    <a:pt x="0" y="153"/>
                  </a:lnTo>
                  <a:lnTo>
                    <a:pt x="0" y="180"/>
                  </a:lnTo>
                  <a:lnTo>
                    <a:pt x="2" y="210"/>
                  </a:lnTo>
                  <a:lnTo>
                    <a:pt x="4" y="242"/>
                  </a:lnTo>
                  <a:lnTo>
                    <a:pt x="7" y="277"/>
                  </a:lnTo>
                  <a:lnTo>
                    <a:pt x="12" y="350"/>
                  </a:lnTo>
                  <a:lnTo>
                    <a:pt x="16" y="388"/>
                  </a:lnTo>
                  <a:lnTo>
                    <a:pt x="17" y="424"/>
                  </a:lnTo>
                  <a:lnTo>
                    <a:pt x="21" y="458"/>
                  </a:lnTo>
                  <a:lnTo>
                    <a:pt x="22" y="491"/>
                  </a:lnTo>
                  <a:lnTo>
                    <a:pt x="24" y="519"/>
                  </a:lnTo>
                  <a:lnTo>
                    <a:pt x="24" y="544"/>
                  </a:lnTo>
                  <a:lnTo>
                    <a:pt x="24" y="564"/>
                  </a:lnTo>
                  <a:lnTo>
                    <a:pt x="24" y="572"/>
                  </a:lnTo>
                  <a:lnTo>
                    <a:pt x="22" y="579"/>
                  </a:lnTo>
                  <a:lnTo>
                    <a:pt x="17" y="614"/>
                  </a:lnTo>
                  <a:lnTo>
                    <a:pt x="16" y="647"/>
                  </a:lnTo>
                  <a:lnTo>
                    <a:pt x="14" y="677"/>
                  </a:lnTo>
                  <a:lnTo>
                    <a:pt x="16" y="705"/>
                  </a:lnTo>
                  <a:lnTo>
                    <a:pt x="19" y="730"/>
                  </a:lnTo>
                  <a:lnTo>
                    <a:pt x="24" y="754"/>
                  </a:lnTo>
                  <a:lnTo>
                    <a:pt x="33" y="774"/>
                  </a:lnTo>
                  <a:lnTo>
                    <a:pt x="39" y="793"/>
                  </a:lnTo>
                  <a:lnTo>
                    <a:pt x="50" y="810"/>
                  </a:lnTo>
                  <a:lnTo>
                    <a:pt x="61" y="824"/>
                  </a:lnTo>
                  <a:lnTo>
                    <a:pt x="73" y="838"/>
                  </a:lnTo>
                  <a:lnTo>
                    <a:pt x="85" y="849"/>
                  </a:lnTo>
                  <a:lnTo>
                    <a:pt x="99" y="858"/>
                  </a:lnTo>
                  <a:lnTo>
                    <a:pt x="114" y="868"/>
                  </a:lnTo>
                  <a:lnTo>
                    <a:pt x="143" y="880"/>
                  </a:lnTo>
                  <a:lnTo>
                    <a:pt x="174" y="888"/>
                  </a:lnTo>
                  <a:lnTo>
                    <a:pt x="204" y="893"/>
                  </a:lnTo>
                  <a:lnTo>
                    <a:pt x="233" y="894"/>
                  </a:lnTo>
                  <a:lnTo>
                    <a:pt x="260" y="894"/>
                  </a:lnTo>
                  <a:lnTo>
                    <a:pt x="283" y="891"/>
                  </a:lnTo>
                  <a:lnTo>
                    <a:pt x="300" y="890"/>
                  </a:lnTo>
                  <a:lnTo>
                    <a:pt x="306" y="888"/>
                  </a:lnTo>
                  <a:lnTo>
                    <a:pt x="311" y="888"/>
                  </a:lnTo>
                  <a:lnTo>
                    <a:pt x="313" y="886"/>
                  </a:lnTo>
                  <a:lnTo>
                    <a:pt x="315" y="886"/>
                  </a:lnTo>
                  <a:lnTo>
                    <a:pt x="301" y="876"/>
                  </a:lnTo>
                  <a:lnTo>
                    <a:pt x="291" y="865"/>
                  </a:lnTo>
                  <a:lnTo>
                    <a:pt x="283" y="854"/>
                  </a:lnTo>
                  <a:lnTo>
                    <a:pt x="276" y="843"/>
                  </a:lnTo>
                  <a:lnTo>
                    <a:pt x="267" y="821"/>
                  </a:lnTo>
                  <a:lnTo>
                    <a:pt x="264" y="802"/>
                  </a:lnTo>
                  <a:lnTo>
                    <a:pt x="262" y="783"/>
                  </a:lnTo>
                  <a:lnTo>
                    <a:pt x="264" y="765"/>
                  </a:lnTo>
                  <a:lnTo>
                    <a:pt x="266" y="749"/>
                  </a:lnTo>
                  <a:lnTo>
                    <a:pt x="264" y="735"/>
                  </a:lnTo>
                  <a:lnTo>
                    <a:pt x="260" y="716"/>
                  </a:lnTo>
                  <a:lnTo>
                    <a:pt x="257" y="699"/>
                  </a:lnTo>
                  <a:lnTo>
                    <a:pt x="254" y="685"/>
                  </a:lnTo>
                  <a:lnTo>
                    <a:pt x="250" y="671"/>
                  </a:lnTo>
                  <a:lnTo>
                    <a:pt x="247" y="660"/>
                  </a:lnTo>
                  <a:lnTo>
                    <a:pt x="243" y="650"/>
                  </a:lnTo>
                  <a:lnTo>
                    <a:pt x="238" y="636"/>
                  </a:lnTo>
                  <a:lnTo>
                    <a:pt x="233" y="627"/>
                  </a:lnTo>
                  <a:lnTo>
                    <a:pt x="228" y="622"/>
                  </a:lnTo>
                  <a:lnTo>
                    <a:pt x="221" y="622"/>
                  </a:lnTo>
                  <a:lnTo>
                    <a:pt x="215" y="624"/>
                  </a:lnTo>
                  <a:lnTo>
                    <a:pt x="201" y="632"/>
                  </a:lnTo>
                  <a:lnTo>
                    <a:pt x="192" y="638"/>
                  </a:lnTo>
                  <a:lnTo>
                    <a:pt x="186" y="643"/>
                  </a:lnTo>
                  <a:lnTo>
                    <a:pt x="182" y="649"/>
                  </a:lnTo>
                  <a:lnTo>
                    <a:pt x="181" y="654"/>
                  </a:lnTo>
                  <a:lnTo>
                    <a:pt x="181" y="660"/>
                  </a:lnTo>
                  <a:lnTo>
                    <a:pt x="184" y="671"/>
                  </a:lnTo>
                  <a:lnTo>
                    <a:pt x="189" y="686"/>
                  </a:lnTo>
                  <a:lnTo>
                    <a:pt x="191" y="697"/>
                  </a:lnTo>
                  <a:lnTo>
                    <a:pt x="192" y="707"/>
                  </a:lnTo>
                  <a:lnTo>
                    <a:pt x="191" y="711"/>
                  </a:lnTo>
                  <a:lnTo>
                    <a:pt x="187" y="716"/>
                  </a:lnTo>
                  <a:lnTo>
                    <a:pt x="184" y="716"/>
                  </a:lnTo>
                  <a:lnTo>
                    <a:pt x="181" y="716"/>
                  </a:lnTo>
                  <a:lnTo>
                    <a:pt x="175" y="715"/>
                  </a:lnTo>
                  <a:lnTo>
                    <a:pt x="163" y="708"/>
                  </a:lnTo>
                  <a:lnTo>
                    <a:pt x="153" y="699"/>
                  </a:lnTo>
                  <a:lnTo>
                    <a:pt x="146" y="693"/>
                  </a:lnTo>
                  <a:lnTo>
                    <a:pt x="143" y="691"/>
                  </a:lnTo>
                  <a:lnTo>
                    <a:pt x="143" y="689"/>
                  </a:lnTo>
                  <a:lnTo>
                    <a:pt x="136" y="696"/>
                  </a:lnTo>
                  <a:lnTo>
                    <a:pt x="133" y="707"/>
                  </a:lnTo>
                  <a:lnTo>
                    <a:pt x="131" y="718"/>
                  </a:lnTo>
                  <a:lnTo>
                    <a:pt x="133" y="730"/>
                  </a:lnTo>
                  <a:lnTo>
                    <a:pt x="143" y="750"/>
                  </a:lnTo>
                  <a:lnTo>
                    <a:pt x="150" y="768"/>
                  </a:lnTo>
                  <a:lnTo>
                    <a:pt x="157" y="782"/>
                  </a:lnTo>
                  <a:lnTo>
                    <a:pt x="160" y="793"/>
                  </a:lnTo>
                  <a:lnTo>
                    <a:pt x="160" y="802"/>
                  </a:lnTo>
                  <a:lnTo>
                    <a:pt x="160" y="808"/>
                  </a:lnTo>
                  <a:lnTo>
                    <a:pt x="158" y="811"/>
                  </a:lnTo>
                  <a:lnTo>
                    <a:pt x="157" y="815"/>
                  </a:lnTo>
                  <a:lnTo>
                    <a:pt x="153" y="816"/>
                  </a:lnTo>
                  <a:lnTo>
                    <a:pt x="148" y="815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23" y="796"/>
                  </a:lnTo>
                  <a:lnTo>
                    <a:pt x="114" y="782"/>
                  </a:lnTo>
                  <a:lnTo>
                    <a:pt x="107" y="768"/>
                  </a:lnTo>
                  <a:lnTo>
                    <a:pt x="102" y="754"/>
                  </a:lnTo>
                  <a:lnTo>
                    <a:pt x="99" y="741"/>
                  </a:lnTo>
                  <a:lnTo>
                    <a:pt x="97" y="719"/>
                  </a:lnTo>
                  <a:lnTo>
                    <a:pt x="101" y="699"/>
                  </a:lnTo>
                  <a:lnTo>
                    <a:pt x="107" y="682"/>
                  </a:lnTo>
                  <a:lnTo>
                    <a:pt x="112" y="668"/>
                  </a:lnTo>
                  <a:lnTo>
                    <a:pt x="118" y="655"/>
                  </a:lnTo>
                  <a:lnTo>
                    <a:pt x="118" y="644"/>
                  </a:lnTo>
                  <a:lnTo>
                    <a:pt x="114" y="625"/>
                  </a:lnTo>
                  <a:lnTo>
                    <a:pt x="112" y="608"/>
                  </a:lnTo>
                  <a:lnTo>
                    <a:pt x="114" y="594"/>
                  </a:lnTo>
                  <a:lnTo>
                    <a:pt x="116" y="579"/>
                  </a:lnTo>
                  <a:lnTo>
                    <a:pt x="124" y="553"/>
                  </a:lnTo>
                  <a:lnTo>
                    <a:pt x="136" y="533"/>
                  </a:lnTo>
                  <a:lnTo>
                    <a:pt x="148" y="518"/>
                  </a:lnTo>
                  <a:lnTo>
                    <a:pt x="162" y="505"/>
                  </a:lnTo>
                  <a:lnTo>
                    <a:pt x="172" y="496"/>
                  </a:lnTo>
                  <a:lnTo>
                    <a:pt x="179" y="488"/>
                  </a:lnTo>
                  <a:lnTo>
                    <a:pt x="184" y="475"/>
                  </a:lnTo>
                  <a:lnTo>
                    <a:pt x="186" y="463"/>
                  </a:lnTo>
                  <a:lnTo>
                    <a:pt x="187" y="450"/>
                  </a:lnTo>
                  <a:lnTo>
                    <a:pt x="187" y="443"/>
                  </a:lnTo>
                  <a:lnTo>
                    <a:pt x="189" y="432"/>
                  </a:lnTo>
                  <a:lnTo>
                    <a:pt x="191" y="419"/>
                  </a:lnTo>
                  <a:lnTo>
                    <a:pt x="194" y="410"/>
                  </a:lnTo>
                  <a:lnTo>
                    <a:pt x="198" y="402"/>
                  </a:lnTo>
                  <a:lnTo>
                    <a:pt x="201" y="397"/>
                  </a:lnTo>
                  <a:lnTo>
                    <a:pt x="204" y="392"/>
                  </a:lnTo>
                  <a:lnTo>
                    <a:pt x="208" y="391"/>
                  </a:lnTo>
                  <a:lnTo>
                    <a:pt x="215" y="391"/>
                  </a:lnTo>
                  <a:lnTo>
                    <a:pt x="221" y="396"/>
                  </a:lnTo>
                  <a:lnTo>
                    <a:pt x="228" y="403"/>
                  </a:lnTo>
                  <a:lnTo>
                    <a:pt x="232" y="413"/>
                  </a:lnTo>
                  <a:lnTo>
                    <a:pt x="233" y="422"/>
                  </a:lnTo>
                  <a:lnTo>
                    <a:pt x="232" y="436"/>
                  </a:lnTo>
                  <a:lnTo>
                    <a:pt x="233" y="446"/>
                  </a:lnTo>
                  <a:lnTo>
                    <a:pt x="235" y="453"/>
                  </a:lnTo>
                  <a:lnTo>
                    <a:pt x="237" y="460"/>
                  </a:lnTo>
                  <a:lnTo>
                    <a:pt x="240" y="463"/>
                  </a:lnTo>
                  <a:lnTo>
                    <a:pt x="243" y="463"/>
                  </a:lnTo>
                  <a:lnTo>
                    <a:pt x="249" y="463"/>
                  </a:lnTo>
                  <a:lnTo>
                    <a:pt x="254" y="460"/>
                  </a:lnTo>
                  <a:lnTo>
                    <a:pt x="264" y="452"/>
                  </a:lnTo>
                  <a:lnTo>
                    <a:pt x="276" y="441"/>
                  </a:lnTo>
                  <a:lnTo>
                    <a:pt x="286" y="428"/>
                  </a:lnTo>
                  <a:lnTo>
                    <a:pt x="294" y="418"/>
                  </a:lnTo>
                  <a:lnTo>
                    <a:pt x="305" y="405"/>
                  </a:lnTo>
                  <a:lnTo>
                    <a:pt x="313" y="396"/>
                  </a:lnTo>
                  <a:lnTo>
                    <a:pt x="320" y="389"/>
                  </a:lnTo>
                  <a:lnTo>
                    <a:pt x="327" y="386"/>
                  </a:lnTo>
                  <a:lnTo>
                    <a:pt x="330" y="385"/>
                  </a:lnTo>
                  <a:lnTo>
                    <a:pt x="335" y="386"/>
                  </a:lnTo>
                  <a:lnTo>
                    <a:pt x="337" y="389"/>
                  </a:lnTo>
                  <a:lnTo>
                    <a:pt x="340" y="392"/>
                  </a:lnTo>
                  <a:lnTo>
                    <a:pt x="342" y="403"/>
                  </a:lnTo>
                  <a:lnTo>
                    <a:pt x="340" y="416"/>
                  </a:lnTo>
                  <a:lnTo>
                    <a:pt x="339" y="428"/>
                  </a:lnTo>
                  <a:lnTo>
                    <a:pt x="337" y="433"/>
                  </a:lnTo>
                  <a:lnTo>
                    <a:pt x="335" y="436"/>
                  </a:lnTo>
                  <a:lnTo>
                    <a:pt x="325" y="446"/>
                  </a:lnTo>
                  <a:lnTo>
                    <a:pt x="320" y="457"/>
                  </a:lnTo>
                  <a:lnTo>
                    <a:pt x="317" y="468"/>
                  </a:lnTo>
                  <a:lnTo>
                    <a:pt x="315" y="477"/>
                  </a:lnTo>
                  <a:lnTo>
                    <a:pt x="318" y="493"/>
                  </a:lnTo>
                  <a:lnTo>
                    <a:pt x="320" y="507"/>
                  </a:lnTo>
                  <a:lnTo>
                    <a:pt x="318" y="521"/>
                  </a:lnTo>
                  <a:lnTo>
                    <a:pt x="315" y="533"/>
                  </a:lnTo>
                  <a:lnTo>
                    <a:pt x="310" y="544"/>
                  </a:lnTo>
                  <a:lnTo>
                    <a:pt x="305" y="553"/>
                  </a:lnTo>
                  <a:lnTo>
                    <a:pt x="300" y="560"/>
                  </a:lnTo>
                  <a:lnTo>
                    <a:pt x="294" y="563"/>
                  </a:lnTo>
                  <a:lnTo>
                    <a:pt x="291" y="563"/>
                  </a:lnTo>
                  <a:lnTo>
                    <a:pt x="288" y="564"/>
                  </a:lnTo>
                  <a:lnTo>
                    <a:pt x="283" y="568"/>
                  </a:lnTo>
                  <a:lnTo>
                    <a:pt x="277" y="572"/>
                  </a:lnTo>
                  <a:lnTo>
                    <a:pt x="272" y="579"/>
                  </a:lnTo>
                  <a:lnTo>
                    <a:pt x="267" y="586"/>
                  </a:lnTo>
                  <a:lnTo>
                    <a:pt x="266" y="597"/>
                  </a:lnTo>
                  <a:lnTo>
                    <a:pt x="264" y="610"/>
                  </a:lnTo>
                  <a:lnTo>
                    <a:pt x="266" y="622"/>
                  </a:lnTo>
                  <a:lnTo>
                    <a:pt x="271" y="636"/>
                  </a:lnTo>
                  <a:lnTo>
                    <a:pt x="277" y="652"/>
                  </a:lnTo>
                  <a:lnTo>
                    <a:pt x="284" y="669"/>
                  </a:lnTo>
                  <a:lnTo>
                    <a:pt x="291" y="685"/>
                  </a:lnTo>
                  <a:lnTo>
                    <a:pt x="298" y="699"/>
                  </a:lnTo>
                  <a:lnTo>
                    <a:pt x="303" y="711"/>
                  </a:lnTo>
                  <a:lnTo>
                    <a:pt x="305" y="721"/>
                  </a:lnTo>
                  <a:lnTo>
                    <a:pt x="306" y="752"/>
                  </a:lnTo>
                  <a:lnTo>
                    <a:pt x="308" y="780"/>
                  </a:lnTo>
                  <a:lnTo>
                    <a:pt x="311" y="804"/>
                  </a:lnTo>
                  <a:lnTo>
                    <a:pt x="317" y="825"/>
                  </a:lnTo>
                  <a:lnTo>
                    <a:pt x="323" y="843"/>
                  </a:lnTo>
                  <a:lnTo>
                    <a:pt x="330" y="858"/>
                  </a:lnTo>
                  <a:lnTo>
                    <a:pt x="339" y="871"/>
                  </a:lnTo>
                  <a:lnTo>
                    <a:pt x="347" y="882"/>
                  </a:lnTo>
                  <a:lnTo>
                    <a:pt x="356" y="890"/>
                  </a:lnTo>
                  <a:lnTo>
                    <a:pt x="366" y="896"/>
                  </a:lnTo>
                  <a:lnTo>
                    <a:pt x="374" y="902"/>
                  </a:lnTo>
                  <a:lnTo>
                    <a:pt x="383" y="905"/>
                  </a:lnTo>
                  <a:lnTo>
                    <a:pt x="400" y="907"/>
                  </a:lnTo>
                  <a:lnTo>
                    <a:pt x="415" y="907"/>
                  </a:lnTo>
                  <a:lnTo>
                    <a:pt x="425" y="905"/>
                  </a:lnTo>
                  <a:lnTo>
                    <a:pt x="441" y="905"/>
                  </a:lnTo>
                  <a:lnTo>
                    <a:pt x="461" y="904"/>
                  </a:lnTo>
                  <a:lnTo>
                    <a:pt x="487" y="902"/>
                  </a:lnTo>
                  <a:lnTo>
                    <a:pt x="516" y="901"/>
                  </a:lnTo>
                  <a:lnTo>
                    <a:pt x="548" y="899"/>
                  </a:lnTo>
                  <a:lnTo>
                    <a:pt x="582" y="899"/>
                  </a:lnTo>
                  <a:lnTo>
                    <a:pt x="618" y="897"/>
                  </a:lnTo>
                  <a:lnTo>
                    <a:pt x="692" y="893"/>
                  </a:lnTo>
                  <a:lnTo>
                    <a:pt x="767" y="890"/>
                  </a:lnTo>
                  <a:lnTo>
                    <a:pt x="801" y="888"/>
                  </a:lnTo>
                  <a:lnTo>
                    <a:pt x="835" y="886"/>
                  </a:lnTo>
                  <a:lnTo>
                    <a:pt x="864" y="883"/>
                  </a:lnTo>
                  <a:lnTo>
                    <a:pt x="891" y="882"/>
                  </a:lnTo>
                  <a:lnTo>
                    <a:pt x="912" y="880"/>
                  </a:lnTo>
                  <a:lnTo>
                    <a:pt x="929" y="877"/>
                  </a:lnTo>
                  <a:lnTo>
                    <a:pt x="942" y="874"/>
                  </a:lnTo>
                  <a:lnTo>
                    <a:pt x="951" y="871"/>
                  </a:lnTo>
                  <a:lnTo>
                    <a:pt x="956" y="868"/>
                  </a:lnTo>
                  <a:lnTo>
                    <a:pt x="958" y="863"/>
                  </a:lnTo>
                  <a:lnTo>
                    <a:pt x="958" y="860"/>
                  </a:lnTo>
                  <a:lnTo>
                    <a:pt x="954" y="855"/>
                  </a:lnTo>
                  <a:lnTo>
                    <a:pt x="949" y="852"/>
                  </a:lnTo>
                  <a:lnTo>
                    <a:pt x="944" y="849"/>
                  </a:lnTo>
                  <a:lnTo>
                    <a:pt x="929" y="843"/>
                  </a:lnTo>
                  <a:lnTo>
                    <a:pt x="912" y="838"/>
                  </a:lnTo>
                  <a:lnTo>
                    <a:pt x="897" y="836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8" name="Freeform 1194"/>
            <p:cNvSpPr>
              <a:spLocks/>
            </p:cNvSpPr>
            <p:nvPr/>
          </p:nvSpPr>
          <p:spPr bwMode="auto">
            <a:xfrm>
              <a:off x="378" y="3464"/>
              <a:ext cx="45" cy="85"/>
            </a:xfrm>
            <a:custGeom>
              <a:avLst/>
              <a:gdLst/>
              <a:ahLst/>
              <a:cxnLst>
                <a:cxn ang="0">
                  <a:pos x="40" y="5"/>
                </a:cxn>
                <a:cxn ang="0">
                  <a:pos x="38" y="2"/>
                </a:cxn>
                <a:cxn ang="0">
                  <a:pos x="35" y="0"/>
                </a:cxn>
                <a:cxn ang="0">
                  <a:pos x="31" y="0"/>
                </a:cxn>
                <a:cxn ang="0">
                  <a:pos x="26" y="1"/>
                </a:cxn>
                <a:cxn ang="0">
                  <a:pos x="21" y="3"/>
                </a:cxn>
                <a:cxn ang="0">
                  <a:pos x="16" y="6"/>
                </a:cxn>
                <a:cxn ang="0">
                  <a:pos x="12" y="11"/>
                </a:cxn>
                <a:cxn ang="0">
                  <a:pos x="7" y="16"/>
                </a:cxn>
                <a:cxn ang="0">
                  <a:pos x="4" y="23"/>
                </a:cxn>
                <a:cxn ang="0">
                  <a:pos x="1" y="30"/>
                </a:cxn>
                <a:cxn ang="0">
                  <a:pos x="0" y="38"/>
                </a:cxn>
                <a:cxn ang="0">
                  <a:pos x="0" y="47"/>
                </a:cxn>
                <a:cxn ang="0">
                  <a:pos x="2" y="57"/>
                </a:cxn>
                <a:cxn ang="0">
                  <a:pos x="5" y="65"/>
                </a:cxn>
                <a:cxn ang="0">
                  <a:pos x="7" y="70"/>
                </a:cxn>
                <a:cxn ang="0">
                  <a:pos x="10" y="76"/>
                </a:cxn>
                <a:cxn ang="0">
                  <a:pos x="14" y="81"/>
                </a:cxn>
                <a:cxn ang="0">
                  <a:pos x="17" y="84"/>
                </a:cxn>
                <a:cxn ang="0">
                  <a:pos x="19" y="83"/>
                </a:cxn>
                <a:cxn ang="0">
                  <a:pos x="22" y="81"/>
                </a:cxn>
                <a:cxn ang="0">
                  <a:pos x="28" y="76"/>
                </a:cxn>
                <a:cxn ang="0">
                  <a:pos x="31" y="73"/>
                </a:cxn>
                <a:cxn ang="0">
                  <a:pos x="34" y="69"/>
                </a:cxn>
                <a:cxn ang="0">
                  <a:pos x="37" y="64"/>
                </a:cxn>
                <a:cxn ang="0">
                  <a:pos x="40" y="59"/>
                </a:cxn>
                <a:cxn ang="0">
                  <a:pos x="42" y="52"/>
                </a:cxn>
                <a:cxn ang="0">
                  <a:pos x="43" y="45"/>
                </a:cxn>
                <a:cxn ang="0">
                  <a:pos x="44" y="37"/>
                </a:cxn>
                <a:cxn ang="0">
                  <a:pos x="44" y="28"/>
                </a:cxn>
                <a:cxn ang="0">
                  <a:pos x="43" y="18"/>
                </a:cxn>
                <a:cxn ang="0">
                  <a:pos x="41" y="7"/>
                </a:cxn>
              </a:cxnLst>
              <a:rect l="0" t="0" r="r" b="b"/>
              <a:pathLst>
                <a:path w="45" h="85">
                  <a:moveTo>
                    <a:pt x="41" y="7"/>
                  </a:moveTo>
                  <a:lnTo>
                    <a:pt x="40" y="5"/>
                  </a:lnTo>
                  <a:lnTo>
                    <a:pt x="39" y="3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9" y="4"/>
                  </a:lnTo>
                  <a:lnTo>
                    <a:pt x="16" y="6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9" y="13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4" y="23"/>
                  </a:lnTo>
                  <a:lnTo>
                    <a:pt x="2" y="26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1" y="52"/>
                  </a:lnTo>
                  <a:lnTo>
                    <a:pt x="2" y="57"/>
                  </a:lnTo>
                  <a:lnTo>
                    <a:pt x="4" y="62"/>
                  </a:lnTo>
                  <a:lnTo>
                    <a:pt x="5" y="65"/>
                  </a:lnTo>
                  <a:lnTo>
                    <a:pt x="6" y="67"/>
                  </a:lnTo>
                  <a:lnTo>
                    <a:pt x="7" y="70"/>
                  </a:lnTo>
                  <a:lnTo>
                    <a:pt x="9" y="73"/>
                  </a:lnTo>
                  <a:lnTo>
                    <a:pt x="10" y="76"/>
                  </a:lnTo>
                  <a:lnTo>
                    <a:pt x="12" y="78"/>
                  </a:lnTo>
                  <a:lnTo>
                    <a:pt x="14" y="81"/>
                  </a:lnTo>
                  <a:lnTo>
                    <a:pt x="16" y="84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3"/>
                  </a:lnTo>
                  <a:lnTo>
                    <a:pt x="20" y="82"/>
                  </a:lnTo>
                  <a:lnTo>
                    <a:pt x="22" y="81"/>
                  </a:lnTo>
                  <a:lnTo>
                    <a:pt x="25" y="79"/>
                  </a:lnTo>
                  <a:lnTo>
                    <a:pt x="28" y="76"/>
                  </a:lnTo>
                  <a:lnTo>
                    <a:pt x="29" y="74"/>
                  </a:lnTo>
                  <a:lnTo>
                    <a:pt x="31" y="73"/>
                  </a:lnTo>
                  <a:lnTo>
                    <a:pt x="33" y="71"/>
                  </a:lnTo>
                  <a:lnTo>
                    <a:pt x="34" y="69"/>
                  </a:lnTo>
                  <a:lnTo>
                    <a:pt x="36" y="67"/>
                  </a:lnTo>
                  <a:lnTo>
                    <a:pt x="37" y="64"/>
                  </a:lnTo>
                  <a:lnTo>
                    <a:pt x="38" y="61"/>
                  </a:lnTo>
                  <a:lnTo>
                    <a:pt x="40" y="59"/>
                  </a:lnTo>
                  <a:lnTo>
                    <a:pt x="41" y="56"/>
                  </a:lnTo>
                  <a:lnTo>
                    <a:pt x="42" y="52"/>
                  </a:lnTo>
                  <a:lnTo>
                    <a:pt x="43" y="49"/>
                  </a:lnTo>
                  <a:lnTo>
                    <a:pt x="43" y="45"/>
                  </a:lnTo>
                  <a:lnTo>
                    <a:pt x="44" y="41"/>
                  </a:lnTo>
                  <a:lnTo>
                    <a:pt x="44" y="37"/>
                  </a:lnTo>
                  <a:lnTo>
                    <a:pt x="44" y="33"/>
                  </a:lnTo>
                  <a:lnTo>
                    <a:pt x="44" y="28"/>
                  </a:lnTo>
                  <a:lnTo>
                    <a:pt x="44" y="23"/>
                  </a:lnTo>
                  <a:lnTo>
                    <a:pt x="43" y="18"/>
                  </a:lnTo>
                  <a:lnTo>
                    <a:pt x="42" y="13"/>
                  </a:lnTo>
                  <a:lnTo>
                    <a:pt x="41" y="7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9" name="Freeform 1195"/>
            <p:cNvSpPr>
              <a:spLocks/>
            </p:cNvSpPr>
            <p:nvPr/>
          </p:nvSpPr>
          <p:spPr bwMode="auto">
            <a:xfrm>
              <a:off x="278" y="3509"/>
              <a:ext cx="66" cy="109"/>
            </a:xfrm>
            <a:custGeom>
              <a:avLst/>
              <a:gdLst/>
              <a:ahLst/>
              <a:cxnLst>
                <a:cxn ang="0">
                  <a:pos x="21" y="32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7" y="55"/>
                </a:cxn>
                <a:cxn ang="0">
                  <a:pos x="4" y="61"/>
                </a:cxn>
                <a:cxn ang="0">
                  <a:pos x="2" y="67"/>
                </a:cxn>
                <a:cxn ang="0">
                  <a:pos x="1" y="72"/>
                </a:cxn>
                <a:cxn ang="0">
                  <a:pos x="0" y="77"/>
                </a:cxn>
                <a:cxn ang="0">
                  <a:pos x="0" y="82"/>
                </a:cxn>
                <a:cxn ang="0">
                  <a:pos x="0" y="88"/>
                </a:cxn>
                <a:cxn ang="0">
                  <a:pos x="2" y="94"/>
                </a:cxn>
                <a:cxn ang="0">
                  <a:pos x="5" y="100"/>
                </a:cxn>
                <a:cxn ang="0">
                  <a:pos x="9" y="104"/>
                </a:cxn>
                <a:cxn ang="0">
                  <a:pos x="15" y="107"/>
                </a:cxn>
                <a:cxn ang="0">
                  <a:pos x="21" y="108"/>
                </a:cxn>
                <a:cxn ang="0">
                  <a:pos x="28" y="107"/>
                </a:cxn>
                <a:cxn ang="0">
                  <a:pos x="35" y="104"/>
                </a:cxn>
                <a:cxn ang="0">
                  <a:pos x="42" y="98"/>
                </a:cxn>
                <a:cxn ang="0">
                  <a:pos x="48" y="91"/>
                </a:cxn>
                <a:cxn ang="0">
                  <a:pos x="52" y="86"/>
                </a:cxn>
                <a:cxn ang="0">
                  <a:pos x="56" y="79"/>
                </a:cxn>
                <a:cxn ang="0">
                  <a:pos x="59" y="72"/>
                </a:cxn>
                <a:cxn ang="0">
                  <a:pos x="63" y="64"/>
                </a:cxn>
                <a:cxn ang="0">
                  <a:pos x="64" y="58"/>
                </a:cxn>
                <a:cxn ang="0">
                  <a:pos x="63" y="55"/>
                </a:cxn>
                <a:cxn ang="0">
                  <a:pos x="61" y="50"/>
                </a:cxn>
                <a:cxn ang="0">
                  <a:pos x="58" y="44"/>
                </a:cxn>
                <a:cxn ang="0">
                  <a:pos x="56" y="38"/>
                </a:cxn>
                <a:cxn ang="0">
                  <a:pos x="54" y="31"/>
                </a:cxn>
                <a:cxn ang="0">
                  <a:pos x="54" y="24"/>
                </a:cxn>
                <a:cxn ang="0">
                  <a:pos x="55" y="18"/>
                </a:cxn>
                <a:cxn ang="0">
                  <a:pos x="58" y="14"/>
                </a:cxn>
                <a:cxn ang="0">
                  <a:pos x="59" y="8"/>
                </a:cxn>
                <a:cxn ang="0">
                  <a:pos x="59" y="4"/>
                </a:cxn>
                <a:cxn ang="0">
                  <a:pos x="58" y="2"/>
                </a:cxn>
                <a:cxn ang="0">
                  <a:pos x="56" y="0"/>
                </a:cxn>
                <a:cxn ang="0">
                  <a:pos x="54" y="0"/>
                </a:cxn>
                <a:cxn ang="0">
                  <a:pos x="51" y="1"/>
                </a:cxn>
                <a:cxn ang="0">
                  <a:pos x="47" y="3"/>
                </a:cxn>
                <a:cxn ang="0">
                  <a:pos x="43" y="6"/>
                </a:cxn>
                <a:cxn ang="0">
                  <a:pos x="39" y="10"/>
                </a:cxn>
                <a:cxn ang="0">
                  <a:pos x="33" y="16"/>
                </a:cxn>
                <a:cxn ang="0">
                  <a:pos x="27" y="24"/>
                </a:cxn>
              </a:cxnLst>
              <a:rect l="0" t="0" r="r" b="b"/>
              <a:pathLst>
                <a:path w="66" h="109">
                  <a:moveTo>
                    <a:pt x="24" y="28"/>
                  </a:moveTo>
                  <a:lnTo>
                    <a:pt x="21" y="32"/>
                  </a:lnTo>
                  <a:lnTo>
                    <a:pt x="18" y="36"/>
                  </a:lnTo>
                  <a:lnTo>
                    <a:pt x="15" y="40"/>
                  </a:lnTo>
                  <a:lnTo>
                    <a:pt x="13" y="44"/>
                  </a:lnTo>
                  <a:lnTo>
                    <a:pt x="11" y="48"/>
                  </a:lnTo>
                  <a:lnTo>
                    <a:pt x="9" y="51"/>
                  </a:lnTo>
                  <a:lnTo>
                    <a:pt x="7" y="55"/>
                  </a:lnTo>
                  <a:lnTo>
                    <a:pt x="6" y="58"/>
                  </a:lnTo>
                  <a:lnTo>
                    <a:pt x="4" y="61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1" y="70"/>
                  </a:lnTo>
                  <a:lnTo>
                    <a:pt x="1" y="72"/>
                  </a:lnTo>
                  <a:lnTo>
                    <a:pt x="0" y="75"/>
                  </a:lnTo>
                  <a:lnTo>
                    <a:pt x="0" y="77"/>
                  </a:lnTo>
                  <a:lnTo>
                    <a:pt x="0" y="79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1" y="91"/>
                  </a:lnTo>
                  <a:lnTo>
                    <a:pt x="2" y="94"/>
                  </a:lnTo>
                  <a:lnTo>
                    <a:pt x="4" y="97"/>
                  </a:lnTo>
                  <a:lnTo>
                    <a:pt x="5" y="100"/>
                  </a:lnTo>
                  <a:lnTo>
                    <a:pt x="7" y="102"/>
                  </a:lnTo>
                  <a:lnTo>
                    <a:pt x="9" y="104"/>
                  </a:lnTo>
                  <a:lnTo>
                    <a:pt x="12" y="106"/>
                  </a:lnTo>
                  <a:lnTo>
                    <a:pt x="15" y="107"/>
                  </a:lnTo>
                  <a:lnTo>
                    <a:pt x="18" y="108"/>
                  </a:lnTo>
                  <a:lnTo>
                    <a:pt x="21" y="108"/>
                  </a:lnTo>
                  <a:lnTo>
                    <a:pt x="25" y="108"/>
                  </a:lnTo>
                  <a:lnTo>
                    <a:pt x="28" y="107"/>
                  </a:lnTo>
                  <a:lnTo>
                    <a:pt x="32" y="106"/>
                  </a:lnTo>
                  <a:lnTo>
                    <a:pt x="35" y="104"/>
                  </a:lnTo>
                  <a:lnTo>
                    <a:pt x="39" y="101"/>
                  </a:lnTo>
                  <a:lnTo>
                    <a:pt x="42" y="98"/>
                  </a:lnTo>
                  <a:lnTo>
                    <a:pt x="46" y="94"/>
                  </a:lnTo>
                  <a:lnTo>
                    <a:pt x="48" y="91"/>
                  </a:lnTo>
                  <a:lnTo>
                    <a:pt x="50" y="89"/>
                  </a:lnTo>
                  <a:lnTo>
                    <a:pt x="52" y="86"/>
                  </a:lnTo>
                  <a:lnTo>
                    <a:pt x="54" y="83"/>
                  </a:lnTo>
                  <a:lnTo>
                    <a:pt x="56" y="79"/>
                  </a:lnTo>
                  <a:lnTo>
                    <a:pt x="57" y="76"/>
                  </a:lnTo>
                  <a:lnTo>
                    <a:pt x="59" y="72"/>
                  </a:lnTo>
                  <a:lnTo>
                    <a:pt x="61" y="68"/>
                  </a:lnTo>
                  <a:lnTo>
                    <a:pt x="63" y="64"/>
                  </a:lnTo>
                  <a:lnTo>
                    <a:pt x="65" y="59"/>
                  </a:lnTo>
                  <a:lnTo>
                    <a:pt x="64" y="58"/>
                  </a:lnTo>
                  <a:lnTo>
                    <a:pt x="64" y="57"/>
                  </a:lnTo>
                  <a:lnTo>
                    <a:pt x="63" y="55"/>
                  </a:lnTo>
                  <a:lnTo>
                    <a:pt x="62" y="53"/>
                  </a:lnTo>
                  <a:lnTo>
                    <a:pt x="61" y="50"/>
                  </a:lnTo>
                  <a:lnTo>
                    <a:pt x="59" y="47"/>
                  </a:lnTo>
                  <a:lnTo>
                    <a:pt x="58" y="44"/>
                  </a:lnTo>
                  <a:lnTo>
                    <a:pt x="57" y="41"/>
                  </a:lnTo>
                  <a:lnTo>
                    <a:pt x="56" y="38"/>
                  </a:lnTo>
                  <a:lnTo>
                    <a:pt x="55" y="34"/>
                  </a:lnTo>
                  <a:lnTo>
                    <a:pt x="54" y="31"/>
                  </a:lnTo>
                  <a:lnTo>
                    <a:pt x="54" y="27"/>
                  </a:lnTo>
                  <a:lnTo>
                    <a:pt x="54" y="24"/>
                  </a:lnTo>
                  <a:lnTo>
                    <a:pt x="54" y="21"/>
                  </a:lnTo>
                  <a:lnTo>
                    <a:pt x="55" y="18"/>
                  </a:lnTo>
                  <a:lnTo>
                    <a:pt x="57" y="16"/>
                  </a:lnTo>
                  <a:lnTo>
                    <a:pt x="58" y="14"/>
                  </a:lnTo>
                  <a:lnTo>
                    <a:pt x="59" y="11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58" y="2"/>
                  </a:lnTo>
                  <a:lnTo>
                    <a:pt x="57" y="1"/>
                  </a:lnTo>
                  <a:lnTo>
                    <a:pt x="56" y="0"/>
                  </a:lnTo>
                  <a:lnTo>
                    <a:pt x="55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1" y="1"/>
                  </a:lnTo>
                  <a:lnTo>
                    <a:pt x="49" y="1"/>
                  </a:lnTo>
                  <a:lnTo>
                    <a:pt x="47" y="3"/>
                  </a:lnTo>
                  <a:lnTo>
                    <a:pt x="45" y="4"/>
                  </a:lnTo>
                  <a:lnTo>
                    <a:pt x="43" y="6"/>
                  </a:lnTo>
                  <a:lnTo>
                    <a:pt x="41" y="8"/>
                  </a:lnTo>
                  <a:lnTo>
                    <a:pt x="39" y="10"/>
                  </a:lnTo>
                  <a:lnTo>
                    <a:pt x="36" y="13"/>
                  </a:lnTo>
                  <a:lnTo>
                    <a:pt x="33" y="16"/>
                  </a:lnTo>
                  <a:lnTo>
                    <a:pt x="30" y="19"/>
                  </a:lnTo>
                  <a:lnTo>
                    <a:pt x="27" y="24"/>
                  </a:lnTo>
                  <a:lnTo>
                    <a:pt x="24" y="28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0" name="Freeform 1196"/>
            <p:cNvSpPr>
              <a:spLocks/>
            </p:cNvSpPr>
            <p:nvPr/>
          </p:nvSpPr>
          <p:spPr bwMode="auto">
            <a:xfrm>
              <a:off x="227" y="3219"/>
              <a:ext cx="220" cy="103"/>
            </a:xfrm>
            <a:custGeom>
              <a:avLst/>
              <a:gdLst/>
              <a:ahLst/>
              <a:cxnLst>
                <a:cxn ang="0">
                  <a:pos x="193" y="6"/>
                </a:cxn>
                <a:cxn ang="0">
                  <a:pos x="184" y="6"/>
                </a:cxn>
                <a:cxn ang="0">
                  <a:pos x="168" y="6"/>
                </a:cxn>
                <a:cxn ang="0">
                  <a:pos x="129" y="5"/>
                </a:cxn>
                <a:cxn ang="0">
                  <a:pos x="88" y="3"/>
                </a:cxn>
                <a:cxn ang="0">
                  <a:pos x="64" y="2"/>
                </a:cxn>
                <a:cxn ang="0">
                  <a:pos x="51" y="1"/>
                </a:cxn>
                <a:cxn ang="0">
                  <a:pos x="43" y="0"/>
                </a:cxn>
                <a:cxn ang="0">
                  <a:pos x="29" y="0"/>
                </a:cxn>
                <a:cxn ang="0">
                  <a:pos x="19" y="1"/>
                </a:cxn>
                <a:cxn ang="0">
                  <a:pos x="10" y="5"/>
                </a:cxn>
                <a:cxn ang="0">
                  <a:pos x="6" y="11"/>
                </a:cxn>
                <a:cxn ang="0">
                  <a:pos x="3" y="17"/>
                </a:cxn>
                <a:cxn ang="0">
                  <a:pos x="1" y="25"/>
                </a:cxn>
                <a:cxn ang="0">
                  <a:pos x="0" y="36"/>
                </a:cxn>
                <a:cxn ang="0">
                  <a:pos x="0" y="52"/>
                </a:cxn>
                <a:cxn ang="0">
                  <a:pos x="4" y="68"/>
                </a:cxn>
                <a:cxn ang="0">
                  <a:pos x="11" y="79"/>
                </a:cxn>
                <a:cxn ang="0">
                  <a:pos x="21" y="88"/>
                </a:cxn>
                <a:cxn ang="0">
                  <a:pos x="33" y="94"/>
                </a:cxn>
                <a:cxn ang="0">
                  <a:pos x="46" y="98"/>
                </a:cxn>
                <a:cxn ang="0">
                  <a:pos x="69" y="101"/>
                </a:cxn>
                <a:cxn ang="0">
                  <a:pos x="94" y="101"/>
                </a:cxn>
                <a:cxn ang="0">
                  <a:pos x="110" y="101"/>
                </a:cxn>
                <a:cxn ang="0">
                  <a:pos x="121" y="99"/>
                </a:cxn>
                <a:cxn ang="0">
                  <a:pos x="141" y="94"/>
                </a:cxn>
                <a:cxn ang="0">
                  <a:pos x="152" y="93"/>
                </a:cxn>
                <a:cxn ang="0">
                  <a:pos x="163" y="94"/>
                </a:cxn>
                <a:cxn ang="0">
                  <a:pos x="168" y="97"/>
                </a:cxn>
                <a:cxn ang="0">
                  <a:pos x="174" y="100"/>
                </a:cxn>
                <a:cxn ang="0">
                  <a:pos x="181" y="101"/>
                </a:cxn>
                <a:cxn ang="0">
                  <a:pos x="188" y="100"/>
                </a:cxn>
                <a:cxn ang="0">
                  <a:pos x="195" y="94"/>
                </a:cxn>
                <a:cxn ang="0">
                  <a:pos x="200" y="84"/>
                </a:cxn>
                <a:cxn ang="0">
                  <a:pos x="209" y="67"/>
                </a:cxn>
                <a:cxn ang="0">
                  <a:pos x="215" y="51"/>
                </a:cxn>
                <a:cxn ang="0">
                  <a:pos x="218" y="38"/>
                </a:cxn>
                <a:cxn ang="0">
                  <a:pos x="219" y="27"/>
                </a:cxn>
                <a:cxn ang="0">
                  <a:pos x="218" y="18"/>
                </a:cxn>
                <a:cxn ang="0">
                  <a:pos x="216" y="11"/>
                </a:cxn>
                <a:cxn ang="0">
                  <a:pos x="212" y="6"/>
                </a:cxn>
                <a:cxn ang="0">
                  <a:pos x="208" y="4"/>
                </a:cxn>
                <a:cxn ang="0">
                  <a:pos x="203" y="3"/>
                </a:cxn>
                <a:cxn ang="0">
                  <a:pos x="198" y="4"/>
                </a:cxn>
              </a:cxnLst>
              <a:rect l="0" t="0" r="r" b="b"/>
              <a:pathLst>
                <a:path w="220" h="103">
                  <a:moveTo>
                    <a:pt x="197" y="5"/>
                  </a:moveTo>
                  <a:lnTo>
                    <a:pt x="196" y="5"/>
                  </a:lnTo>
                  <a:lnTo>
                    <a:pt x="193" y="6"/>
                  </a:lnTo>
                  <a:lnTo>
                    <a:pt x="191" y="6"/>
                  </a:lnTo>
                  <a:lnTo>
                    <a:pt x="187" y="6"/>
                  </a:lnTo>
                  <a:lnTo>
                    <a:pt x="184" y="6"/>
                  </a:lnTo>
                  <a:lnTo>
                    <a:pt x="179" y="6"/>
                  </a:lnTo>
                  <a:lnTo>
                    <a:pt x="174" y="6"/>
                  </a:lnTo>
                  <a:lnTo>
                    <a:pt x="168" y="6"/>
                  </a:lnTo>
                  <a:lnTo>
                    <a:pt x="156" y="6"/>
                  </a:lnTo>
                  <a:lnTo>
                    <a:pt x="143" y="6"/>
                  </a:lnTo>
                  <a:lnTo>
                    <a:pt x="129" y="5"/>
                  </a:lnTo>
                  <a:lnTo>
                    <a:pt x="115" y="4"/>
                  </a:lnTo>
                  <a:lnTo>
                    <a:pt x="101" y="4"/>
                  </a:lnTo>
                  <a:lnTo>
                    <a:pt x="88" y="3"/>
                  </a:lnTo>
                  <a:lnTo>
                    <a:pt x="75" y="2"/>
                  </a:lnTo>
                  <a:lnTo>
                    <a:pt x="70" y="2"/>
                  </a:lnTo>
                  <a:lnTo>
                    <a:pt x="64" y="2"/>
                  </a:lnTo>
                  <a:lnTo>
                    <a:pt x="59" y="1"/>
                  </a:lnTo>
                  <a:lnTo>
                    <a:pt x="55" y="1"/>
                  </a:lnTo>
                  <a:lnTo>
                    <a:pt x="51" y="1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6" y="2"/>
                  </a:lnTo>
                  <a:lnTo>
                    <a:pt x="13" y="3"/>
                  </a:lnTo>
                  <a:lnTo>
                    <a:pt x="10" y="5"/>
                  </a:lnTo>
                  <a:lnTo>
                    <a:pt x="7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3" y="17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1" y="58"/>
                  </a:lnTo>
                  <a:lnTo>
                    <a:pt x="2" y="63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8" y="76"/>
                  </a:lnTo>
                  <a:lnTo>
                    <a:pt x="11" y="79"/>
                  </a:lnTo>
                  <a:lnTo>
                    <a:pt x="14" y="83"/>
                  </a:lnTo>
                  <a:lnTo>
                    <a:pt x="17" y="86"/>
                  </a:lnTo>
                  <a:lnTo>
                    <a:pt x="21" y="88"/>
                  </a:lnTo>
                  <a:lnTo>
                    <a:pt x="25" y="90"/>
                  </a:lnTo>
                  <a:lnTo>
                    <a:pt x="29" y="93"/>
                  </a:lnTo>
                  <a:lnTo>
                    <a:pt x="33" y="94"/>
                  </a:lnTo>
                  <a:lnTo>
                    <a:pt x="37" y="96"/>
                  </a:lnTo>
                  <a:lnTo>
                    <a:pt x="42" y="97"/>
                  </a:lnTo>
                  <a:lnTo>
                    <a:pt x="46" y="98"/>
                  </a:lnTo>
                  <a:lnTo>
                    <a:pt x="51" y="99"/>
                  </a:lnTo>
                  <a:lnTo>
                    <a:pt x="60" y="100"/>
                  </a:lnTo>
                  <a:lnTo>
                    <a:pt x="69" y="101"/>
                  </a:lnTo>
                  <a:lnTo>
                    <a:pt x="78" y="102"/>
                  </a:lnTo>
                  <a:lnTo>
                    <a:pt x="86" y="102"/>
                  </a:lnTo>
                  <a:lnTo>
                    <a:pt x="94" y="101"/>
                  </a:lnTo>
                  <a:lnTo>
                    <a:pt x="100" y="101"/>
                  </a:lnTo>
                  <a:lnTo>
                    <a:pt x="106" y="101"/>
                  </a:lnTo>
                  <a:lnTo>
                    <a:pt x="110" y="101"/>
                  </a:lnTo>
                  <a:lnTo>
                    <a:pt x="114" y="100"/>
                  </a:lnTo>
                  <a:lnTo>
                    <a:pt x="118" y="100"/>
                  </a:lnTo>
                  <a:lnTo>
                    <a:pt x="121" y="99"/>
                  </a:lnTo>
                  <a:lnTo>
                    <a:pt x="129" y="97"/>
                  </a:lnTo>
                  <a:lnTo>
                    <a:pt x="137" y="95"/>
                  </a:lnTo>
                  <a:lnTo>
                    <a:pt x="141" y="94"/>
                  </a:lnTo>
                  <a:lnTo>
                    <a:pt x="145" y="93"/>
                  </a:lnTo>
                  <a:lnTo>
                    <a:pt x="148" y="93"/>
                  </a:lnTo>
                  <a:lnTo>
                    <a:pt x="152" y="93"/>
                  </a:lnTo>
                  <a:lnTo>
                    <a:pt x="156" y="93"/>
                  </a:lnTo>
                  <a:lnTo>
                    <a:pt x="160" y="93"/>
                  </a:lnTo>
                  <a:lnTo>
                    <a:pt x="163" y="94"/>
                  </a:lnTo>
                  <a:lnTo>
                    <a:pt x="167" y="96"/>
                  </a:lnTo>
                  <a:lnTo>
                    <a:pt x="168" y="96"/>
                  </a:lnTo>
                  <a:lnTo>
                    <a:pt x="168" y="97"/>
                  </a:lnTo>
                  <a:lnTo>
                    <a:pt x="169" y="97"/>
                  </a:lnTo>
                  <a:lnTo>
                    <a:pt x="170" y="98"/>
                  </a:lnTo>
                  <a:lnTo>
                    <a:pt x="174" y="100"/>
                  </a:lnTo>
                  <a:lnTo>
                    <a:pt x="176" y="101"/>
                  </a:lnTo>
                  <a:lnTo>
                    <a:pt x="178" y="101"/>
                  </a:lnTo>
                  <a:lnTo>
                    <a:pt x="181" y="101"/>
                  </a:lnTo>
                  <a:lnTo>
                    <a:pt x="183" y="102"/>
                  </a:lnTo>
                  <a:lnTo>
                    <a:pt x="186" y="101"/>
                  </a:lnTo>
                  <a:lnTo>
                    <a:pt x="188" y="100"/>
                  </a:lnTo>
                  <a:lnTo>
                    <a:pt x="191" y="99"/>
                  </a:lnTo>
                  <a:lnTo>
                    <a:pt x="193" y="97"/>
                  </a:lnTo>
                  <a:lnTo>
                    <a:pt x="195" y="94"/>
                  </a:lnTo>
                  <a:lnTo>
                    <a:pt x="196" y="93"/>
                  </a:lnTo>
                  <a:lnTo>
                    <a:pt x="197" y="91"/>
                  </a:lnTo>
                  <a:lnTo>
                    <a:pt x="200" y="84"/>
                  </a:lnTo>
                  <a:lnTo>
                    <a:pt x="204" y="78"/>
                  </a:lnTo>
                  <a:lnTo>
                    <a:pt x="207" y="72"/>
                  </a:lnTo>
                  <a:lnTo>
                    <a:pt x="209" y="67"/>
                  </a:lnTo>
                  <a:lnTo>
                    <a:pt x="212" y="61"/>
                  </a:lnTo>
                  <a:lnTo>
                    <a:pt x="214" y="56"/>
                  </a:lnTo>
                  <a:lnTo>
                    <a:pt x="215" y="51"/>
                  </a:lnTo>
                  <a:lnTo>
                    <a:pt x="216" y="46"/>
                  </a:lnTo>
                  <a:lnTo>
                    <a:pt x="218" y="42"/>
                  </a:lnTo>
                  <a:lnTo>
                    <a:pt x="218" y="38"/>
                  </a:lnTo>
                  <a:lnTo>
                    <a:pt x="219" y="34"/>
                  </a:lnTo>
                  <a:lnTo>
                    <a:pt x="219" y="30"/>
                  </a:lnTo>
                  <a:lnTo>
                    <a:pt x="219" y="27"/>
                  </a:lnTo>
                  <a:lnTo>
                    <a:pt x="219" y="23"/>
                  </a:lnTo>
                  <a:lnTo>
                    <a:pt x="219" y="20"/>
                  </a:lnTo>
                  <a:lnTo>
                    <a:pt x="218" y="18"/>
                  </a:lnTo>
                  <a:lnTo>
                    <a:pt x="218" y="15"/>
                  </a:lnTo>
                  <a:lnTo>
                    <a:pt x="217" y="13"/>
                  </a:lnTo>
                  <a:lnTo>
                    <a:pt x="216" y="11"/>
                  </a:lnTo>
                  <a:lnTo>
                    <a:pt x="215" y="9"/>
                  </a:lnTo>
                  <a:lnTo>
                    <a:pt x="214" y="8"/>
                  </a:lnTo>
                  <a:lnTo>
                    <a:pt x="212" y="6"/>
                  </a:lnTo>
                  <a:lnTo>
                    <a:pt x="211" y="5"/>
                  </a:lnTo>
                  <a:lnTo>
                    <a:pt x="209" y="4"/>
                  </a:lnTo>
                  <a:lnTo>
                    <a:pt x="208" y="4"/>
                  </a:lnTo>
                  <a:lnTo>
                    <a:pt x="206" y="3"/>
                  </a:lnTo>
                  <a:lnTo>
                    <a:pt x="205" y="3"/>
                  </a:lnTo>
                  <a:lnTo>
                    <a:pt x="203" y="3"/>
                  </a:lnTo>
                  <a:lnTo>
                    <a:pt x="202" y="3"/>
                  </a:lnTo>
                  <a:lnTo>
                    <a:pt x="200" y="3"/>
                  </a:lnTo>
                  <a:lnTo>
                    <a:pt x="198" y="4"/>
                  </a:lnTo>
                  <a:lnTo>
                    <a:pt x="197" y="5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1" name="Freeform 1197"/>
            <p:cNvSpPr>
              <a:spLocks/>
            </p:cNvSpPr>
            <p:nvPr/>
          </p:nvSpPr>
          <p:spPr bwMode="auto">
            <a:xfrm>
              <a:off x="519" y="3545"/>
              <a:ext cx="139" cy="143"/>
            </a:xfrm>
            <a:custGeom>
              <a:avLst/>
              <a:gdLst/>
              <a:ahLst/>
              <a:cxnLst>
                <a:cxn ang="0">
                  <a:pos x="97" y="3"/>
                </a:cxn>
                <a:cxn ang="0">
                  <a:pos x="81" y="4"/>
                </a:cxn>
                <a:cxn ang="0">
                  <a:pos x="65" y="4"/>
                </a:cxn>
                <a:cxn ang="0">
                  <a:pos x="55" y="4"/>
                </a:cxn>
                <a:cxn ang="0">
                  <a:pos x="47" y="3"/>
                </a:cxn>
                <a:cxn ang="0">
                  <a:pos x="41" y="2"/>
                </a:cxn>
                <a:cxn ang="0">
                  <a:pos x="38" y="2"/>
                </a:cxn>
                <a:cxn ang="0">
                  <a:pos x="32" y="2"/>
                </a:cxn>
                <a:cxn ang="0">
                  <a:pos x="23" y="3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  <a:cxn ang="0">
                  <a:pos x="2" y="23"/>
                </a:cxn>
                <a:cxn ang="0">
                  <a:pos x="0" y="36"/>
                </a:cxn>
                <a:cxn ang="0">
                  <a:pos x="0" y="51"/>
                </a:cxn>
                <a:cxn ang="0">
                  <a:pos x="2" y="74"/>
                </a:cxn>
                <a:cxn ang="0">
                  <a:pos x="2" y="87"/>
                </a:cxn>
                <a:cxn ang="0">
                  <a:pos x="1" y="96"/>
                </a:cxn>
                <a:cxn ang="0">
                  <a:pos x="2" y="103"/>
                </a:cxn>
                <a:cxn ang="0">
                  <a:pos x="5" y="110"/>
                </a:cxn>
                <a:cxn ang="0">
                  <a:pos x="11" y="117"/>
                </a:cxn>
                <a:cxn ang="0">
                  <a:pos x="17" y="123"/>
                </a:cxn>
                <a:cxn ang="0">
                  <a:pos x="25" y="129"/>
                </a:cxn>
                <a:cxn ang="0">
                  <a:pos x="39" y="136"/>
                </a:cxn>
                <a:cxn ang="0">
                  <a:pos x="48" y="140"/>
                </a:cxn>
                <a:cxn ang="0">
                  <a:pos x="59" y="142"/>
                </a:cxn>
                <a:cxn ang="0">
                  <a:pos x="70" y="142"/>
                </a:cxn>
                <a:cxn ang="0">
                  <a:pos x="80" y="141"/>
                </a:cxn>
                <a:cxn ang="0">
                  <a:pos x="90" y="138"/>
                </a:cxn>
                <a:cxn ang="0">
                  <a:pos x="100" y="133"/>
                </a:cxn>
                <a:cxn ang="0">
                  <a:pos x="109" y="126"/>
                </a:cxn>
                <a:cxn ang="0">
                  <a:pos x="117" y="116"/>
                </a:cxn>
                <a:cxn ang="0">
                  <a:pos x="123" y="103"/>
                </a:cxn>
                <a:cxn ang="0">
                  <a:pos x="129" y="89"/>
                </a:cxn>
                <a:cxn ang="0">
                  <a:pos x="133" y="77"/>
                </a:cxn>
                <a:cxn ang="0">
                  <a:pos x="136" y="64"/>
                </a:cxn>
                <a:cxn ang="0">
                  <a:pos x="137" y="54"/>
                </a:cxn>
                <a:cxn ang="0">
                  <a:pos x="138" y="44"/>
                </a:cxn>
                <a:cxn ang="0">
                  <a:pos x="136" y="27"/>
                </a:cxn>
                <a:cxn ang="0">
                  <a:pos x="131" y="14"/>
                </a:cxn>
                <a:cxn ang="0">
                  <a:pos x="123" y="6"/>
                </a:cxn>
                <a:cxn ang="0">
                  <a:pos x="115" y="1"/>
                </a:cxn>
                <a:cxn ang="0">
                  <a:pos x="106" y="1"/>
                </a:cxn>
              </a:cxnLst>
              <a:rect l="0" t="0" r="r" b="b"/>
              <a:pathLst>
                <a:path w="139" h="143">
                  <a:moveTo>
                    <a:pt x="102" y="2"/>
                  </a:moveTo>
                  <a:lnTo>
                    <a:pt x="97" y="3"/>
                  </a:lnTo>
                  <a:lnTo>
                    <a:pt x="92" y="3"/>
                  </a:lnTo>
                  <a:lnTo>
                    <a:pt x="81" y="4"/>
                  </a:lnTo>
                  <a:lnTo>
                    <a:pt x="70" y="4"/>
                  </a:lnTo>
                  <a:lnTo>
                    <a:pt x="65" y="4"/>
                  </a:lnTo>
                  <a:lnTo>
                    <a:pt x="60" y="4"/>
                  </a:lnTo>
                  <a:lnTo>
                    <a:pt x="55" y="4"/>
                  </a:lnTo>
                  <a:lnTo>
                    <a:pt x="51" y="3"/>
                  </a:lnTo>
                  <a:lnTo>
                    <a:pt x="47" y="3"/>
                  </a:lnTo>
                  <a:lnTo>
                    <a:pt x="44" y="3"/>
                  </a:lnTo>
                  <a:lnTo>
                    <a:pt x="41" y="2"/>
                  </a:lnTo>
                  <a:lnTo>
                    <a:pt x="39" y="2"/>
                  </a:lnTo>
                  <a:lnTo>
                    <a:pt x="38" y="2"/>
                  </a:lnTo>
                  <a:lnTo>
                    <a:pt x="37" y="2"/>
                  </a:lnTo>
                  <a:lnTo>
                    <a:pt x="32" y="2"/>
                  </a:lnTo>
                  <a:lnTo>
                    <a:pt x="27" y="3"/>
                  </a:lnTo>
                  <a:lnTo>
                    <a:pt x="23" y="3"/>
                  </a:lnTo>
                  <a:lnTo>
                    <a:pt x="20" y="5"/>
                  </a:lnTo>
                  <a:lnTo>
                    <a:pt x="16" y="6"/>
                  </a:lnTo>
                  <a:lnTo>
                    <a:pt x="13" y="8"/>
                  </a:lnTo>
                  <a:lnTo>
                    <a:pt x="11" y="10"/>
                  </a:lnTo>
                  <a:lnTo>
                    <a:pt x="9" y="12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2" y="23"/>
                  </a:lnTo>
                  <a:lnTo>
                    <a:pt x="1" y="29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0" y="51"/>
                  </a:lnTo>
                  <a:lnTo>
                    <a:pt x="1" y="66"/>
                  </a:lnTo>
                  <a:lnTo>
                    <a:pt x="2" y="74"/>
                  </a:lnTo>
                  <a:lnTo>
                    <a:pt x="2" y="80"/>
                  </a:lnTo>
                  <a:lnTo>
                    <a:pt x="2" y="87"/>
                  </a:lnTo>
                  <a:lnTo>
                    <a:pt x="1" y="93"/>
                  </a:lnTo>
                  <a:lnTo>
                    <a:pt x="1" y="96"/>
                  </a:lnTo>
                  <a:lnTo>
                    <a:pt x="1" y="100"/>
                  </a:lnTo>
                  <a:lnTo>
                    <a:pt x="2" y="103"/>
                  </a:lnTo>
                  <a:lnTo>
                    <a:pt x="3" y="107"/>
                  </a:lnTo>
                  <a:lnTo>
                    <a:pt x="5" y="110"/>
                  </a:lnTo>
                  <a:lnTo>
                    <a:pt x="8" y="114"/>
                  </a:lnTo>
                  <a:lnTo>
                    <a:pt x="11" y="117"/>
                  </a:lnTo>
                  <a:lnTo>
                    <a:pt x="14" y="120"/>
                  </a:lnTo>
                  <a:lnTo>
                    <a:pt x="17" y="123"/>
                  </a:lnTo>
                  <a:lnTo>
                    <a:pt x="21" y="126"/>
                  </a:lnTo>
                  <a:lnTo>
                    <a:pt x="25" y="129"/>
                  </a:lnTo>
                  <a:lnTo>
                    <a:pt x="29" y="132"/>
                  </a:lnTo>
                  <a:lnTo>
                    <a:pt x="39" y="136"/>
                  </a:lnTo>
                  <a:lnTo>
                    <a:pt x="44" y="138"/>
                  </a:lnTo>
                  <a:lnTo>
                    <a:pt x="48" y="140"/>
                  </a:lnTo>
                  <a:lnTo>
                    <a:pt x="54" y="141"/>
                  </a:lnTo>
                  <a:lnTo>
                    <a:pt x="59" y="142"/>
                  </a:lnTo>
                  <a:lnTo>
                    <a:pt x="64" y="142"/>
                  </a:lnTo>
                  <a:lnTo>
                    <a:pt x="70" y="142"/>
                  </a:lnTo>
                  <a:lnTo>
                    <a:pt x="75" y="142"/>
                  </a:lnTo>
                  <a:lnTo>
                    <a:pt x="80" y="141"/>
                  </a:lnTo>
                  <a:lnTo>
                    <a:pt x="85" y="140"/>
                  </a:lnTo>
                  <a:lnTo>
                    <a:pt x="90" y="138"/>
                  </a:lnTo>
                  <a:lnTo>
                    <a:pt x="95" y="136"/>
                  </a:lnTo>
                  <a:lnTo>
                    <a:pt x="100" y="133"/>
                  </a:lnTo>
                  <a:lnTo>
                    <a:pt x="104" y="130"/>
                  </a:lnTo>
                  <a:lnTo>
                    <a:pt x="109" y="126"/>
                  </a:lnTo>
                  <a:lnTo>
                    <a:pt x="113" y="121"/>
                  </a:lnTo>
                  <a:lnTo>
                    <a:pt x="117" y="116"/>
                  </a:lnTo>
                  <a:lnTo>
                    <a:pt x="120" y="110"/>
                  </a:lnTo>
                  <a:lnTo>
                    <a:pt x="123" y="103"/>
                  </a:lnTo>
                  <a:lnTo>
                    <a:pt x="126" y="96"/>
                  </a:lnTo>
                  <a:lnTo>
                    <a:pt x="129" y="89"/>
                  </a:lnTo>
                  <a:lnTo>
                    <a:pt x="131" y="83"/>
                  </a:lnTo>
                  <a:lnTo>
                    <a:pt x="133" y="77"/>
                  </a:lnTo>
                  <a:lnTo>
                    <a:pt x="135" y="71"/>
                  </a:lnTo>
                  <a:lnTo>
                    <a:pt x="136" y="64"/>
                  </a:lnTo>
                  <a:lnTo>
                    <a:pt x="137" y="59"/>
                  </a:lnTo>
                  <a:lnTo>
                    <a:pt x="137" y="54"/>
                  </a:lnTo>
                  <a:lnTo>
                    <a:pt x="138" y="49"/>
                  </a:lnTo>
                  <a:lnTo>
                    <a:pt x="138" y="44"/>
                  </a:lnTo>
                  <a:lnTo>
                    <a:pt x="137" y="35"/>
                  </a:lnTo>
                  <a:lnTo>
                    <a:pt x="136" y="27"/>
                  </a:lnTo>
                  <a:lnTo>
                    <a:pt x="134" y="20"/>
                  </a:lnTo>
                  <a:lnTo>
                    <a:pt x="131" y="14"/>
                  </a:lnTo>
                  <a:lnTo>
                    <a:pt x="127" y="9"/>
                  </a:lnTo>
                  <a:lnTo>
                    <a:pt x="123" y="6"/>
                  </a:lnTo>
                  <a:lnTo>
                    <a:pt x="119" y="3"/>
                  </a:lnTo>
                  <a:lnTo>
                    <a:pt x="115" y="1"/>
                  </a:lnTo>
                  <a:lnTo>
                    <a:pt x="110" y="0"/>
                  </a:lnTo>
                  <a:lnTo>
                    <a:pt x="106" y="1"/>
                  </a:lnTo>
                  <a:lnTo>
                    <a:pt x="102" y="2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2" name="Freeform 1198"/>
            <p:cNvSpPr>
              <a:spLocks/>
            </p:cNvSpPr>
            <p:nvPr/>
          </p:nvSpPr>
          <p:spPr bwMode="auto">
            <a:xfrm>
              <a:off x="922" y="3350"/>
              <a:ext cx="93" cy="2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1" y="9"/>
                </a:cxn>
                <a:cxn ang="0">
                  <a:pos x="5" y="14"/>
                </a:cxn>
                <a:cxn ang="0">
                  <a:pos x="10" y="18"/>
                </a:cxn>
                <a:cxn ang="0">
                  <a:pos x="15" y="21"/>
                </a:cxn>
                <a:cxn ang="0">
                  <a:pos x="20" y="23"/>
                </a:cxn>
                <a:cxn ang="0">
                  <a:pos x="25" y="25"/>
                </a:cxn>
                <a:cxn ang="0">
                  <a:pos x="31" y="27"/>
                </a:cxn>
                <a:cxn ang="0">
                  <a:pos x="37" y="28"/>
                </a:cxn>
                <a:cxn ang="0">
                  <a:pos x="44" y="28"/>
                </a:cxn>
                <a:cxn ang="0">
                  <a:pos x="47" y="27"/>
                </a:cxn>
                <a:cxn ang="0">
                  <a:pos x="50" y="27"/>
                </a:cxn>
                <a:cxn ang="0">
                  <a:pos x="54" y="26"/>
                </a:cxn>
                <a:cxn ang="0">
                  <a:pos x="63" y="24"/>
                </a:cxn>
                <a:cxn ang="0">
                  <a:pos x="71" y="22"/>
                </a:cxn>
                <a:cxn ang="0">
                  <a:pos x="77" y="20"/>
                </a:cxn>
                <a:cxn ang="0">
                  <a:pos x="82" y="19"/>
                </a:cxn>
                <a:cxn ang="0">
                  <a:pos x="86" y="17"/>
                </a:cxn>
                <a:cxn ang="0">
                  <a:pos x="91" y="14"/>
                </a:cxn>
                <a:cxn ang="0">
                  <a:pos x="91" y="12"/>
                </a:cxn>
                <a:cxn ang="0">
                  <a:pos x="88" y="10"/>
                </a:cxn>
                <a:cxn ang="0">
                  <a:pos x="83" y="8"/>
                </a:cxn>
                <a:cxn ang="0">
                  <a:pos x="75" y="6"/>
                </a:cxn>
                <a:cxn ang="0">
                  <a:pos x="66" y="4"/>
                </a:cxn>
                <a:cxn ang="0">
                  <a:pos x="50" y="3"/>
                </a:cxn>
                <a:cxn ang="0">
                  <a:pos x="35" y="1"/>
                </a:cxn>
                <a:cxn ang="0">
                  <a:pos x="25" y="1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9" y="0"/>
                </a:cxn>
              </a:cxnLst>
              <a:rect l="0" t="0" r="r" b="b"/>
              <a:pathLst>
                <a:path w="93" h="29">
                  <a:moveTo>
                    <a:pt x="8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11"/>
                  </a:lnTo>
                  <a:lnTo>
                    <a:pt x="5" y="14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2" y="20"/>
                  </a:lnTo>
                  <a:lnTo>
                    <a:pt x="15" y="21"/>
                  </a:lnTo>
                  <a:lnTo>
                    <a:pt x="17" y="22"/>
                  </a:lnTo>
                  <a:lnTo>
                    <a:pt x="20" y="23"/>
                  </a:lnTo>
                  <a:lnTo>
                    <a:pt x="22" y="24"/>
                  </a:lnTo>
                  <a:lnTo>
                    <a:pt x="25" y="25"/>
                  </a:lnTo>
                  <a:lnTo>
                    <a:pt x="28" y="26"/>
                  </a:lnTo>
                  <a:lnTo>
                    <a:pt x="31" y="27"/>
                  </a:lnTo>
                  <a:lnTo>
                    <a:pt x="34" y="27"/>
                  </a:lnTo>
                  <a:lnTo>
                    <a:pt x="37" y="28"/>
                  </a:lnTo>
                  <a:lnTo>
                    <a:pt x="41" y="28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7" y="27"/>
                  </a:lnTo>
                  <a:lnTo>
                    <a:pt x="49" y="27"/>
                  </a:lnTo>
                  <a:lnTo>
                    <a:pt x="50" y="27"/>
                  </a:lnTo>
                  <a:lnTo>
                    <a:pt x="52" y="26"/>
                  </a:lnTo>
                  <a:lnTo>
                    <a:pt x="54" y="26"/>
                  </a:lnTo>
                  <a:lnTo>
                    <a:pt x="59" y="25"/>
                  </a:lnTo>
                  <a:lnTo>
                    <a:pt x="63" y="24"/>
                  </a:lnTo>
                  <a:lnTo>
                    <a:pt x="67" y="23"/>
                  </a:lnTo>
                  <a:lnTo>
                    <a:pt x="71" y="22"/>
                  </a:lnTo>
                  <a:lnTo>
                    <a:pt x="74" y="21"/>
                  </a:lnTo>
                  <a:lnTo>
                    <a:pt x="77" y="20"/>
                  </a:lnTo>
                  <a:lnTo>
                    <a:pt x="80" y="20"/>
                  </a:lnTo>
                  <a:lnTo>
                    <a:pt x="82" y="19"/>
                  </a:lnTo>
                  <a:lnTo>
                    <a:pt x="84" y="18"/>
                  </a:lnTo>
                  <a:lnTo>
                    <a:pt x="86" y="17"/>
                  </a:lnTo>
                  <a:lnTo>
                    <a:pt x="89" y="16"/>
                  </a:lnTo>
                  <a:lnTo>
                    <a:pt x="91" y="14"/>
                  </a:lnTo>
                  <a:lnTo>
                    <a:pt x="92" y="13"/>
                  </a:lnTo>
                  <a:lnTo>
                    <a:pt x="91" y="12"/>
                  </a:lnTo>
                  <a:lnTo>
                    <a:pt x="90" y="11"/>
                  </a:lnTo>
                  <a:lnTo>
                    <a:pt x="88" y="10"/>
                  </a:lnTo>
                  <a:lnTo>
                    <a:pt x="86" y="9"/>
                  </a:lnTo>
                  <a:lnTo>
                    <a:pt x="83" y="8"/>
                  </a:lnTo>
                  <a:lnTo>
                    <a:pt x="79" y="7"/>
                  </a:lnTo>
                  <a:lnTo>
                    <a:pt x="75" y="6"/>
                  </a:lnTo>
                  <a:lnTo>
                    <a:pt x="71" y="5"/>
                  </a:lnTo>
                  <a:lnTo>
                    <a:pt x="66" y="4"/>
                  </a:lnTo>
                  <a:lnTo>
                    <a:pt x="61" y="4"/>
                  </a:lnTo>
                  <a:lnTo>
                    <a:pt x="50" y="3"/>
                  </a:lnTo>
                  <a:lnTo>
                    <a:pt x="40" y="2"/>
                  </a:lnTo>
                  <a:lnTo>
                    <a:pt x="35" y="1"/>
                  </a:lnTo>
                  <a:lnTo>
                    <a:pt x="30" y="1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3" name="Freeform 1199"/>
            <p:cNvSpPr>
              <a:spLocks/>
            </p:cNvSpPr>
            <p:nvPr/>
          </p:nvSpPr>
          <p:spPr bwMode="auto">
            <a:xfrm>
              <a:off x="985" y="3349"/>
              <a:ext cx="111" cy="65"/>
            </a:xfrm>
            <a:custGeom>
              <a:avLst/>
              <a:gdLst/>
              <a:ahLst/>
              <a:cxnLst>
                <a:cxn ang="0">
                  <a:pos x="16" y="62"/>
                </a:cxn>
                <a:cxn ang="0">
                  <a:pos x="18" y="63"/>
                </a:cxn>
                <a:cxn ang="0">
                  <a:pos x="21" y="63"/>
                </a:cxn>
                <a:cxn ang="0">
                  <a:pos x="25" y="64"/>
                </a:cxn>
                <a:cxn ang="0">
                  <a:pos x="35" y="64"/>
                </a:cxn>
                <a:cxn ang="0">
                  <a:pos x="45" y="64"/>
                </a:cxn>
                <a:cxn ang="0">
                  <a:pos x="52" y="63"/>
                </a:cxn>
                <a:cxn ang="0">
                  <a:pos x="59" y="61"/>
                </a:cxn>
                <a:cxn ang="0">
                  <a:pos x="66" y="58"/>
                </a:cxn>
                <a:cxn ang="0">
                  <a:pos x="74" y="55"/>
                </a:cxn>
                <a:cxn ang="0">
                  <a:pos x="81" y="51"/>
                </a:cxn>
                <a:cxn ang="0">
                  <a:pos x="89" y="45"/>
                </a:cxn>
                <a:cxn ang="0">
                  <a:pos x="96" y="39"/>
                </a:cxn>
                <a:cxn ang="0">
                  <a:pos x="104" y="31"/>
                </a:cxn>
                <a:cxn ang="0">
                  <a:pos x="109" y="22"/>
                </a:cxn>
                <a:cxn ang="0">
                  <a:pos x="110" y="16"/>
                </a:cxn>
                <a:cxn ang="0">
                  <a:pos x="108" y="10"/>
                </a:cxn>
                <a:cxn ang="0">
                  <a:pos x="105" y="6"/>
                </a:cxn>
                <a:cxn ang="0">
                  <a:pos x="99" y="3"/>
                </a:cxn>
                <a:cxn ang="0">
                  <a:pos x="91" y="1"/>
                </a:cxn>
                <a:cxn ang="0">
                  <a:pos x="82" y="0"/>
                </a:cxn>
                <a:cxn ang="0">
                  <a:pos x="72" y="0"/>
                </a:cxn>
                <a:cxn ang="0">
                  <a:pos x="64" y="1"/>
                </a:cxn>
                <a:cxn ang="0">
                  <a:pos x="61" y="2"/>
                </a:cxn>
                <a:cxn ang="0">
                  <a:pos x="58" y="4"/>
                </a:cxn>
                <a:cxn ang="0">
                  <a:pos x="56" y="7"/>
                </a:cxn>
                <a:cxn ang="0">
                  <a:pos x="54" y="11"/>
                </a:cxn>
                <a:cxn ang="0">
                  <a:pos x="51" y="17"/>
                </a:cxn>
                <a:cxn ang="0">
                  <a:pos x="47" y="27"/>
                </a:cxn>
                <a:cxn ang="0">
                  <a:pos x="42" y="36"/>
                </a:cxn>
                <a:cxn ang="0">
                  <a:pos x="38" y="42"/>
                </a:cxn>
                <a:cxn ang="0">
                  <a:pos x="34" y="46"/>
                </a:cxn>
                <a:cxn ang="0">
                  <a:pos x="30" y="49"/>
                </a:cxn>
                <a:cxn ang="0">
                  <a:pos x="25" y="51"/>
                </a:cxn>
                <a:cxn ang="0">
                  <a:pos x="19" y="52"/>
                </a:cxn>
                <a:cxn ang="0">
                  <a:pos x="13" y="52"/>
                </a:cxn>
                <a:cxn ang="0">
                  <a:pos x="8" y="52"/>
                </a:cxn>
                <a:cxn ang="0">
                  <a:pos x="4" y="53"/>
                </a:cxn>
                <a:cxn ang="0">
                  <a:pos x="2" y="53"/>
                </a:cxn>
                <a:cxn ang="0">
                  <a:pos x="0" y="54"/>
                </a:cxn>
                <a:cxn ang="0">
                  <a:pos x="1" y="56"/>
                </a:cxn>
                <a:cxn ang="0">
                  <a:pos x="4" y="58"/>
                </a:cxn>
                <a:cxn ang="0">
                  <a:pos x="11" y="60"/>
                </a:cxn>
                <a:cxn ang="0">
                  <a:pos x="14" y="62"/>
                </a:cxn>
              </a:cxnLst>
              <a:rect l="0" t="0" r="r" b="b"/>
              <a:pathLst>
                <a:path w="111" h="65">
                  <a:moveTo>
                    <a:pt x="16" y="62"/>
                  </a:moveTo>
                  <a:lnTo>
                    <a:pt x="16" y="62"/>
                  </a:lnTo>
                  <a:lnTo>
                    <a:pt x="17" y="62"/>
                  </a:lnTo>
                  <a:lnTo>
                    <a:pt x="18" y="63"/>
                  </a:lnTo>
                  <a:lnTo>
                    <a:pt x="20" y="63"/>
                  </a:lnTo>
                  <a:lnTo>
                    <a:pt x="21" y="63"/>
                  </a:lnTo>
                  <a:lnTo>
                    <a:pt x="23" y="63"/>
                  </a:lnTo>
                  <a:lnTo>
                    <a:pt x="25" y="64"/>
                  </a:lnTo>
                  <a:lnTo>
                    <a:pt x="30" y="64"/>
                  </a:lnTo>
                  <a:lnTo>
                    <a:pt x="35" y="64"/>
                  </a:lnTo>
                  <a:lnTo>
                    <a:pt x="41" y="64"/>
                  </a:lnTo>
                  <a:lnTo>
                    <a:pt x="45" y="64"/>
                  </a:lnTo>
                  <a:lnTo>
                    <a:pt x="48" y="63"/>
                  </a:lnTo>
                  <a:lnTo>
                    <a:pt x="52" y="63"/>
                  </a:lnTo>
                  <a:lnTo>
                    <a:pt x="55" y="62"/>
                  </a:lnTo>
                  <a:lnTo>
                    <a:pt x="59" y="61"/>
                  </a:lnTo>
                  <a:lnTo>
                    <a:pt x="62" y="60"/>
                  </a:lnTo>
                  <a:lnTo>
                    <a:pt x="66" y="58"/>
                  </a:lnTo>
                  <a:lnTo>
                    <a:pt x="70" y="57"/>
                  </a:lnTo>
                  <a:lnTo>
                    <a:pt x="74" y="55"/>
                  </a:lnTo>
                  <a:lnTo>
                    <a:pt x="78" y="53"/>
                  </a:lnTo>
                  <a:lnTo>
                    <a:pt x="81" y="51"/>
                  </a:lnTo>
                  <a:lnTo>
                    <a:pt x="85" y="48"/>
                  </a:lnTo>
                  <a:lnTo>
                    <a:pt x="89" y="45"/>
                  </a:lnTo>
                  <a:lnTo>
                    <a:pt x="93" y="42"/>
                  </a:lnTo>
                  <a:lnTo>
                    <a:pt x="96" y="39"/>
                  </a:lnTo>
                  <a:lnTo>
                    <a:pt x="100" y="35"/>
                  </a:lnTo>
                  <a:lnTo>
                    <a:pt x="104" y="31"/>
                  </a:lnTo>
                  <a:lnTo>
                    <a:pt x="107" y="26"/>
                  </a:lnTo>
                  <a:lnTo>
                    <a:pt x="109" y="22"/>
                  </a:lnTo>
                  <a:lnTo>
                    <a:pt x="109" y="19"/>
                  </a:lnTo>
                  <a:lnTo>
                    <a:pt x="110" y="16"/>
                  </a:lnTo>
                  <a:lnTo>
                    <a:pt x="109" y="13"/>
                  </a:lnTo>
                  <a:lnTo>
                    <a:pt x="108" y="10"/>
                  </a:lnTo>
                  <a:lnTo>
                    <a:pt x="107" y="8"/>
                  </a:lnTo>
                  <a:lnTo>
                    <a:pt x="105" y="6"/>
                  </a:lnTo>
                  <a:lnTo>
                    <a:pt x="102" y="4"/>
                  </a:lnTo>
                  <a:lnTo>
                    <a:pt x="99" y="3"/>
                  </a:lnTo>
                  <a:lnTo>
                    <a:pt x="95" y="1"/>
                  </a:lnTo>
                  <a:lnTo>
                    <a:pt x="91" y="1"/>
                  </a:lnTo>
                  <a:lnTo>
                    <a:pt x="87" y="0"/>
                  </a:lnTo>
                  <a:lnTo>
                    <a:pt x="82" y="0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66" y="1"/>
                  </a:lnTo>
                  <a:lnTo>
                    <a:pt x="64" y="1"/>
                  </a:lnTo>
                  <a:lnTo>
                    <a:pt x="62" y="2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8" y="4"/>
                  </a:lnTo>
                  <a:lnTo>
                    <a:pt x="57" y="6"/>
                  </a:lnTo>
                  <a:lnTo>
                    <a:pt x="56" y="7"/>
                  </a:lnTo>
                  <a:lnTo>
                    <a:pt x="55" y="9"/>
                  </a:lnTo>
                  <a:lnTo>
                    <a:pt x="54" y="11"/>
                  </a:lnTo>
                  <a:lnTo>
                    <a:pt x="53" y="13"/>
                  </a:lnTo>
                  <a:lnTo>
                    <a:pt x="51" y="17"/>
                  </a:lnTo>
                  <a:lnTo>
                    <a:pt x="49" y="22"/>
                  </a:lnTo>
                  <a:lnTo>
                    <a:pt x="47" y="27"/>
                  </a:lnTo>
                  <a:lnTo>
                    <a:pt x="44" y="31"/>
                  </a:lnTo>
                  <a:lnTo>
                    <a:pt x="42" y="36"/>
                  </a:lnTo>
                  <a:lnTo>
                    <a:pt x="39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4" y="46"/>
                  </a:lnTo>
                  <a:lnTo>
                    <a:pt x="32" y="47"/>
                  </a:lnTo>
                  <a:lnTo>
                    <a:pt x="30" y="49"/>
                  </a:lnTo>
                  <a:lnTo>
                    <a:pt x="27" y="50"/>
                  </a:lnTo>
                  <a:lnTo>
                    <a:pt x="25" y="51"/>
                  </a:lnTo>
                  <a:lnTo>
                    <a:pt x="22" y="51"/>
                  </a:lnTo>
                  <a:lnTo>
                    <a:pt x="19" y="52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1" y="54"/>
                  </a:lnTo>
                  <a:lnTo>
                    <a:pt x="0" y="54"/>
                  </a:lnTo>
                  <a:lnTo>
                    <a:pt x="0" y="55"/>
                  </a:lnTo>
                  <a:lnTo>
                    <a:pt x="1" y="56"/>
                  </a:lnTo>
                  <a:lnTo>
                    <a:pt x="3" y="57"/>
                  </a:lnTo>
                  <a:lnTo>
                    <a:pt x="4" y="58"/>
                  </a:lnTo>
                  <a:lnTo>
                    <a:pt x="6" y="59"/>
                  </a:lnTo>
                  <a:lnTo>
                    <a:pt x="11" y="60"/>
                  </a:lnTo>
                  <a:lnTo>
                    <a:pt x="13" y="61"/>
                  </a:lnTo>
                  <a:lnTo>
                    <a:pt x="14" y="62"/>
                  </a:lnTo>
                  <a:lnTo>
                    <a:pt x="16" y="62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" name="Freeform 1200"/>
            <p:cNvSpPr>
              <a:spLocks/>
            </p:cNvSpPr>
            <p:nvPr/>
          </p:nvSpPr>
          <p:spPr bwMode="auto">
            <a:xfrm>
              <a:off x="979" y="3415"/>
              <a:ext cx="141" cy="59"/>
            </a:xfrm>
            <a:custGeom>
              <a:avLst/>
              <a:gdLst/>
              <a:ahLst/>
              <a:cxnLst>
                <a:cxn ang="0">
                  <a:pos x="105" y="14"/>
                </a:cxn>
                <a:cxn ang="0">
                  <a:pos x="99" y="19"/>
                </a:cxn>
                <a:cxn ang="0">
                  <a:pos x="93" y="23"/>
                </a:cxn>
                <a:cxn ang="0">
                  <a:pos x="86" y="26"/>
                </a:cxn>
                <a:cxn ang="0">
                  <a:pos x="80" y="29"/>
                </a:cxn>
                <a:cxn ang="0">
                  <a:pos x="72" y="31"/>
                </a:cxn>
                <a:cxn ang="0">
                  <a:pos x="62" y="32"/>
                </a:cxn>
                <a:cxn ang="0">
                  <a:pos x="48" y="33"/>
                </a:cxn>
                <a:cxn ang="0">
                  <a:pos x="36" y="33"/>
                </a:cxn>
                <a:cxn ang="0">
                  <a:pos x="27" y="33"/>
                </a:cxn>
                <a:cxn ang="0">
                  <a:pos x="23" y="32"/>
                </a:cxn>
                <a:cxn ang="0">
                  <a:pos x="21" y="32"/>
                </a:cxn>
                <a:cxn ang="0">
                  <a:pos x="19" y="32"/>
                </a:cxn>
                <a:cxn ang="0">
                  <a:pos x="15" y="32"/>
                </a:cxn>
                <a:cxn ang="0">
                  <a:pos x="10" y="31"/>
                </a:cxn>
                <a:cxn ang="0">
                  <a:pos x="5" y="32"/>
                </a:cxn>
                <a:cxn ang="0">
                  <a:pos x="1" y="33"/>
                </a:cxn>
                <a:cxn ang="0">
                  <a:pos x="0" y="36"/>
                </a:cxn>
                <a:cxn ang="0">
                  <a:pos x="1" y="38"/>
                </a:cxn>
                <a:cxn ang="0">
                  <a:pos x="3" y="41"/>
                </a:cxn>
                <a:cxn ang="0">
                  <a:pos x="6" y="44"/>
                </a:cxn>
                <a:cxn ang="0">
                  <a:pos x="11" y="47"/>
                </a:cxn>
                <a:cxn ang="0">
                  <a:pos x="16" y="50"/>
                </a:cxn>
                <a:cxn ang="0">
                  <a:pos x="21" y="53"/>
                </a:cxn>
                <a:cxn ang="0">
                  <a:pos x="27" y="55"/>
                </a:cxn>
                <a:cxn ang="0">
                  <a:pos x="32" y="57"/>
                </a:cxn>
                <a:cxn ang="0">
                  <a:pos x="38" y="58"/>
                </a:cxn>
                <a:cxn ang="0">
                  <a:pos x="50" y="58"/>
                </a:cxn>
                <a:cxn ang="0">
                  <a:pos x="64" y="57"/>
                </a:cxn>
                <a:cxn ang="0">
                  <a:pos x="78" y="54"/>
                </a:cxn>
                <a:cxn ang="0">
                  <a:pos x="93" y="50"/>
                </a:cxn>
                <a:cxn ang="0">
                  <a:pos x="109" y="45"/>
                </a:cxn>
                <a:cxn ang="0">
                  <a:pos x="122" y="40"/>
                </a:cxn>
                <a:cxn ang="0">
                  <a:pos x="128" y="36"/>
                </a:cxn>
                <a:cxn ang="0">
                  <a:pos x="133" y="31"/>
                </a:cxn>
                <a:cxn ang="0">
                  <a:pos x="136" y="26"/>
                </a:cxn>
                <a:cxn ang="0">
                  <a:pos x="139" y="19"/>
                </a:cxn>
                <a:cxn ang="0">
                  <a:pos x="140" y="11"/>
                </a:cxn>
                <a:cxn ang="0">
                  <a:pos x="139" y="7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31" y="1"/>
                </a:cxn>
                <a:cxn ang="0">
                  <a:pos x="127" y="0"/>
                </a:cxn>
                <a:cxn ang="0">
                  <a:pos x="123" y="1"/>
                </a:cxn>
                <a:cxn ang="0">
                  <a:pos x="118" y="3"/>
                </a:cxn>
                <a:cxn ang="0">
                  <a:pos x="113" y="6"/>
                </a:cxn>
                <a:cxn ang="0">
                  <a:pos x="107" y="11"/>
                </a:cxn>
              </a:cxnLst>
              <a:rect l="0" t="0" r="r" b="b"/>
              <a:pathLst>
                <a:path w="141" h="59">
                  <a:moveTo>
                    <a:pt x="107" y="11"/>
                  </a:moveTo>
                  <a:lnTo>
                    <a:pt x="105" y="14"/>
                  </a:lnTo>
                  <a:lnTo>
                    <a:pt x="102" y="16"/>
                  </a:lnTo>
                  <a:lnTo>
                    <a:pt x="99" y="19"/>
                  </a:lnTo>
                  <a:lnTo>
                    <a:pt x="96" y="21"/>
                  </a:lnTo>
                  <a:lnTo>
                    <a:pt x="93" y="23"/>
                  </a:lnTo>
                  <a:lnTo>
                    <a:pt x="90" y="24"/>
                  </a:lnTo>
                  <a:lnTo>
                    <a:pt x="86" y="26"/>
                  </a:lnTo>
                  <a:lnTo>
                    <a:pt x="83" y="27"/>
                  </a:lnTo>
                  <a:lnTo>
                    <a:pt x="80" y="29"/>
                  </a:lnTo>
                  <a:lnTo>
                    <a:pt x="76" y="30"/>
                  </a:lnTo>
                  <a:lnTo>
                    <a:pt x="72" y="31"/>
                  </a:lnTo>
                  <a:lnTo>
                    <a:pt x="69" y="31"/>
                  </a:lnTo>
                  <a:lnTo>
                    <a:pt x="62" y="32"/>
                  </a:lnTo>
                  <a:lnTo>
                    <a:pt x="54" y="33"/>
                  </a:lnTo>
                  <a:lnTo>
                    <a:pt x="48" y="33"/>
                  </a:lnTo>
                  <a:lnTo>
                    <a:pt x="42" y="33"/>
                  </a:lnTo>
                  <a:lnTo>
                    <a:pt x="36" y="33"/>
                  </a:lnTo>
                  <a:lnTo>
                    <a:pt x="31" y="33"/>
                  </a:lnTo>
                  <a:lnTo>
                    <a:pt x="27" y="33"/>
                  </a:lnTo>
                  <a:lnTo>
                    <a:pt x="25" y="33"/>
                  </a:lnTo>
                  <a:lnTo>
                    <a:pt x="23" y="32"/>
                  </a:lnTo>
                  <a:lnTo>
                    <a:pt x="22" y="32"/>
                  </a:lnTo>
                  <a:lnTo>
                    <a:pt x="21" y="32"/>
                  </a:lnTo>
                  <a:lnTo>
                    <a:pt x="20" y="32"/>
                  </a:lnTo>
                  <a:lnTo>
                    <a:pt x="19" y="32"/>
                  </a:lnTo>
                  <a:lnTo>
                    <a:pt x="17" y="32"/>
                  </a:lnTo>
                  <a:lnTo>
                    <a:pt x="15" y="32"/>
                  </a:lnTo>
                  <a:lnTo>
                    <a:pt x="13" y="31"/>
                  </a:lnTo>
                  <a:lnTo>
                    <a:pt x="10" y="31"/>
                  </a:lnTo>
                  <a:lnTo>
                    <a:pt x="7" y="32"/>
                  </a:lnTo>
                  <a:lnTo>
                    <a:pt x="5" y="32"/>
                  </a:lnTo>
                  <a:lnTo>
                    <a:pt x="3" y="33"/>
                  </a:lnTo>
                  <a:lnTo>
                    <a:pt x="1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1" y="38"/>
                  </a:lnTo>
                  <a:lnTo>
                    <a:pt x="2" y="39"/>
                  </a:lnTo>
                  <a:lnTo>
                    <a:pt x="3" y="41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5"/>
                  </a:lnTo>
                  <a:lnTo>
                    <a:pt x="11" y="47"/>
                  </a:lnTo>
                  <a:lnTo>
                    <a:pt x="13" y="49"/>
                  </a:lnTo>
                  <a:lnTo>
                    <a:pt x="16" y="50"/>
                  </a:lnTo>
                  <a:lnTo>
                    <a:pt x="19" y="52"/>
                  </a:lnTo>
                  <a:lnTo>
                    <a:pt x="21" y="53"/>
                  </a:lnTo>
                  <a:lnTo>
                    <a:pt x="24" y="54"/>
                  </a:lnTo>
                  <a:lnTo>
                    <a:pt x="27" y="55"/>
                  </a:lnTo>
                  <a:lnTo>
                    <a:pt x="29" y="56"/>
                  </a:lnTo>
                  <a:lnTo>
                    <a:pt x="32" y="57"/>
                  </a:lnTo>
                  <a:lnTo>
                    <a:pt x="35" y="57"/>
                  </a:lnTo>
                  <a:lnTo>
                    <a:pt x="38" y="58"/>
                  </a:lnTo>
                  <a:lnTo>
                    <a:pt x="44" y="58"/>
                  </a:lnTo>
                  <a:lnTo>
                    <a:pt x="50" y="58"/>
                  </a:lnTo>
                  <a:lnTo>
                    <a:pt x="57" y="58"/>
                  </a:lnTo>
                  <a:lnTo>
                    <a:pt x="64" y="57"/>
                  </a:lnTo>
                  <a:lnTo>
                    <a:pt x="71" y="55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3" y="50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18" y="42"/>
                  </a:lnTo>
                  <a:lnTo>
                    <a:pt x="122" y="40"/>
                  </a:lnTo>
                  <a:lnTo>
                    <a:pt x="125" y="38"/>
                  </a:lnTo>
                  <a:lnTo>
                    <a:pt x="128" y="36"/>
                  </a:lnTo>
                  <a:lnTo>
                    <a:pt x="130" y="33"/>
                  </a:lnTo>
                  <a:lnTo>
                    <a:pt x="133" y="31"/>
                  </a:lnTo>
                  <a:lnTo>
                    <a:pt x="135" y="29"/>
                  </a:lnTo>
                  <a:lnTo>
                    <a:pt x="136" y="26"/>
                  </a:lnTo>
                  <a:lnTo>
                    <a:pt x="137" y="24"/>
                  </a:lnTo>
                  <a:lnTo>
                    <a:pt x="139" y="19"/>
                  </a:lnTo>
                  <a:lnTo>
                    <a:pt x="140" y="15"/>
                  </a:lnTo>
                  <a:lnTo>
                    <a:pt x="140" y="11"/>
                  </a:lnTo>
                  <a:lnTo>
                    <a:pt x="140" y="9"/>
                  </a:lnTo>
                  <a:lnTo>
                    <a:pt x="139" y="7"/>
                  </a:lnTo>
                  <a:lnTo>
                    <a:pt x="138" y="6"/>
                  </a:lnTo>
                  <a:lnTo>
                    <a:pt x="137" y="4"/>
                  </a:lnTo>
                  <a:lnTo>
                    <a:pt x="136" y="3"/>
                  </a:lnTo>
                  <a:lnTo>
                    <a:pt x="135" y="2"/>
                  </a:lnTo>
                  <a:lnTo>
                    <a:pt x="133" y="1"/>
                  </a:lnTo>
                  <a:lnTo>
                    <a:pt x="131" y="1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1"/>
                  </a:lnTo>
                  <a:lnTo>
                    <a:pt x="121" y="2"/>
                  </a:lnTo>
                  <a:lnTo>
                    <a:pt x="118" y="3"/>
                  </a:lnTo>
                  <a:lnTo>
                    <a:pt x="115" y="4"/>
                  </a:lnTo>
                  <a:lnTo>
                    <a:pt x="113" y="6"/>
                  </a:lnTo>
                  <a:lnTo>
                    <a:pt x="110" y="8"/>
                  </a:lnTo>
                  <a:lnTo>
                    <a:pt x="107" y="11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5" name="Freeform 1201"/>
            <p:cNvSpPr>
              <a:spLocks/>
            </p:cNvSpPr>
            <p:nvPr/>
          </p:nvSpPr>
          <p:spPr bwMode="auto">
            <a:xfrm>
              <a:off x="852" y="3477"/>
              <a:ext cx="222" cy="50"/>
            </a:xfrm>
            <a:custGeom>
              <a:avLst/>
              <a:gdLst/>
              <a:ahLst/>
              <a:cxnLst>
                <a:cxn ang="0">
                  <a:pos x="191" y="14"/>
                </a:cxn>
                <a:cxn ang="0">
                  <a:pos x="184" y="11"/>
                </a:cxn>
                <a:cxn ang="0">
                  <a:pos x="177" y="7"/>
                </a:cxn>
                <a:cxn ang="0">
                  <a:pos x="171" y="5"/>
                </a:cxn>
                <a:cxn ang="0">
                  <a:pos x="164" y="4"/>
                </a:cxn>
                <a:cxn ang="0">
                  <a:pos x="156" y="4"/>
                </a:cxn>
                <a:cxn ang="0">
                  <a:pos x="145" y="4"/>
                </a:cxn>
                <a:cxn ang="0">
                  <a:pos x="131" y="6"/>
                </a:cxn>
                <a:cxn ang="0">
                  <a:pos x="117" y="8"/>
                </a:cxn>
                <a:cxn ang="0">
                  <a:pos x="105" y="10"/>
                </a:cxn>
                <a:cxn ang="0">
                  <a:pos x="93" y="10"/>
                </a:cxn>
                <a:cxn ang="0">
                  <a:pos x="82" y="11"/>
                </a:cxn>
                <a:cxn ang="0">
                  <a:pos x="72" y="10"/>
                </a:cxn>
                <a:cxn ang="0">
                  <a:pos x="60" y="9"/>
                </a:cxn>
                <a:cxn ang="0">
                  <a:pos x="47" y="7"/>
                </a:cxn>
                <a:cxn ang="0">
                  <a:pos x="37" y="4"/>
                </a:cxn>
                <a:cxn ang="0">
                  <a:pos x="31" y="2"/>
                </a:cxn>
                <a:cxn ang="0">
                  <a:pos x="27" y="0"/>
                </a:cxn>
                <a:cxn ang="0">
                  <a:pos x="24" y="1"/>
                </a:cxn>
                <a:cxn ang="0">
                  <a:pos x="19" y="4"/>
                </a:cxn>
                <a:cxn ang="0">
                  <a:pos x="14" y="7"/>
                </a:cxn>
                <a:cxn ang="0">
                  <a:pos x="8" y="11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1" y="23"/>
                </a:cxn>
                <a:cxn ang="0">
                  <a:pos x="5" y="27"/>
                </a:cxn>
                <a:cxn ang="0">
                  <a:pos x="15" y="30"/>
                </a:cxn>
                <a:cxn ang="0">
                  <a:pos x="27" y="33"/>
                </a:cxn>
                <a:cxn ang="0">
                  <a:pos x="41" y="35"/>
                </a:cxn>
                <a:cxn ang="0">
                  <a:pos x="55" y="37"/>
                </a:cxn>
                <a:cxn ang="0">
                  <a:pos x="68" y="39"/>
                </a:cxn>
                <a:cxn ang="0">
                  <a:pos x="80" y="40"/>
                </a:cxn>
                <a:cxn ang="0">
                  <a:pos x="90" y="40"/>
                </a:cxn>
                <a:cxn ang="0">
                  <a:pos x="95" y="40"/>
                </a:cxn>
                <a:cxn ang="0">
                  <a:pos x="100" y="41"/>
                </a:cxn>
                <a:cxn ang="0">
                  <a:pos x="111" y="43"/>
                </a:cxn>
                <a:cxn ang="0">
                  <a:pos x="124" y="45"/>
                </a:cxn>
                <a:cxn ang="0">
                  <a:pos x="139" y="48"/>
                </a:cxn>
                <a:cxn ang="0">
                  <a:pos x="150" y="49"/>
                </a:cxn>
                <a:cxn ang="0">
                  <a:pos x="158" y="49"/>
                </a:cxn>
                <a:cxn ang="0">
                  <a:pos x="166" y="49"/>
                </a:cxn>
                <a:cxn ang="0">
                  <a:pos x="174" y="48"/>
                </a:cxn>
                <a:cxn ang="0">
                  <a:pos x="182" y="47"/>
                </a:cxn>
                <a:cxn ang="0">
                  <a:pos x="190" y="45"/>
                </a:cxn>
                <a:cxn ang="0">
                  <a:pos x="196" y="42"/>
                </a:cxn>
                <a:cxn ang="0">
                  <a:pos x="207" y="36"/>
                </a:cxn>
                <a:cxn ang="0">
                  <a:pos x="216" y="30"/>
                </a:cxn>
                <a:cxn ang="0">
                  <a:pos x="221" y="25"/>
                </a:cxn>
                <a:cxn ang="0">
                  <a:pos x="221" y="22"/>
                </a:cxn>
                <a:cxn ang="0">
                  <a:pos x="218" y="19"/>
                </a:cxn>
                <a:cxn ang="0">
                  <a:pos x="213" y="17"/>
                </a:cxn>
                <a:cxn ang="0">
                  <a:pos x="206" y="16"/>
                </a:cxn>
                <a:cxn ang="0">
                  <a:pos x="198" y="15"/>
                </a:cxn>
              </a:cxnLst>
              <a:rect l="0" t="0" r="r" b="b"/>
              <a:pathLst>
                <a:path w="222" h="50">
                  <a:moveTo>
                    <a:pt x="194" y="15"/>
                  </a:moveTo>
                  <a:lnTo>
                    <a:pt x="191" y="14"/>
                  </a:lnTo>
                  <a:lnTo>
                    <a:pt x="189" y="13"/>
                  </a:lnTo>
                  <a:lnTo>
                    <a:pt x="184" y="11"/>
                  </a:lnTo>
                  <a:lnTo>
                    <a:pt x="179" y="8"/>
                  </a:lnTo>
                  <a:lnTo>
                    <a:pt x="177" y="7"/>
                  </a:lnTo>
                  <a:lnTo>
                    <a:pt x="174" y="6"/>
                  </a:lnTo>
                  <a:lnTo>
                    <a:pt x="171" y="5"/>
                  </a:lnTo>
                  <a:lnTo>
                    <a:pt x="168" y="5"/>
                  </a:lnTo>
                  <a:lnTo>
                    <a:pt x="164" y="4"/>
                  </a:lnTo>
                  <a:lnTo>
                    <a:pt x="160" y="4"/>
                  </a:lnTo>
                  <a:lnTo>
                    <a:pt x="156" y="4"/>
                  </a:lnTo>
                  <a:lnTo>
                    <a:pt x="151" y="4"/>
                  </a:lnTo>
                  <a:lnTo>
                    <a:pt x="145" y="4"/>
                  </a:lnTo>
                  <a:lnTo>
                    <a:pt x="139" y="5"/>
                  </a:lnTo>
                  <a:lnTo>
                    <a:pt x="131" y="6"/>
                  </a:lnTo>
                  <a:lnTo>
                    <a:pt x="124" y="7"/>
                  </a:lnTo>
                  <a:lnTo>
                    <a:pt x="117" y="8"/>
                  </a:lnTo>
                  <a:lnTo>
                    <a:pt x="111" y="9"/>
                  </a:lnTo>
                  <a:lnTo>
                    <a:pt x="105" y="10"/>
                  </a:lnTo>
                  <a:lnTo>
                    <a:pt x="99" y="10"/>
                  </a:lnTo>
                  <a:lnTo>
                    <a:pt x="93" y="10"/>
                  </a:lnTo>
                  <a:lnTo>
                    <a:pt x="87" y="11"/>
                  </a:lnTo>
                  <a:lnTo>
                    <a:pt x="82" y="11"/>
                  </a:lnTo>
                  <a:lnTo>
                    <a:pt x="77" y="10"/>
                  </a:lnTo>
                  <a:lnTo>
                    <a:pt x="72" y="10"/>
                  </a:lnTo>
                  <a:lnTo>
                    <a:pt x="68" y="10"/>
                  </a:lnTo>
                  <a:lnTo>
                    <a:pt x="60" y="9"/>
                  </a:lnTo>
                  <a:lnTo>
                    <a:pt x="53" y="8"/>
                  </a:lnTo>
                  <a:lnTo>
                    <a:pt x="47" y="7"/>
                  </a:lnTo>
                  <a:lnTo>
                    <a:pt x="41" y="6"/>
                  </a:lnTo>
                  <a:lnTo>
                    <a:pt x="37" y="4"/>
                  </a:lnTo>
                  <a:lnTo>
                    <a:pt x="33" y="3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3"/>
                  </a:lnTo>
                  <a:lnTo>
                    <a:pt x="19" y="4"/>
                  </a:lnTo>
                  <a:lnTo>
                    <a:pt x="17" y="5"/>
                  </a:lnTo>
                  <a:lnTo>
                    <a:pt x="14" y="7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4" y="15"/>
                  </a:lnTo>
                  <a:lnTo>
                    <a:pt x="2" y="17"/>
                  </a:lnTo>
                  <a:lnTo>
                    <a:pt x="1" y="19"/>
                  </a:lnTo>
                  <a:lnTo>
                    <a:pt x="0" y="21"/>
                  </a:lnTo>
                  <a:lnTo>
                    <a:pt x="1" y="23"/>
                  </a:lnTo>
                  <a:lnTo>
                    <a:pt x="2" y="25"/>
                  </a:lnTo>
                  <a:lnTo>
                    <a:pt x="5" y="27"/>
                  </a:lnTo>
                  <a:lnTo>
                    <a:pt x="10" y="28"/>
                  </a:lnTo>
                  <a:lnTo>
                    <a:pt x="15" y="30"/>
                  </a:lnTo>
                  <a:lnTo>
                    <a:pt x="21" y="32"/>
                  </a:lnTo>
                  <a:lnTo>
                    <a:pt x="27" y="33"/>
                  </a:lnTo>
                  <a:lnTo>
                    <a:pt x="33" y="34"/>
                  </a:lnTo>
                  <a:lnTo>
                    <a:pt x="41" y="35"/>
                  </a:lnTo>
                  <a:lnTo>
                    <a:pt x="48" y="36"/>
                  </a:lnTo>
                  <a:lnTo>
                    <a:pt x="55" y="37"/>
                  </a:lnTo>
                  <a:lnTo>
                    <a:pt x="62" y="38"/>
                  </a:lnTo>
                  <a:lnTo>
                    <a:pt x="68" y="39"/>
                  </a:lnTo>
                  <a:lnTo>
                    <a:pt x="75" y="39"/>
                  </a:lnTo>
                  <a:lnTo>
                    <a:pt x="80" y="40"/>
                  </a:lnTo>
                  <a:lnTo>
                    <a:pt x="86" y="40"/>
                  </a:lnTo>
                  <a:lnTo>
                    <a:pt x="90" y="40"/>
                  </a:lnTo>
                  <a:lnTo>
                    <a:pt x="93" y="40"/>
                  </a:lnTo>
                  <a:lnTo>
                    <a:pt x="95" y="40"/>
                  </a:lnTo>
                  <a:lnTo>
                    <a:pt x="96" y="40"/>
                  </a:lnTo>
                  <a:lnTo>
                    <a:pt x="100" y="41"/>
                  </a:lnTo>
                  <a:lnTo>
                    <a:pt x="106" y="42"/>
                  </a:lnTo>
                  <a:lnTo>
                    <a:pt x="111" y="43"/>
                  </a:lnTo>
                  <a:lnTo>
                    <a:pt x="117" y="44"/>
                  </a:lnTo>
                  <a:lnTo>
                    <a:pt x="124" y="45"/>
                  </a:lnTo>
                  <a:lnTo>
                    <a:pt x="131" y="46"/>
                  </a:lnTo>
                  <a:lnTo>
                    <a:pt x="139" y="48"/>
                  </a:lnTo>
                  <a:lnTo>
                    <a:pt x="147" y="48"/>
                  </a:lnTo>
                  <a:lnTo>
                    <a:pt x="150" y="49"/>
                  </a:lnTo>
                  <a:lnTo>
                    <a:pt x="154" y="49"/>
                  </a:lnTo>
                  <a:lnTo>
                    <a:pt x="158" y="49"/>
                  </a:lnTo>
                  <a:lnTo>
                    <a:pt x="162" y="49"/>
                  </a:lnTo>
                  <a:lnTo>
                    <a:pt x="166" y="49"/>
                  </a:lnTo>
                  <a:lnTo>
                    <a:pt x="170" y="49"/>
                  </a:lnTo>
                  <a:lnTo>
                    <a:pt x="174" y="48"/>
                  </a:lnTo>
                  <a:lnTo>
                    <a:pt x="178" y="47"/>
                  </a:lnTo>
                  <a:lnTo>
                    <a:pt x="182" y="47"/>
                  </a:lnTo>
                  <a:lnTo>
                    <a:pt x="186" y="46"/>
                  </a:lnTo>
                  <a:lnTo>
                    <a:pt x="190" y="45"/>
                  </a:lnTo>
                  <a:lnTo>
                    <a:pt x="193" y="43"/>
                  </a:lnTo>
                  <a:lnTo>
                    <a:pt x="196" y="42"/>
                  </a:lnTo>
                  <a:lnTo>
                    <a:pt x="200" y="40"/>
                  </a:lnTo>
                  <a:lnTo>
                    <a:pt x="207" y="36"/>
                  </a:lnTo>
                  <a:lnTo>
                    <a:pt x="212" y="33"/>
                  </a:lnTo>
                  <a:lnTo>
                    <a:pt x="216" y="30"/>
                  </a:lnTo>
                  <a:lnTo>
                    <a:pt x="219" y="28"/>
                  </a:lnTo>
                  <a:lnTo>
                    <a:pt x="221" y="25"/>
                  </a:lnTo>
                  <a:lnTo>
                    <a:pt x="221" y="23"/>
                  </a:lnTo>
                  <a:lnTo>
                    <a:pt x="221" y="22"/>
                  </a:lnTo>
                  <a:lnTo>
                    <a:pt x="220" y="20"/>
                  </a:lnTo>
                  <a:lnTo>
                    <a:pt x="218" y="19"/>
                  </a:lnTo>
                  <a:lnTo>
                    <a:pt x="216" y="18"/>
                  </a:lnTo>
                  <a:lnTo>
                    <a:pt x="213" y="17"/>
                  </a:lnTo>
                  <a:lnTo>
                    <a:pt x="210" y="16"/>
                  </a:lnTo>
                  <a:lnTo>
                    <a:pt x="206" y="16"/>
                  </a:lnTo>
                  <a:lnTo>
                    <a:pt x="202" y="15"/>
                  </a:lnTo>
                  <a:lnTo>
                    <a:pt x="198" y="15"/>
                  </a:lnTo>
                  <a:lnTo>
                    <a:pt x="194" y="15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6" name="Freeform 1202"/>
            <p:cNvSpPr>
              <a:spLocks/>
            </p:cNvSpPr>
            <p:nvPr/>
          </p:nvSpPr>
          <p:spPr bwMode="auto">
            <a:xfrm>
              <a:off x="874" y="3540"/>
              <a:ext cx="194" cy="41"/>
            </a:xfrm>
            <a:custGeom>
              <a:avLst/>
              <a:gdLst/>
              <a:ahLst/>
              <a:cxnLst>
                <a:cxn ang="0">
                  <a:pos x="180" y="4"/>
                </a:cxn>
                <a:cxn ang="0">
                  <a:pos x="174" y="7"/>
                </a:cxn>
                <a:cxn ang="0">
                  <a:pos x="167" y="9"/>
                </a:cxn>
                <a:cxn ang="0">
                  <a:pos x="160" y="10"/>
                </a:cxn>
                <a:cxn ang="0">
                  <a:pos x="153" y="11"/>
                </a:cxn>
                <a:cxn ang="0">
                  <a:pos x="142" y="12"/>
                </a:cxn>
                <a:cxn ang="0">
                  <a:pos x="127" y="12"/>
                </a:cxn>
                <a:cxn ang="0">
                  <a:pos x="120" y="12"/>
                </a:cxn>
                <a:cxn ang="0">
                  <a:pos x="113" y="11"/>
                </a:cxn>
                <a:cxn ang="0">
                  <a:pos x="94" y="8"/>
                </a:cxn>
                <a:cxn ang="0">
                  <a:pos x="84" y="6"/>
                </a:cxn>
                <a:cxn ang="0">
                  <a:pos x="76" y="6"/>
                </a:cxn>
                <a:cxn ang="0">
                  <a:pos x="67" y="6"/>
                </a:cxn>
                <a:cxn ang="0">
                  <a:pos x="61" y="7"/>
                </a:cxn>
                <a:cxn ang="0">
                  <a:pos x="54" y="8"/>
                </a:cxn>
                <a:cxn ang="0">
                  <a:pos x="45" y="8"/>
                </a:cxn>
                <a:cxn ang="0">
                  <a:pos x="35" y="8"/>
                </a:cxn>
                <a:cxn ang="0">
                  <a:pos x="25" y="6"/>
                </a:cxn>
                <a:cxn ang="0">
                  <a:pos x="15" y="5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5" y="17"/>
                </a:cxn>
                <a:cxn ang="0">
                  <a:pos x="12" y="23"/>
                </a:cxn>
                <a:cxn ang="0">
                  <a:pos x="21" y="28"/>
                </a:cxn>
                <a:cxn ang="0">
                  <a:pos x="33" y="32"/>
                </a:cxn>
                <a:cxn ang="0">
                  <a:pos x="46" y="35"/>
                </a:cxn>
                <a:cxn ang="0">
                  <a:pos x="60" y="37"/>
                </a:cxn>
                <a:cxn ang="0">
                  <a:pos x="75" y="39"/>
                </a:cxn>
                <a:cxn ang="0">
                  <a:pos x="90" y="39"/>
                </a:cxn>
                <a:cxn ang="0">
                  <a:pos x="106" y="40"/>
                </a:cxn>
                <a:cxn ang="0">
                  <a:pos x="120" y="40"/>
                </a:cxn>
                <a:cxn ang="0">
                  <a:pos x="134" y="39"/>
                </a:cxn>
                <a:cxn ang="0">
                  <a:pos x="147" y="38"/>
                </a:cxn>
                <a:cxn ang="0">
                  <a:pos x="158" y="36"/>
                </a:cxn>
                <a:cxn ang="0">
                  <a:pos x="167" y="35"/>
                </a:cxn>
                <a:cxn ang="0">
                  <a:pos x="173" y="33"/>
                </a:cxn>
                <a:cxn ang="0">
                  <a:pos x="181" y="27"/>
                </a:cxn>
                <a:cxn ang="0">
                  <a:pos x="187" y="20"/>
                </a:cxn>
                <a:cxn ang="0">
                  <a:pos x="191" y="14"/>
                </a:cxn>
                <a:cxn ang="0">
                  <a:pos x="193" y="8"/>
                </a:cxn>
                <a:cxn ang="0">
                  <a:pos x="193" y="5"/>
                </a:cxn>
                <a:cxn ang="0">
                  <a:pos x="193" y="3"/>
                </a:cxn>
                <a:cxn ang="0">
                  <a:pos x="192" y="2"/>
                </a:cxn>
                <a:cxn ang="0">
                  <a:pos x="191" y="0"/>
                </a:cxn>
                <a:cxn ang="0">
                  <a:pos x="189" y="0"/>
                </a:cxn>
                <a:cxn ang="0">
                  <a:pos x="187" y="0"/>
                </a:cxn>
                <a:cxn ang="0">
                  <a:pos x="184" y="1"/>
                </a:cxn>
              </a:cxnLst>
              <a:rect l="0" t="0" r="r" b="b"/>
              <a:pathLst>
                <a:path w="194" h="41">
                  <a:moveTo>
                    <a:pt x="183" y="2"/>
                  </a:moveTo>
                  <a:lnTo>
                    <a:pt x="180" y="4"/>
                  </a:lnTo>
                  <a:lnTo>
                    <a:pt x="177" y="5"/>
                  </a:lnTo>
                  <a:lnTo>
                    <a:pt x="174" y="7"/>
                  </a:lnTo>
                  <a:lnTo>
                    <a:pt x="171" y="8"/>
                  </a:lnTo>
                  <a:lnTo>
                    <a:pt x="167" y="9"/>
                  </a:lnTo>
                  <a:lnTo>
                    <a:pt x="164" y="10"/>
                  </a:lnTo>
                  <a:lnTo>
                    <a:pt x="160" y="10"/>
                  </a:lnTo>
                  <a:lnTo>
                    <a:pt x="157" y="11"/>
                  </a:lnTo>
                  <a:lnTo>
                    <a:pt x="153" y="11"/>
                  </a:lnTo>
                  <a:lnTo>
                    <a:pt x="150" y="11"/>
                  </a:lnTo>
                  <a:lnTo>
                    <a:pt x="142" y="12"/>
                  </a:lnTo>
                  <a:lnTo>
                    <a:pt x="134" y="12"/>
                  </a:lnTo>
                  <a:lnTo>
                    <a:pt x="127" y="12"/>
                  </a:lnTo>
                  <a:lnTo>
                    <a:pt x="124" y="12"/>
                  </a:lnTo>
                  <a:lnTo>
                    <a:pt x="120" y="12"/>
                  </a:lnTo>
                  <a:lnTo>
                    <a:pt x="116" y="11"/>
                  </a:lnTo>
                  <a:lnTo>
                    <a:pt x="113" y="11"/>
                  </a:lnTo>
                  <a:lnTo>
                    <a:pt x="103" y="9"/>
                  </a:lnTo>
                  <a:lnTo>
                    <a:pt x="94" y="8"/>
                  </a:lnTo>
                  <a:lnTo>
                    <a:pt x="89" y="7"/>
                  </a:lnTo>
                  <a:lnTo>
                    <a:pt x="84" y="6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1" y="6"/>
                  </a:lnTo>
                  <a:lnTo>
                    <a:pt x="67" y="6"/>
                  </a:lnTo>
                  <a:lnTo>
                    <a:pt x="64" y="6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5" y="8"/>
                  </a:lnTo>
                  <a:lnTo>
                    <a:pt x="40" y="8"/>
                  </a:lnTo>
                  <a:lnTo>
                    <a:pt x="35" y="8"/>
                  </a:lnTo>
                  <a:lnTo>
                    <a:pt x="30" y="7"/>
                  </a:lnTo>
                  <a:lnTo>
                    <a:pt x="25" y="6"/>
                  </a:lnTo>
                  <a:lnTo>
                    <a:pt x="20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7" y="3"/>
                  </a:lnTo>
                  <a:lnTo>
                    <a:pt x="4" y="3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10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8" y="20"/>
                  </a:lnTo>
                  <a:lnTo>
                    <a:pt x="12" y="23"/>
                  </a:lnTo>
                  <a:lnTo>
                    <a:pt x="16" y="25"/>
                  </a:lnTo>
                  <a:lnTo>
                    <a:pt x="21" y="28"/>
                  </a:lnTo>
                  <a:lnTo>
                    <a:pt x="27" y="30"/>
                  </a:lnTo>
                  <a:lnTo>
                    <a:pt x="33" y="32"/>
                  </a:lnTo>
                  <a:lnTo>
                    <a:pt x="39" y="33"/>
                  </a:lnTo>
                  <a:lnTo>
                    <a:pt x="46" y="35"/>
                  </a:lnTo>
                  <a:lnTo>
                    <a:pt x="53" y="36"/>
                  </a:lnTo>
                  <a:lnTo>
                    <a:pt x="60" y="37"/>
                  </a:lnTo>
                  <a:lnTo>
                    <a:pt x="67" y="38"/>
                  </a:lnTo>
                  <a:lnTo>
                    <a:pt x="75" y="39"/>
                  </a:lnTo>
                  <a:lnTo>
                    <a:pt x="82" y="39"/>
                  </a:lnTo>
                  <a:lnTo>
                    <a:pt x="90" y="39"/>
                  </a:lnTo>
                  <a:lnTo>
                    <a:pt x="98" y="40"/>
                  </a:lnTo>
                  <a:lnTo>
                    <a:pt x="106" y="40"/>
                  </a:lnTo>
                  <a:lnTo>
                    <a:pt x="113" y="40"/>
                  </a:lnTo>
                  <a:lnTo>
                    <a:pt x="120" y="40"/>
                  </a:lnTo>
                  <a:lnTo>
                    <a:pt x="128" y="39"/>
                  </a:lnTo>
                  <a:lnTo>
                    <a:pt x="134" y="39"/>
                  </a:lnTo>
                  <a:lnTo>
                    <a:pt x="141" y="38"/>
                  </a:lnTo>
                  <a:lnTo>
                    <a:pt x="147" y="38"/>
                  </a:lnTo>
                  <a:lnTo>
                    <a:pt x="153" y="37"/>
                  </a:lnTo>
                  <a:lnTo>
                    <a:pt x="158" y="36"/>
                  </a:lnTo>
                  <a:lnTo>
                    <a:pt x="162" y="36"/>
                  </a:lnTo>
                  <a:lnTo>
                    <a:pt x="167" y="35"/>
                  </a:lnTo>
                  <a:lnTo>
                    <a:pt x="170" y="34"/>
                  </a:lnTo>
                  <a:lnTo>
                    <a:pt x="173" y="33"/>
                  </a:lnTo>
                  <a:lnTo>
                    <a:pt x="177" y="30"/>
                  </a:lnTo>
                  <a:lnTo>
                    <a:pt x="181" y="27"/>
                  </a:lnTo>
                  <a:lnTo>
                    <a:pt x="184" y="23"/>
                  </a:lnTo>
                  <a:lnTo>
                    <a:pt x="187" y="20"/>
                  </a:lnTo>
                  <a:lnTo>
                    <a:pt x="190" y="17"/>
                  </a:lnTo>
                  <a:lnTo>
                    <a:pt x="191" y="14"/>
                  </a:lnTo>
                  <a:lnTo>
                    <a:pt x="192" y="11"/>
                  </a:lnTo>
                  <a:lnTo>
                    <a:pt x="193" y="8"/>
                  </a:lnTo>
                  <a:lnTo>
                    <a:pt x="193" y="7"/>
                  </a:lnTo>
                  <a:lnTo>
                    <a:pt x="193" y="5"/>
                  </a:lnTo>
                  <a:lnTo>
                    <a:pt x="193" y="4"/>
                  </a:lnTo>
                  <a:lnTo>
                    <a:pt x="193" y="3"/>
                  </a:lnTo>
                  <a:lnTo>
                    <a:pt x="193" y="2"/>
                  </a:lnTo>
                  <a:lnTo>
                    <a:pt x="192" y="2"/>
                  </a:lnTo>
                  <a:lnTo>
                    <a:pt x="192" y="1"/>
                  </a:lnTo>
                  <a:lnTo>
                    <a:pt x="191" y="0"/>
                  </a:lnTo>
                  <a:lnTo>
                    <a:pt x="190" y="0"/>
                  </a:lnTo>
                  <a:lnTo>
                    <a:pt x="189" y="0"/>
                  </a:lnTo>
                  <a:lnTo>
                    <a:pt x="188" y="0"/>
                  </a:lnTo>
                  <a:lnTo>
                    <a:pt x="187" y="0"/>
                  </a:lnTo>
                  <a:lnTo>
                    <a:pt x="186" y="1"/>
                  </a:lnTo>
                  <a:lnTo>
                    <a:pt x="184" y="1"/>
                  </a:lnTo>
                  <a:lnTo>
                    <a:pt x="183" y="2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7" name="Freeform 1203"/>
            <p:cNvSpPr>
              <a:spLocks/>
            </p:cNvSpPr>
            <p:nvPr/>
          </p:nvSpPr>
          <p:spPr bwMode="auto">
            <a:xfrm>
              <a:off x="861" y="3595"/>
              <a:ext cx="198" cy="143"/>
            </a:xfrm>
            <a:custGeom>
              <a:avLst/>
              <a:gdLst/>
              <a:ahLst/>
              <a:cxnLst>
                <a:cxn ang="0">
                  <a:pos x="138" y="26"/>
                </a:cxn>
                <a:cxn ang="0">
                  <a:pos x="132" y="19"/>
                </a:cxn>
                <a:cxn ang="0">
                  <a:pos x="116" y="9"/>
                </a:cxn>
                <a:cxn ang="0">
                  <a:pos x="97" y="2"/>
                </a:cxn>
                <a:cxn ang="0">
                  <a:pos x="78" y="0"/>
                </a:cxn>
                <a:cxn ang="0">
                  <a:pos x="69" y="4"/>
                </a:cxn>
                <a:cxn ang="0">
                  <a:pos x="65" y="10"/>
                </a:cxn>
                <a:cxn ang="0">
                  <a:pos x="59" y="24"/>
                </a:cxn>
                <a:cxn ang="0">
                  <a:pos x="49" y="37"/>
                </a:cxn>
                <a:cxn ang="0">
                  <a:pos x="37" y="48"/>
                </a:cxn>
                <a:cxn ang="0">
                  <a:pos x="27" y="55"/>
                </a:cxn>
                <a:cxn ang="0">
                  <a:pos x="20" y="58"/>
                </a:cxn>
                <a:cxn ang="0">
                  <a:pos x="11" y="61"/>
                </a:cxn>
                <a:cxn ang="0">
                  <a:pos x="5" y="63"/>
                </a:cxn>
                <a:cxn ang="0">
                  <a:pos x="1" y="65"/>
                </a:cxn>
                <a:cxn ang="0">
                  <a:pos x="1" y="72"/>
                </a:cxn>
                <a:cxn ang="0">
                  <a:pos x="3" y="79"/>
                </a:cxn>
                <a:cxn ang="0">
                  <a:pos x="5" y="87"/>
                </a:cxn>
                <a:cxn ang="0">
                  <a:pos x="9" y="92"/>
                </a:cxn>
                <a:cxn ang="0">
                  <a:pos x="16" y="94"/>
                </a:cxn>
                <a:cxn ang="0">
                  <a:pos x="26" y="92"/>
                </a:cxn>
                <a:cxn ang="0">
                  <a:pos x="38" y="83"/>
                </a:cxn>
                <a:cxn ang="0">
                  <a:pos x="50" y="72"/>
                </a:cxn>
                <a:cxn ang="0">
                  <a:pos x="59" y="66"/>
                </a:cxn>
                <a:cxn ang="0">
                  <a:pos x="67" y="66"/>
                </a:cxn>
                <a:cxn ang="0">
                  <a:pos x="72" y="69"/>
                </a:cxn>
                <a:cxn ang="0">
                  <a:pos x="77" y="75"/>
                </a:cxn>
                <a:cxn ang="0">
                  <a:pos x="82" y="93"/>
                </a:cxn>
                <a:cxn ang="0">
                  <a:pos x="84" y="111"/>
                </a:cxn>
                <a:cxn ang="0">
                  <a:pos x="84" y="117"/>
                </a:cxn>
                <a:cxn ang="0">
                  <a:pos x="84" y="120"/>
                </a:cxn>
                <a:cxn ang="0">
                  <a:pos x="88" y="129"/>
                </a:cxn>
                <a:cxn ang="0">
                  <a:pos x="92" y="139"/>
                </a:cxn>
                <a:cxn ang="0">
                  <a:pos x="96" y="142"/>
                </a:cxn>
                <a:cxn ang="0">
                  <a:pos x="101" y="140"/>
                </a:cxn>
                <a:cxn ang="0">
                  <a:pos x="105" y="131"/>
                </a:cxn>
                <a:cxn ang="0">
                  <a:pos x="110" y="114"/>
                </a:cxn>
                <a:cxn ang="0">
                  <a:pos x="118" y="90"/>
                </a:cxn>
                <a:cxn ang="0">
                  <a:pos x="127" y="77"/>
                </a:cxn>
                <a:cxn ang="0">
                  <a:pos x="132" y="74"/>
                </a:cxn>
                <a:cxn ang="0">
                  <a:pos x="137" y="74"/>
                </a:cxn>
                <a:cxn ang="0">
                  <a:pos x="142" y="77"/>
                </a:cxn>
                <a:cxn ang="0">
                  <a:pos x="150" y="86"/>
                </a:cxn>
                <a:cxn ang="0">
                  <a:pos x="158" y="93"/>
                </a:cxn>
                <a:cxn ang="0">
                  <a:pos x="166" y="96"/>
                </a:cxn>
                <a:cxn ang="0">
                  <a:pos x="176" y="97"/>
                </a:cxn>
                <a:cxn ang="0">
                  <a:pos x="188" y="92"/>
                </a:cxn>
                <a:cxn ang="0">
                  <a:pos x="196" y="85"/>
                </a:cxn>
                <a:cxn ang="0">
                  <a:pos x="196" y="80"/>
                </a:cxn>
                <a:cxn ang="0">
                  <a:pos x="191" y="76"/>
                </a:cxn>
                <a:cxn ang="0">
                  <a:pos x="180" y="69"/>
                </a:cxn>
                <a:cxn ang="0">
                  <a:pos x="160" y="56"/>
                </a:cxn>
                <a:cxn ang="0">
                  <a:pos x="147" y="44"/>
                </a:cxn>
                <a:cxn ang="0">
                  <a:pos x="140" y="33"/>
                </a:cxn>
              </a:cxnLst>
              <a:rect l="0" t="0" r="r" b="b"/>
              <a:pathLst>
                <a:path w="198" h="143">
                  <a:moveTo>
                    <a:pt x="139" y="29"/>
                  </a:moveTo>
                  <a:lnTo>
                    <a:pt x="139" y="27"/>
                  </a:lnTo>
                  <a:lnTo>
                    <a:pt x="138" y="26"/>
                  </a:lnTo>
                  <a:lnTo>
                    <a:pt x="137" y="24"/>
                  </a:lnTo>
                  <a:lnTo>
                    <a:pt x="136" y="22"/>
                  </a:lnTo>
                  <a:lnTo>
                    <a:pt x="132" y="19"/>
                  </a:lnTo>
                  <a:lnTo>
                    <a:pt x="128" y="15"/>
                  </a:lnTo>
                  <a:lnTo>
                    <a:pt x="123" y="12"/>
                  </a:lnTo>
                  <a:lnTo>
                    <a:pt x="116" y="9"/>
                  </a:lnTo>
                  <a:lnTo>
                    <a:pt x="110" y="6"/>
                  </a:lnTo>
                  <a:lnTo>
                    <a:pt x="103" y="4"/>
                  </a:lnTo>
                  <a:lnTo>
                    <a:pt x="97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8" y="0"/>
                  </a:lnTo>
                  <a:lnTo>
                    <a:pt x="73" y="2"/>
                  </a:lnTo>
                  <a:lnTo>
                    <a:pt x="71" y="3"/>
                  </a:lnTo>
                  <a:lnTo>
                    <a:pt x="69" y="4"/>
                  </a:lnTo>
                  <a:lnTo>
                    <a:pt x="67" y="6"/>
                  </a:lnTo>
                  <a:lnTo>
                    <a:pt x="66" y="8"/>
                  </a:lnTo>
                  <a:lnTo>
                    <a:pt x="65" y="10"/>
                  </a:lnTo>
                  <a:lnTo>
                    <a:pt x="64" y="13"/>
                  </a:lnTo>
                  <a:lnTo>
                    <a:pt x="62" y="18"/>
                  </a:lnTo>
                  <a:lnTo>
                    <a:pt x="59" y="24"/>
                  </a:lnTo>
                  <a:lnTo>
                    <a:pt x="56" y="29"/>
                  </a:lnTo>
                  <a:lnTo>
                    <a:pt x="53" y="33"/>
                  </a:lnTo>
                  <a:lnTo>
                    <a:pt x="49" y="37"/>
                  </a:lnTo>
                  <a:lnTo>
                    <a:pt x="45" y="41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0"/>
                  </a:lnTo>
                  <a:lnTo>
                    <a:pt x="30" y="53"/>
                  </a:lnTo>
                  <a:lnTo>
                    <a:pt x="27" y="55"/>
                  </a:lnTo>
                  <a:lnTo>
                    <a:pt x="24" y="56"/>
                  </a:lnTo>
                  <a:lnTo>
                    <a:pt x="21" y="57"/>
                  </a:lnTo>
                  <a:lnTo>
                    <a:pt x="20" y="58"/>
                  </a:lnTo>
                  <a:lnTo>
                    <a:pt x="18" y="59"/>
                  </a:lnTo>
                  <a:lnTo>
                    <a:pt x="14" y="60"/>
                  </a:lnTo>
                  <a:lnTo>
                    <a:pt x="11" y="61"/>
                  </a:lnTo>
                  <a:lnTo>
                    <a:pt x="9" y="62"/>
                  </a:lnTo>
                  <a:lnTo>
                    <a:pt x="7" y="62"/>
                  </a:lnTo>
                  <a:lnTo>
                    <a:pt x="5" y="63"/>
                  </a:lnTo>
                  <a:lnTo>
                    <a:pt x="3" y="64"/>
                  </a:lnTo>
                  <a:lnTo>
                    <a:pt x="2" y="64"/>
                  </a:lnTo>
                  <a:lnTo>
                    <a:pt x="1" y="65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1" y="72"/>
                  </a:lnTo>
                  <a:lnTo>
                    <a:pt x="1" y="74"/>
                  </a:lnTo>
                  <a:lnTo>
                    <a:pt x="2" y="77"/>
                  </a:lnTo>
                  <a:lnTo>
                    <a:pt x="3" y="79"/>
                  </a:lnTo>
                  <a:lnTo>
                    <a:pt x="3" y="82"/>
                  </a:lnTo>
                  <a:lnTo>
                    <a:pt x="4" y="84"/>
                  </a:lnTo>
                  <a:lnTo>
                    <a:pt x="5" y="87"/>
                  </a:lnTo>
                  <a:lnTo>
                    <a:pt x="6" y="89"/>
                  </a:lnTo>
                  <a:lnTo>
                    <a:pt x="7" y="91"/>
                  </a:lnTo>
                  <a:lnTo>
                    <a:pt x="9" y="92"/>
                  </a:lnTo>
                  <a:lnTo>
                    <a:pt x="11" y="93"/>
                  </a:lnTo>
                  <a:lnTo>
                    <a:pt x="14" y="94"/>
                  </a:lnTo>
                  <a:lnTo>
                    <a:pt x="16" y="94"/>
                  </a:lnTo>
                  <a:lnTo>
                    <a:pt x="19" y="94"/>
                  </a:lnTo>
                  <a:lnTo>
                    <a:pt x="23" y="93"/>
                  </a:lnTo>
                  <a:lnTo>
                    <a:pt x="26" y="92"/>
                  </a:lnTo>
                  <a:lnTo>
                    <a:pt x="30" y="90"/>
                  </a:lnTo>
                  <a:lnTo>
                    <a:pt x="34" y="87"/>
                  </a:lnTo>
                  <a:lnTo>
                    <a:pt x="38" y="83"/>
                  </a:lnTo>
                  <a:lnTo>
                    <a:pt x="43" y="79"/>
                  </a:lnTo>
                  <a:lnTo>
                    <a:pt x="47" y="75"/>
                  </a:lnTo>
                  <a:lnTo>
                    <a:pt x="50" y="72"/>
                  </a:lnTo>
                  <a:lnTo>
                    <a:pt x="53" y="70"/>
                  </a:lnTo>
                  <a:lnTo>
                    <a:pt x="57" y="68"/>
                  </a:lnTo>
                  <a:lnTo>
                    <a:pt x="59" y="66"/>
                  </a:lnTo>
                  <a:lnTo>
                    <a:pt x="62" y="66"/>
                  </a:lnTo>
                  <a:lnTo>
                    <a:pt x="64" y="65"/>
                  </a:lnTo>
                  <a:lnTo>
                    <a:pt x="67" y="66"/>
                  </a:lnTo>
                  <a:lnTo>
                    <a:pt x="69" y="66"/>
                  </a:lnTo>
                  <a:lnTo>
                    <a:pt x="71" y="68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5" y="73"/>
                  </a:lnTo>
                  <a:lnTo>
                    <a:pt x="77" y="75"/>
                  </a:lnTo>
                  <a:lnTo>
                    <a:pt x="79" y="81"/>
                  </a:lnTo>
                  <a:lnTo>
                    <a:pt x="81" y="87"/>
                  </a:lnTo>
                  <a:lnTo>
                    <a:pt x="82" y="93"/>
                  </a:lnTo>
                  <a:lnTo>
                    <a:pt x="83" y="99"/>
                  </a:lnTo>
                  <a:lnTo>
                    <a:pt x="83" y="105"/>
                  </a:lnTo>
                  <a:lnTo>
                    <a:pt x="84" y="111"/>
                  </a:lnTo>
                  <a:lnTo>
                    <a:pt x="84" y="113"/>
                  </a:lnTo>
                  <a:lnTo>
                    <a:pt x="84" y="115"/>
                  </a:lnTo>
                  <a:lnTo>
                    <a:pt x="84" y="117"/>
                  </a:lnTo>
                  <a:lnTo>
                    <a:pt x="84" y="118"/>
                  </a:lnTo>
                  <a:lnTo>
                    <a:pt x="84" y="119"/>
                  </a:lnTo>
                  <a:lnTo>
                    <a:pt x="84" y="120"/>
                  </a:lnTo>
                  <a:lnTo>
                    <a:pt x="85" y="122"/>
                  </a:lnTo>
                  <a:lnTo>
                    <a:pt x="86" y="124"/>
                  </a:lnTo>
                  <a:lnTo>
                    <a:pt x="88" y="129"/>
                  </a:lnTo>
                  <a:lnTo>
                    <a:pt x="90" y="134"/>
                  </a:lnTo>
                  <a:lnTo>
                    <a:pt x="91" y="137"/>
                  </a:lnTo>
                  <a:lnTo>
                    <a:pt x="92" y="139"/>
                  </a:lnTo>
                  <a:lnTo>
                    <a:pt x="93" y="140"/>
                  </a:lnTo>
                  <a:lnTo>
                    <a:pt x="95" y="142"/>
                  </a:lnTo>
                  <a:lnTo>
                    <a:pt x="96" y="142"/>
                  </a:lnTo>
                  <a:lnTo>
                    <a:pt x="98" y="142"/>
                  </a:lnTo>
                  <a:lnTo>
                    <a:pt x="99" y="142"/>
                  </a:lnTo>
                  <a:lnTo>
                    <a:pt x="101" y="140"/>
                  </a:lnTo>
                  <a:lnTo>
                    <a:pt x="102" y="138"/>
                  </a:lnTo>
                  <a:lnTo>
                    <a:pt x="104" y="135"/>
                  </a:lnTo>
                  <a:lnTo>
                    <a:pt x="105" y="131"/>
                  </a:lnTo>
                  <a:lnTo>
                    <a:pt x="106" y="126"/>
                  </a:lnTo>
                  <a:lnTo>
                    <a:pt x="108" y="120"/>
                  </a:lnTo>
                  <a:lnTo>
                    <a:pt x="110" y="114"/>
                  </a:lnTo>
                  <a:lnTo>
                    <a:pt x="114" y="102"/>
                  </a:lnTo>
                  <a:lnTo>
                    <a:pt x="116" y="96"/>
                  </a:lnTo>
                  <a:lnTo>
                    <a:pt x="118" y="90"/>
                  </a:lnTo>
                  <a:lnTo>
                    <a:pt x="121" y="85"/>
                  </a:lnTo>
                  <a:lnTo>
                    <a:pt x="124" y="80"/>
                  </a:lnTo>
                  <a:lnTo>
                    <a:pt x="127" y="77"/>
                  </a:lnTo>
                  <a:lnTo>
                    <a:pt x="128" y="75"/>
                  </a:lnTo>
                  <a:lnTo>
                    <a:pt x="130" y="75"/>
                  </a:lnTo>
                  <a:lnTo>
                    <a:pt x="132" y="74"/>
                  </a:lnTo>
                  <a:lnTo>
                    <a:pt x="133" y="73"/>
                  </a:lnTo>
                  <a:lnTo>
                    <a:pt x="135" y="73"/>
                  </a:lnTo>
                  <a:lnTo>
                    <a:pt x="137" y="74"/>
                  </a:lnTo>
                  <a:lnTo>
                    <a:pt x="139" y="74"/>
                  </a:lnTo>
                  <a:lnTo>
                    <a:pt x="140" y="75"/>
                  </a:lnTo>
                  <a:lnTo>
                    <a:pt x="142" y="77"/>
                  </a:lnTo>
                  <a:lnTo>
                    <a:pt x="144" y="79"/>
                  </a:lnTo>
                  <a:lnTo>
                    <a:pt x="147" y="83"/>
                  </a:lnTo>
                  <a:lnTo>
                    <a:pt x="150" y="86"/>
                  </a:lnTo>
                  <a:lnTo>
                    <a:pt x="153" y="88"/>
                  </a:lnTo>
                  <a:lnTo>
                    <a:pt x="156" y="91"/>
                  </a:lnTo>
                  <a:lnTo>
                    <a:pt x="158" y="93"/>
                  </a:lnTo>
                  <a:lnTo>
                    <a:pt x="161" y="94"/>
                  </a:lnTo>
                  <a:lnTo>
                    <a:pt x="164" y="95"/>
                  </a:lnTo>
                  <a:lnTo>
                    <a:pt x="166" y="96"/>
                  </a:lnTo>
                  <a:lnTo>
                    <a:pt x="169" y="97"/>
                  </a:lnTo>
                  <a:lnTo>
                    <a:pt x="172" y="97"/>
                  </a:lnTo>
                  <a:lnTo>
                    <a:pt x="176" y="97"/>
                  </a:lnTo>
                  <a:lnTo>
                    <a:pt x="181" y="96"/>
                  </a:lnTo>
                  <a:lnTo>
                    <a:pt x="185" y="95"/>
                  </a:lnTo>
                  <a:lnTo>
                    <a:pt x="188" y="92"/>
                  </a:lnTo>
                  <a:lnTo>
                    <a:pt x="191" y="90"/>
                  </a:lnTo>
                  <a:lnTo>
                    <a:pt x="194" y="87"/>
                  </a:lnTo>
                  <a:lnTo>
                    <a:pt x="196" y="85"/>
                  </a:lnTo>
                  <a:lnTo>
                    <a:pt x="197" y="83"/>
                  </a:lnTo>
                  <a:lnTo>
                    <a:pt x="197" y="81"/>
                  </a:lnTo>
                  <a:lnTo>
                    <a:pt x="196" y="80"/>
                  </a:lnTo>
                  <a:lnTo>
                    <a:pt x="195" y="79"/>
                  </a:lnTo>
                  <a:lnTo>
                    <a:pt x="194" y="78"/>
                  </a:lnTo>
                  <a:lnTo>
                    <a:pt x="191" y="76"/>
                  </a:lnTo>
                  <a:lnTo>
                    <a:pt x="188" y="74"/>
                  </a:lnTo>
                  <a:lnTo>
                    <a:pt x="184" y="72"/>
                  </a:lnTo>
                  <a:lnTo>
                    <a:pt x="180" y="69"/>
                  </a:lnTo>
                  <a:lnTo>
                    <a:pt x="175" y="66"/>
                  </a:lnTo>
                  <a:lnTo>
                    <a:pt x="165" y="60"/>
                  </a:lnTo>
                  <a:lnTo>
                    <a:pt x="160" y="56"/>
                  </a:lnTo>
                  <a:lnTo>
                    <a:pt x="155" y="52"/>
                  </a:lnTo>
                  <a:lnTo>
                    <a:pt x="151" y="48"/>
                  </a:lnTo>
                  <a:lnTo>
                    <a:pt x="147" y="44"/>
                  </a:lnTo>
                  <a:lnTo>
                    <a:pt x="144" y="41"/>
                  </a:lnTo>
                  <a:lnTo>
                    <a:pt x="141" y="37"/>
                  </a:lnTo>
                  <a:lnTo>
                    <a:pt x="140" y="33"/>
                  </a:lnTo>
                  <a:lnTo>
                    <a:pt x="139" y="29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8" name="Freeform 1204"/>
            <p:cNvSpPr>
              <a:spLocks/>
            </p:cNvSpPr>
            <p:nvPr/>
          </p:nvSpPr>
          <p:spPr bwMode="auto">
            <a:xfrm>
              <a:off x="996" y="3502"/>
              <a:ext cx="127" cy="310"/>
            </a:xfrm>
            <a:custGeom>
              <a:avLst/>
              <a:gdLst/>
              <a:ahLst/>
              <a:cxnLst>
                <a:cxn ang="0">
                  <a:pos x="111" y="8"/>
                </a:cxn>
                <a:cxn ang="0">
                  <a:pos x="108" y="21"/>
                </a:cxn>
                <a:cxn ang="0">
                  <a:pos x="102" y="53"/>
                </a:cxn>
                <a:cxn ang="0">
                  <a:pos x="97" y="70"/>
                </a:cxn>
                <a:cxn ang="0">
                  <a:pos x="91" y="81"/>
                </a:cxn>
                <a:cxn ang="0">
                  <a:pos x="78" y="87"/>
                </a:cxn>
                <a:cxn ang="0">
                  <a:pos x="55" y="94"/>
                </a:cxn>
                <a:cxn ang="0">
                  <a:pos x="38" y="96"/>
                </a:cxn>
                <a:cxn ang="0">
                  <a:pos x="30" y="95"/>
                </a:cxn>
                <a:cxn ang="0">
                  <a:pos x="25" y="96"/>
                </a:cxn>
                <a:cxn ang="0">
                  <a:pos x="24" y="100"/>
                </a:cxn>
                <a:cxn ang="0">
                  <a:pos x="25" y="104"/>
                </a:cxn>
                <a:cxn ang="0">
                  <a:pos x="30" y="109"/>
                </a:cxn>
                <a:cxn ang="0">
                  <a:pos x="38" y="112"/>
                </a:cxn>
                <a:cxn ang="0">
                  <a:pos x="49" y="118"/>
                </a:cxn>
                <a:cxn ang="0">
                  <a:pos x="70" y="135"/>
                </a:cxn>
                <a:cxn ang="0">
                  <a:pos x="80" y="148"/>
                </a:cxn>
                <a:cxn ang="0">
                  <a:pos x="86" y="162"/>
                </a:cxn>
                <a:cxn ang="0">
                  <a:pos x="86" y="178"/>
                </a:cxn>
                <a:cxn ang="0">
                  <a:pos x="85" y="196"/>
                </a:cxn>
                <a:cxn ang="0">
                  <a:pos x="81" y="207"/>
                </a:cxn>
                <a:cxn ang="0">
                  <a:pos x="75" y="215"/>
                </a:cxn>
                <a:cxn ang="0">
                  <a:pos x="65" y="221"/>
                </a:cxn>
                <a:cxn ang="0">
                  <a:pos x="38" y="226"/>
                </a:cxn>
                <a:cxn ang="0">
                  <a:pos x="23" y="232"/>
                </a:cxn>
                <a:cxn ang="0">
                  <a:pos x="11" y="240"/>
                </a:cxn>
                <a:cxn ang="0">
                  <a:pos x="3" y="254"/>
                </a:cxn>
                <a:cxn ang="0">
                  <a:pos x="0" y="273"/>
                </a:cxn>
                <a:cxn ang="0">
                  <a:pos x="4" y="276"/>
                </a:cxn>
                <a:cxn ang="0">
                  <a:pos x="13" y="281"/>
                </a:cxn>
                <a:cxn ang="0">
                  <a:pos x="25" y="288"/>
                </a:cxn>
                <a:cxn ang="0">
                  <a:pos x="35" y="290"/>
                </a:cxn>
                <a:cxn ang="0">
                  <a:pos x="55" y="296"/>
                </a:cxn>
                <a:cxn ang="0">
                  <a:pos x="70" y="303"/>
                </a:cxn>
                <a:cxn ang="0">
                  <a:pos x="79" y="307"/>
                </a:cxn>
                <a:cxn ang="0">
                  <a:pos x="85" y="309"/>
                </a:cxn>
                <a:cxn ang="0">
                  <a:pos x="97" y="307"/>
                </a:cxn>
                <a:cxn ang="0">
                  <a:pos x="108" y="301"/>
                </a:cxn>
                <a:cxn ang="0">
                  <a:pos x="114" y="293"/>
                </a:cxn>
                <a:cxn ang="0">
                  <a:pos x="116" y="283"/>
                </a:cxn>
                <a:cxn ang="0">
                  <a:pos x="117" y="272"/>
                </a:cxn>
                <a:cxn ang="0">
                  <a:pos x="118" y="256"/>
                </a:cxn>
                <a:cxn ang="0">
                  <a:pos x="120" y="211"/>
                </a:cxn>
                <a:cxn ang="0">
                  <a:pos x="121" y="158"/>
                </a:cxn>
                <a:cxn ang="0">
                  <a:pos x="123" y="109"/>
                </a:cxn>
                <a:cxn ang="0">
                  <a:pos x="124" y="83"/>
                </a:cxn>
                <a:cxn ang="0">
                  <a:pos x="126" y="69"/>
                </a:cxn>
                <a:cxn ang="0">
                  <a:pos x="126" y="36"/>
                </a:cxn>
                <a:cxn ang="0">
                  <a:pos x="126" y="13"/>
                </a:cxn>
                <a:cxn ang="0">
                  <a:pos x="126" y="6"/>
                </a:cxn>
                <a:cxn ang="0">
                  <a:pos x="125" y="3"/>
                </a:cxn>
                <a:cxn ang="0">
                  <a:pos x="118" y="0"/>
                </a:cxn>
                <a:cxn ang="0">
                  <a:pos x="112" y="1"/>
                </a:cxn>
                <a:cxn ang="0">
                  <a:pos x="111" y="5"/>
                </a:cxn>
              </a:cxnLst>
              <a:rect l="0" t="0" r="r" b="b"/>
              <a:pathLst>
                <a:path w="127" h="310">
                  <a:moveTo>
                    <a:pt x="111" y="5"/>
                  </a:moveTo>
                  <a:lnTo>
                    <a:pt x="111" y="6"/>
                  </a:lnTo>
                  <a:lnTo>
                    <a:pt x="111" y="8"/>
                  </a:lnTo>
                  <a:lnTo>
                    <a:pt x="110" y="11"/>
                  </a:lnTo>
                  <a:lnTo>
                    <a:pt x="109" y="15"/>
                  </a:lnTo>
                  <a:lnTo>
                    <a:pt x="108" y="21"/>
                  </a:lnTo>
                  <a:lnTo>
                    <a:pt x="107" y="27"/>
                  </a:lnTo>
                  <a:lnTo>
                    <a:pt x="105" y="39"/>
                  </a:lnTo>
                  <a:lnTo>
                    <a:pt x="102" y="53"/>
                  </a:lnTo>
                  <a:lnTo>
                    <a:pt x="100" y="59"/>
                  </a:lnTo>
                  <a:lnTo>
                    <a:pt x="98" y="65"/>
                  </a:lnTo>
                  <a:lnTo>
                    <a:pt x="97" y="70"/>
                  </a:lnTo>
                  <a:lnTo>
                    <a:pt x="95" y="75"/>
                  </a:lnTo>
                  <a:lnTo>
                    <a:pt x="93" y="78"/>
                  </a:lnTo>
                  <a:lnTo>
                    <a:pt x="91" y="81"/>
                  </a:lnTo>
                  <a:lnTo>
                    <a:pt x="88" y="83"/>
                  </a:lnTo>
                  <a:lnTo>
                    <a:pt x="85" y="84"/>
                  </a:lnTo>
                  <a:lnTo>
                    <a:pt x="78" y="87"/>
                  </a:lnTo>
                  <a:lnTo>
                    <a:pt x="71" y="90"/>
                  </a:lnTo>
                  <a:lnTo>
                    <a:pt x="63" y="92"/>
                  </a:lnTo>
                  <a:lnTo>
                    <a:pt x="55" y="94"/>
                  </a:lnTo>
                  <a:lnTo>
                    <a:pt x="48" y="95"/>
                  </a:lnTo>
                  <a:lnTo>
                    <a:pt x="41" y="96"/>
                  </a:lnTo>
                  <a:lnTo>
                    <a:pt x="38" y="96"/>
                  </a:lnTo>
                  <a:lnTo>
                    <a:pt x="35" y="96"/>
                  </a:lnTo>
                  <a:lnTo>
                    <a:pt x="32" y="96"/>
                  </a:lnTo>
                  <a:lnTo>
                    <a:pt x="30" y="95"/>
                  </a:lnTo>
                  <a:lnTo>
                    <a:pt x="28" y="95"/>
                  </a:lnTo>
                  <a:lnTo>
                    <a:pt x="26" y="96"/>
                  </a:lnTo>
                  <a:lnTo>
                    <a:pt x="25" y="96"/>
                  </a:lnTo>
                  <a:lnTo>
                    <a:pt x="24" y="97"/>
                  </a:lnTo>
                  <a:lnTo>
                    <a:pt x="24" y="98"/>
                  </a:lnTo>
                  <a:lnTo>
                    <a:pt x="24" y="100"/>
                  </a:lnTo>
                  <a:lnTo>
                    <a:pt x="24" y="101"/>
                  </a:lnTo>
                  <a:lnTo>
                    <a:pt x="24" y="103"/>
                  </a:lnTo>
                  <a:lnTo>
                    <a:pt x="25" y="104"/>
                  </a:lnTo>
                  <a:lnTo>
                    <a:pt x="26" y="106"/>
                  </a:lnTo>
                  <a:lnTo>
                    <a:pt x="28" y="107"/>
                  </a:lnTo>
                  <a:lnTo>
                    <a:pt x="30" y="109"/>
                  </a:lnTo>
                  <a:lnTo>
                    <a:pt x="32" y="110"/>
                  </a:lnTo>
                  <a:lnTo>
                    <a:pt x="35" y="111"/>
                  </a:lnTo>
                  <a:lnTo>
                    <a:pt x="38" y="112"/>
                  </a:lnTo>
                  <a:lnTo>
                    <a:pt x="41" y="114"/>
                  </a:lnTo>
                  <a:lnTo>
                    <a:pt x="45" y="116"/>
                  </a:lnTo>
                  <a:lnTo>
                    <a:pt x="49" y="118"/>
                  </a:lnTo>
                  <a:lnTo>
                    <a:pt x="58" y="124"/>
                  </a:lnTo>
                  <a:lnTo>
                    <a:pt x="66" y="131"/>
                  </a:lnTo>
                  <a:lnTo>
                    <a:pt x="70" y="135"/>
                  </a:lnTo>
                  <a:lnTo>
                    <a:pt x="74" y="139"/>
                  </a:lnTo>
                  <a:lnTo>
                    <a:pt x="77" y="144"/>
                  </a:lnTo>
                  <a:lnTo>
                    <a:pt x="80" y="148"/>
                  </a:lnTo>
                  <a:lnTo>
                    <a:pt x="82" y="153"/>
                  </a:lnTo>
                  <a:lnTo>
                    <a:pt x="84" y="157"/>
                  </a:lnTo>
                  <a:lnTo>
                    <a:pt x="86" y="162"/>
                  </a:lnTo>
                  <a:lnTo>
                    <a:pt x="86" y="164"/>
                  </a:lnTo>
                  <a:lnTo>
                    <a:pt x="86" y="167"/>
                  </a:lnTo>
                  <a:lnTo>
                    <a:pt x="86" y="178"/>
                  </a:lnTo>
                  <a:lnTo>
                    <a:pt x="86" y="187"/>
                  </a:lnTo>
                  <a:lnTo>
                    <a:pt x="85" y="192"/>
                  </a:lnTo>
                  <a:lnTo>
                    <a:pt x="85" y="196"/>
                  </a:lnTo>
                  <a:lnTo>
                    <a:pt x="84" y="200"/>
                  </a:lnTo>
                  <a:lnTo>
                    <a:pt x="83" y="204"/>
                  </a:lnTo>
                  <a:lnTo>
                    <a:pt x="81" y="207"/>
                  </a:lnTo>
                  <a:lnTo>
                    <a:pt x="80" y="210"/>
                  </a:lnTo>
                  <a:lnTo>
                    <a:pt x="77" y="213"/>
                  </a:lnTo>
                  <a:lnTo>
                    <a:pt x="75" y="215"/>
                  </a:lnTo>
                  <a:lnTo>
                    <a:pt x="72" y="218"/>
                  </a:lnTo>
                  <a:lnTo>
                    <a:pt x="68" y="220"/>
                  </a:lnTo>
                  <a:lnTo>
                    <a:pt x="65" y="221"/>
                  </a:lnTo>
                  <a:lnTo>
                    <a:pt x="60" y="222"/>
                  </a:lnTo>
                  <a:lnTo>
                    <a:pt x="49" y="224"/>
                  </a:lnTo>
                  <a:lnTo>
                    <a:pt x="38" y="226"/>
                  </a:lnTo>
                  <a:lnTo>
                    <a:pt x="33" y="228"/>
                  </a:lnTo>
                  <a:lnTo>
                    <a:pt x="28" y="230"/>
                  </a:lnTo>
                  <a:lnTo>
                    <a:pt x="23" y="232"/>
                  </a:lnTo>
                  <a:lnTo>
                    <a:pt x="19" y="234"/>
                  </a:lnTo>
                  <a:lnTo>
                    <a:pt x="15" y="237"/>
                  </a:lnTo>
                  <a:lnTo>
                    <a:pt x="11" y="240"/>
                  </a:lnTo>
                  <a:lnTo>
                    <a:pt x="8" y="244"/>
                  </a:lnTo>
                  <a:lnTo>
                    <a:pt x="5" y="249"/>
                  </a:lnTo>
                  <a:lnTo>
                    <a:pt x="3" y="254"/>
                  </a:lnTo>
                  <a:lnTo>
                    <a:pt x="1" y="259"/>
                  </a:lnTo>
                  <a:lnTo>
                    <a:pt x="0" y="266"/>
                  </a:lnTo>
                  <a:lnTo>
                    <a:pt x="0" y="273"/>
                  </a:lnTo>
                  <a:lnTo>
                    <a:pt x="1" y="274"/>
                  </a:lnTo>
                  <a:lnTo>
                    <a:pt x="2" y="275"/>
                  </a:lnTo>
                  <a:lnTo>
                    <a:pt x="4" y="276"/>
                  </a:lnTo>
                  <a:lnTo>
                    <a:pt x="5" y="277"/>
                  </a:lnTo>
                  <a:lnTo>
                    <a:pt x="9" y="279"/>
                  </a:lnTo>
                  <a:lnTo>
                    <a:pt x="13" y="281"/>
                  </a:lnTo>
                  <a:lnTo>
                    <a:pt x="17" y="283"/>
                  </a:lnTo>
                  <a:lnTo>
                    <a:pt x="21" y="286"/>
                  </a:lnTo>
                  <a:lnTo>
                    <a:pt x="25" y="288"/>
                  </a:lnTo>
                  <a:lnTo>
                    <a:pt x="28" y="288"/>
                  </a:lnTo>
                  <a:lnTo>
                    <a:pt x="31" y="288"/>
                  </a:lnTo>
                  <a:lnTo>
                    <a:pt x="35" y="290"/>
                  </a:lnTo>
                  <a:lnTo>
                    <a:pt x="39" y="291"/>
                  </a:lnTo>
                  <a:lnTo>
                    <a:pt x="47" y="293"/>
                  </a:lnTo>
                  <a:lnTo>
                    <a:pt x="55" y="296"/>
                  </a:lnTo>
                  <a:lnTo>
                    <a:pt x="63" y="299"/>
                  </a:lnTo>
                  <a:lnTo>
                    <a:pt x="67" y="301"/>
                  </a:lnTo>
                  <a:lnTo>
                    <a:pt x="70" y="303"/>
                  </a:lnTo>
                  <a:lnTo>
                    <a:pt x="73" y="304"/>
                  </a:lnTo>
                  <a:lnTo>
                    <a:pt x="76" y="305"/>
                  </a:lnTo>
                  <a:lnTo>
                    <a:pt x="79" y="307"/>
                  </a:lnTo>
                  <a:lnTo>
                    <a:pt x="81" y="308"/>
                  </a:lnTo>
                  <a:lnTo>
                    <a:pt x="83" y="309"/>
                  </a:lnTo>
                  <a:lnTo>
                    <a:pt x="85" y="309"/>
                  </a:lnTo>
                  <a:lnTo>
                    <a:pt x="88" y="309"/>
                  </a:lnTo>
                  <a:lnTo>
                    <a:pt x="91" y="309"/>
                  </a:lnTo>
                  <a:lnTo>
                    <a:pt x="97" y="307"/>
                  </a:lnTo>
                  <a:lnTo>
                    <a:pt x="102" y="305"/>
                  </a:lnTo>
                  <a:lnTo>
                    <a:pt x="105" y="303"/>
                  </a:lnTo>
                  <a:lnTo>
                    <a:pt x="108" y="301"/>
                  </a:lnTo>
                  <a:lnTo>
                    <a:pt x="110" y="299"/>
                  </a:lnTo>
                  <a:lnTo>
                    <a:pt x="112" y="296"/>
                  </a:lnTo>
                  <a:lnTo>
                    <a:pt x="114" y="293"/>
                  </a:lnTo>
                  <a:lnTo>
                    <a:pt x="115" y="290"/>
                  </a:lnTo>
                  <a:lnTo>
                    <a:pt x="116" y="286"/>
                  </a:lnTo>
                  <a:lnTo>
                    <a:pt x="116" y="283"/>
                  </a:lnTo>
                  <a:lnTo>
                    <a:pt x="116" y="280"/>
                  </a:lnTo>
                  <a:lnTo>
                    <a:pt x="117" y="277"/>
                  </a:lnTo>
                  <a:lnTo>
                    <a:pt x="117" y="272"/>
                  </a:lnTo>
                  <a:lnTo>
                    <a:pt x="118" y="268"/>
                  </a:lnTo>
                  <a:lnTo>
                    <a:pt x="118" y="262"/>
                  </a:lnTo>
                  <a:lnTo>
                    <a:pt x="118" y="256"/>
                  </a:lnTo>
                  <a:lnTo>
                    <a:pt x="119" y="242"/>
                  </a:lnTo>
                  <a:lnTo>
                    <a:pt x="119" y="227"/>
                  </a:lnTo>
                  <a:lnTo>
                    <a:pt x="120" y="211"/>
                  </a:lnTo>
                  <a:lnTo>
                    <a:pt x="120" y="194"/>
                  </a:lnTo>
                  <a:lnTo>
                    <a:pt x="121" y="176"/>
                  </a:lnTo>
                  <a:lnTo>
                    <a:pt x="121" y="158"/>
                  </a:lnTo>
                  <a:lnTo>
                    <a:pt x="122" y="141"/>
                  </a:lnTo>
                  <a:lnTo>
                    <a:pt x="122" y="124"/>
                  </a:lnTo>
                  <a:lnTo>
                    <a:pt x="123" y="109"/>
                  </a:lnTo>
                  <a:lnTo>
                    <a:pt x="124" y="95"/>
                  </a:lnTo>
                  <a:lnTo>
                    <a:pt x="124" y="88"/>
                  </a:lnTo>
                  <a:lnTo>
                    <a:pt x="124" y="83"/>
                  </a:lnTo>
                  <a:lnTo>
                    <a:pt x="125" y="78"/>
                  </a:lnTo>
                  <a:lnTo>
                    <a:pt x="125" y="73"/>
                  </a:lnTo>
                  <a:lnTo>
                    <a:pt x="126" y="69"/>
                  </a:lnTo>
                  <a:lnTo>
                    <a:pt x="126" y="66"/>
                  </a:lnTo>
                  <a:lnTo>
                    <a:pt x="126" y="46"/>
                  </a:lnTo>
                  <a:lnTo>
                    <a:pt x="126" y="36"/>
                  </a:lnTo>
                  <a:lnTo>
                    <a:pt x="126" y="28"/>
                  </a:lnTo>
                  <a:lnTo>
                    <a:pt x="126" y="19"/>
                  </a:lnTo>
                  <a:lnTo>
                    <a:pt x="126" y="13"/>
                  </a:lnTo>
                  <a:lnTo>
                    <a:pt x="126" y="10"/>
                  </a:lnTo>
                  <a:lnTo>
                    <a:pt x="126" y="8"/>
                  </a:lnTo>
                  <a:lnTo>
                    <a:pt x="126" y="6"/>
                  </a:lnTo>
                  <a:lnTo>
                    <a:pt x="126" y="5"/>
                  </a:lnTo>
                  <a:lnTo>
                    <a:pt x="126" y="4"/>
                  </a:lnTo>
                  <a:lnTo>
                    <a:pt x="125" y="3"/>
                  </a:lnTo>
                  <a:lnTo>
                    <a:pt x="124" y="2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2" y="1"/>
                  </a:lnTo>
                  <a:lnTo>
                    <a:pt x="112" y="2"/>
                  </a:lnTo>
                  <a:lnTo>
                    <a:pt x="111" y="4"/>
                  </a:lnTo>
                  <a:lnTo>
                    <a:pt x="111" y="5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79" name="Rectangle 1206"/>
          <p:cNvSpPr>
            <a:spLocks noChangeArrowheads="1"/>
          </p:cNvSpPr>
          <p:nvPr/>
        </p:nvSpPr>
        <p:spPr bwMode="auto">
          <a:xfrm>
            <a:off x="468313" y="1054100"/>
            <a:ext cx="8207375" cy="71438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35" name="Rectangle 118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39" name="Rectangle 119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0" name="Rectangle 1188"/>
          <p:cNvSpPr>
            <a:spLocks noGrp="1" noChangeArrowheads="1"/>
          </p:cNvSpPr>
          <p:nvPr>
            <p:ph type="dt" sz="quarter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18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" name="Rectangle 119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5765D-9DF2-4B57-9D59-9DB89887A9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B525C-9826-4087-A1AB-2C81821A43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29CB0-3A17-4AB4-82A2-E1ED53CA4F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0F568-F6CC-4E06-9200-2490DE6F1A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BB7AA-A772-493D-9A73-EEB8775477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999AF-2D9C-474A-82C5-01A218F05C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1E365-21A0-46D0-A59C-8606294977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8C9D3-27D3-4602-AA2B-9C0B5A516A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34278-56E1-4A50-A68C-10CD77471A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13F56-C5B2-438C-9393-AF68F67293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E0EC8-5836-48A1-983E-0613D35CB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7"/>
          <p:cNvGrpSpPr>
            <a:grpSpLocks/>
          </p:cNvGrpSpPr>
          <p:nvPr/>
        </p:nvGrpSpPr>
        <p:grpSpPr bwMode="auto">
          <a:xfrm>
            <a:off x="566738" y="0"/>
            <a:ext cx="7893050" cy="6821488"/>
            <a:chOff x="357" y="0"/>
            <a:chExt cx="4972" cy="4297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392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" name="Freeform 3"/>
            <p:cNvSpPr>
              <a:spLocks/>
            </p:cNvSpPr>
            <p:nvPr/>
          </p:nvSpPr>
          <p:spPr bwMode="auto">
            <a:xfrm>
              <a:off x="392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392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92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92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92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92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92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392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92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92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392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837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837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837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837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837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837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837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837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837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837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837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837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1287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1287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1287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1287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1287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1287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1287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1287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1287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1287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1287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1287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1732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1732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1732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1732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1732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1732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1732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1732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1732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732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32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1732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2177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77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177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177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177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177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177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177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2177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2177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2177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2177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262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262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262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262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262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262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262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262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262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262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262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7" name="Rectangle 73"/>
            <p:cNvSpPr>
              <a:spLocks noChangeArrowheads="1"/>
            </p:cNvSpPr>
            <p:nvPr/>
          </p:nvSpPr>
          <p:spPr bwMode="auto">
            <a:xfrm>
              <a:off x="262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8" name="Rectangle 74"/>
            <p:cNvSpPr>
              <a:spLocks noChangeArrowheads="1"/>
            </p:cNvSpPr>
            <p:nvPr/>
          </p:nvSpPr>
          <p:spPr bwMode="auto">
            <a:xfrm>
              <a:off x="3073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3073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3073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3073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3073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3073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3073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3073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3073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3073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3073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9" name="Rectangle 85"/>
            <p:cNvSpPr>
              <a:spLocks noChangeArrowheads="1"/>
            </p:cNvSpPr>
            <p:nvPr/>
          </p:nvSpPr>
          <p:spPr bwMode="auto">
            <a:xfrm>
              <a:off x="3073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0" name="Rectangle 86"/>
            <p:cNvSpPr>
              <a:spLocks noChangeArrowheads="1"/>
            </p:cNvSpPr>
            <p:nvPr/>
          </p:nvSpPr>
          <p:spPr bwMode="auto">
            <a:xfrm>
              <a:off x="351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1" name="Freeform 87"/>
            <p:cNvSpPr>
              <a:spLocks/>
            </p:cNvSpPr>
            <p:nvPr/>
          </p:nvSpPr>
          <p:spPr bwMode="auto">
            <a:xfrm>
              <a:off x="351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2" name="Freeform 88"/>
            <p:cNvSpPr>
              <a:spLocks/>
            </p:cNvSpPr>
            <p:nvPr/>
          </p:nvSpPr>
          <p:spPr bwMode="auto">
            <a:xfrm>
              <a:off x="351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3" name="Freeform 89"/>
            <p:cNvSpPr>
              <a:spLocks/>
            </p:cNvSpPr>
            <p:nvPr/>
          </p:nvSpPr>
          <p:spPr bwMode="auto">
            <a:xfrm>
              <a:off x="351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4" name="Freeform 90"/>
            <p:cNvSpPr>
              <a:spLocks/>
            </p:cNvSpPr>
            <p:nvPr/>
          </p:nvSpPr>
          <p:spPr bwMode="auto">
            <a:xfrm>
              <a:off x="351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5" name="Freeform 91"/>
            <p:cNvSpPr>
              <a:spLocks/>
            </p:cNvSpPr>
            <p:nvPr/>
          </p:nvSpPr>
          <p:spPr bwMode="auto">
            <a:xfrm>
              <a:off x="351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6" name="Freeform 92"/>
            <p:cNvSpPr>
              <a:spLocks/>
            </p:cNvSpPr>
            <p:nvPr/>
          </p:nvSpPr>
          <p:spPr bwMode="auto">
            <a:xfrm>
              <a:off x="351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7" name="Freeform 93"/>
            <p:cNvSpPr>
              <a:spLocks/>
            </p:cNvSpPr>
            <p:nvPr/>
          </p:nvSpPr>
          <p:spPr bwMode="auto">
            <a:xfrm>
              <a:off x="351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8" name="Freeform 94"/>
            <p:cNvSpPr>
              <a:spLocks/>
            </p:cNvSpPr>
            <p:nvPr/>
          </p:nvSpPr>
          <p:spPr bwMode="auto">
            <a:xfrm>
              <a:off x="351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9" name="Freeform 95"/>
            <p:cNvSpPr>
              <a:spLocks/>
            </p:cNvSpPr>
            <p:nvPr/>
          </p:nvSpPr>
          <p:spPr bwMode="auto">
            <a:xfrm>
              <a:off x="351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0" name="Freeform 96"/>
            <p:cNvSpPr>
              <a:spLocks/>
            </p:cNvSpPr>
            <p:nvPr/>
          </p:nvSpPr>
          <p:spPr bwMode="auto">
            <a:xfrm>
              <a:off x="351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1" name="Rectangle 97"/>
            <p:cNvSpPr>
              <a:spLocks noChangeArrowheads="1"/>
            </p:cNvSpPr>
            <p:nvPr/>
          </p:nvSpPr>
          <p:spPr bwMode="auto">
            <a:xfrm>
              <a:off x="351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2" name="Rectangle 98"/>
            <p:cNvSpPr>
              <a:spLocks noChangeArrowheads="1"/>
            </p:cNvSpPr>
            <p:nvPr/>
          </p:nvSpPr>
          <p:spPr bwMode="auto">
            <a:xfrm>
              <a:off x="396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3" name="Freeform 99"/>
            <p:cNvSpPr>
              <a:spLocks/>
            </p:cNvSpPr>
            <p:nvPr/>
          </p:nvSpPr>
          <p:spPr bwMode="auto">
            <a:xfrm>
              <a:off x="396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4" name="Freeform 100"/>
            <p:cNvSpPr>
              <a:spLocks/>
            </p:cNvSpPr>
            <p:nvPr/>
          </p:nvSpPr>
          <p:spPr bwMode="auto">
            <a:xfrm>
              <a:off x="396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5" name="Freeform 101"/>
            <p:cNvSpPr>
              <a:spLocks/>
            </p:cNvSpPr>
            <p:nvPr/>
          </p:nvSpPr>
          <p:spPr bwMode="auto">
            <a:xfrm>
              <a:off x="396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6" name="Freeform 102"/>
            <p:cNvSpPr>
              <a:spLocks/>
            </p:cNvSpPr>
            <p:nvPr/>
          </p:nvSpPr>
          <p:spPr bwMode="auto">
            <a:xfrm>
              <a:off x="396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7" name="Freeform 103"/>
            <p:cNvSpPr>
              <a:spLocks/>
            </p:cNvSpPr>
            <p:nvPr/>
          </p:nvSpPr>
          <p:spPr bwMode="auto">
            <a:xfrm>
              <a:off x="396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8" name="Freeform 104"/>
            <p:cNvSpPr>
              <a:spLocks/>
            </p:cNvSpPr>
            <p:nvPr/>
          </p:nvSpPr>
          <p:spPr bwMode="auto">
            <a:xfrm>
              <a:off x="396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9" name="Freeform 105"/>
            <p:cNvSpPr>
              <a:spLocks/>
            </p:cNvSpPr>
            <p:nvPr/>
          </p:nvSpPr>
          <p:spPr bwMode="auto">
            <a:xfrm>
              <a:off x="396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" name="Freeform 106"/>
            <p:cNvSpPr>
              <a:spLocks/>
            </p:cNvSpPr>
            <p:nvPr/>
          </p:nvSpPr>
          <p:spPr bwMode="auto">
            <a:xfrm>
              <a:off x="396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1" name="Freeform 107"/>
            <p:cNvSpPr>
              <a:spLocks/>
            </p:cNvSpPr>
            <p:nvPr/>
          </p:nvSpPr>
          <p:spPr bwMode="auto">
            <a:xfrm>
              <a:off x="396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2" name="Freeform 108"/>
            <p:cNvSpPr>
              <a:spLocks/>
            </p:cNvSpPr>
            <p:nvPr/>
          </p:nvSpPr>
          <p:spPr bwMode="auto">
            <a:xfrm>
              <a:off x="396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3" name="Rectangle 109"/>
            <p:cNvSpPr>
              <a:spLocks noChangeArrowheads="1"/>
            </p:cNvSpPr>
            <p:nvPr/>
          </p:nvSpPr>
          <p:spPr bwMode="auto">
            <a:xfrm>
              <a:off x="396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4" name="Rectangle 110"/>
            <p:cNvSpPr>
              <a:spLocks noChangeArrowheads="1"/>
            </p:cNvSpPr>
            <p:nvPr/>
          </p:nvSpPr>
          <p:spPr bwMode="auto">
            <a:xfrm>
              <a:off x="4413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5" name="Freeform 111"/>
            <p:cNvSpPr>
              <a:spLocks/>
            </p:cNvSpPr>
            <p:nvPr/>
          </p:nvSpPr>
          <p:spPr bwMode="auto">
            <a:xfrm>
              <a:off x="4413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6" name="Freeform 112"/>
            <p:cNvSpPr>
              <a:spLocks/>
            </p:cNvSpPr>
            <p:nvPr/>
          </p:nvSpPr>
          <p:spPr bwMode="auto">
            <a:xfrm>
              <a:off x="4413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7" name="Freeform 113"/>
            <p:cNvSpPr>
              <a:spLocks/>
            </p:cNvSpPr>
            <p:nvPr/>
          </p:nvSpPr>
          <p:spPr bwMode="auto">
            <a:xfrm>
              <a:off x="4413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8" name="Freeform 114"/>
            <p:cNvSpPr>
              <a:spLocks/>
            </p:cNvSpPr>
            <p:nvPr/>
          </p:nvSpPr>
          <p:spPr bwMode="auto">
            <a:xfrm>
              <a:off x="4413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9" name="Freeform 115"/>
            <p:cNvSpPr>
              <a:spLocks/>
            </p:cNvSpPr>
            <p:nvPr/>
          </p:nvSpPr>
          <p:spPr bwMode="auto">
            <a:xfrm>
              <a:off x="4413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0" name="Freeform 116"/>
            <p:cNvSpPr>
              <a:spLocks/>
            </p:cNvSpPr>
            <p:nvPr/>
          </p:nvSpPr>
          <p:spPr bwMode="auto">
            <a:xfrm>
              <a:off x="4413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4413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4413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3" name="Freeform 119"/>
            <p:cNvSpPr>
              <a:spLocks/>
            </p:cNvSpPr>
            <p:nvPr/>
          </p:nvSpPr>
          <p:spPr bwMode="auto">
            <a:xfrm>
              <a:off x="4413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4" name="Freeform 120"/>
            <p:cNvSpPr>
              <a:spLocks/>
            </p:cNvSpPr>
            <p:nvPr/>
          </p:nvSpPr>
          <p:spPr bwMode="auto">
            <a:xfrm>
              <a:off x="4413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5" name="Rectangle 121"/>
            <p:cNvSpPr>
              <a:spLocks noChangeArrowheads="1"/>
            </p:cNvSpPr>
            <p:nvPr/>
          </p:nvSpPr>
          <p:spPr bwMode="auto">
            <a:xfrm>
              <a:off x="4413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6" name="Rectangle 122"/>
            <p:cNvSpPr>
              <a:spLocks noChangeArrowheads="1"/>
            </p:cNvSpPr>
            <p:nvPr/>
          </p:nvSpPr>
          <p:spPr bwMode="auto">
            <a:xfrm>
              <a:off x="485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7" name="Freeform 123"/>
            <p:cNvSpPr>
              <a:spLocks/>
            </p:cNvSpPr>
            <p:nvPr/>
          </p:nvSpPr>
          <p:spPr bwMode="auto">
            <a:xfrm>
              <a:off x="485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8" name="Freeform 124"/>
            <p:cNvSpPr>
              <a:spLocks/>
            </p:cNvSpPr>
            <p:nvPr/>
          </p:nvSpPr>
          <p:spPr bwMode="auto">
            <a:xfrm>
              <a:off x="485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9" name="Freeform 125"/>
            <p:cNvSpPr>
              <a:spLocks/>
            </p:cNvSpPr>
            <p:nvPr/>
          </p:nvSpPr>
          <p:spPr bwMode="auto">
            <a:xfrm>
              <a:off x="485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0" name="Freeform 126"/>
            <p:cNvSpPr>
              <a:spLocks/>
            </p:cNvSpPr>
            <p:nvPr/>
          </p:nvSpPr>
          <p:spPr bwMode="auto">
            <a:xfrm>
              <a:off x="485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1" name="Freeform 127"/>
            <p:cNvSpPr>
              <a:spLocks/>
            </p:cNvSpPr>
            <p:nvPr/>
          </p:nvSpPr>
          <p:spPr bwMode="auto">
            <a:xfrm>
              <a:off x="485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2" name="Freeform 128"/>
            <p:cNvSpPr>
              <a:spLocks/>
            </p:cNvSpPr>
            <p:nvPr/>
          </p:nvSpPr>
          <p:spPr bwMode="auto">
            <a:xfrm>
              <a:off x="485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3" name="Freeform 129"/>
            <p:cNvSpPr>
              <a:spLocks/>
            </p:cNvSpPr>
            <p:nvPr/>
          </p:nvSpPr>
          <p:spPr bwMode="auto">
            <a:xfrm>
              <a:off x="485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4" name="Freeform 130"/>
            <p:cNvSpPr>
              <a:spLocks/>
            </p:cNvSpPr>
            <p:nvPr/>
          </p:nvSpPr>
          <p:spPr bwMode="auto">
            <a:xfrm>
              <a:off x="485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5" name="Freeform 131"/>
            <p:cNvSpPr>
              <a:spLocks/>
            </p:cNvSpPr>
            <p:nvPr/>
          </p:nvSpPr>
          <p:spPr bwMode="auto">
            <a:xfrm>
              <a:off x="485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6" name="Freeform 132"/>
            <p:cNvSpPr>
              <a:spLocks/>
            </p:cNvSpPr>
            <p:nvPr/>
          </p:nvSpPr>
          <p:spPr bwMode="auto">
            <a:xfrm>
              <a:off x="485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" name="Rectangle 133"/>
            <p:cNvSpPr>
              <a:spLocks noChangeArrowheads="1"/>
            </p:cNvSpPr>
            <p:nvPr/>
          </p:nvSpPr>
          <p:spPr bwMode="auto">
            <a:xfrm>
              <a:off x="485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8" name="Rectangle 134"/>
            <p:cNvSpPr>
              <a:spLocks noChangeArrowheads="1"/>
            </p:cNvSpPr>
            <p:nvPr/>
          </p:nvSpPr>
          <p:spPr bwMode="auto">
            <a:xfrm>
              <a:off x="530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9" name="Freeform 135"/>
            <p:cNvSpPr>
              <a:spLocks/>
            </p:cNvSpPr>
            <p:nvPr/>
          </p:nvSpPr>
          <p:spPr bwMode="auto">
            <a:xfrm>
              <a:off x="530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0" name="Freeform 136"/>
            <p:cNvSpPr>
              <a:spLocks/>
            </p:cNvSpPr>
            <p:nvPr/>
          </p:nvSpPr>
          <p:spPr bwMode="auto">
            <a:xfrm>
              <a:off x="530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1" name="Freeform 137"/>
            <p:cNvSpPr>
              <a:spLocks/>
            </p:cNvSpPr>
            <p:nvPr/>
          </p:nvSpPr>
          <p:spPr bwMode="auto">
            <a:xfrm>
              <a:off x="530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2" name="Freeform 138"/>
            <p:cNvSpPr>
              <a:spLocks/>
            </p:cNvSpPr>
            <p:nvPr/>
          </p:nvSpPr>
          <p:spPr bwMode="auto">
            <a:xfrm>
              <a:off x="530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3" name="Freeform 139"/>
            <p:cNvSpPr>
              <a:spLocks/>
            </p:cNvSpPr>
            <p:nvPr/>
          </p:nvSpPr>
          <p:spPr bwMode="auto">
            <a:xfrm>
              <a:off x="530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4" name="Freeform 140"/>
            <p:cNvSpPr>
              <a:spLocks/>
            </p:cNvSpPr>
            <p:nvPr/>
          </p:nvSpPr>
          <p:spPr bwMode="auto">
            <a:xfrm>
              <a:off x="530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5" name="Freeform 141"/>
            <p:cNvSpPr>
              <a:spLocks/>
            </p:cNvSpPr>
            <p:nvPr/>
          </p:nvSpPr>
          <p:spPr bwMode="auto">
            <a:xfrm>
              <a:off x="530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6" name="Freeform 142"/>
            <p:cNvSpPr>
              <a:spLocks/>
            </p:cNvSpPr>
            <p:nvPr/>
          </p:nvSpPr>
          <p:spPr bwMode="auto">
            <a:xfrm>
              <a:off x="530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530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8" name="Freeform 144"/>
            <p:cNvSpPr>
              <a:spLocks/>
            </p:cNvSpPr>
            <p:nvPr/>
          </p:nvSpPr>
          <p:spPr bwMode="auto">
            <a:xfrm>
              <a:off x="530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9" name="Rectangle 145"/>
            <p:cNvSpPr>
              <a:spLocks noChangeArrowheads="1"/>
            </p:cNvSpPr>
            <p:nvPr/>
          </p:nvSpPr>
          <p:spPr bwMode="auto">
            <a:xfrm>
              <a:off x="530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0" name="Freeform 146"/>
            <p:cNvSpPr>
              <a:spLocks/>
            </p:cNvSpPr>
            <p:nvPr/>
          </p:nvSpPr>
          <p:spPr bwMode="auto">
            <a:xfrm>
              <a:off x="357" y="3285"/>
              <a:ext cx="11" cy="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11" h="3">
                  <a:moveTo>
                    <a:pt x="0" y="1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7" name="Group 161"/>
          <p:cNvGrpSpPr>
            <a:grpSpLocks/>
          </p:cNvGrpSpPr>
          <p:nvPr/>
        </p:nvGrpSpPr>
        <p:grpSpPr bwMode="auto">
          <a:xfrm>
            <a:off x="1087438" y="3448050"/>
            <a:ext cx="496887" cy="458788"/>
            <a:chOff x="685" y="2172"/>
            <a:chExt cx="313" cy="289"/>
          </a:xfrm>
        </p:grpSpPr>
        <p:sp>
          <p:nvSpPr>
            <p:cNvPr id="1172" name="Freeform 148"/>
            <p:cNvSpPr>
              <a:spLocks/>
            </p:cNvSpPr>
            <p:nvPr/>
          </p:nvSpPr>
          <p:spPr bwMode="auto">
            <a:xfrm>
              <a:off x="691" y="2172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3" name="Freeform 149"/>
            <p:cNvSpPr>
              <a:spLocks/>
            </p:cNvSpPr>
            <p:nvPr/>
          </p:nvSpPr>
          <p:spPr bwMode="auto">
            <a:xfrm>
              <a:off x="685" y="2173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4" name="Freeform 150"/>
            <p:cNvSpPr>
              <a:spLocks/>
            </p:cNvSpPr>
            <p:nvPr/>
          </p:nvSpPr>
          <p:spPr bwMode="auto">
            <a:xfrm>
              <a:off x="761" y="2325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5" name="Freeform 151"/>
            <p:cNvSpPr>
              <a:spLocks/>
            </p:cNvSpPr>
            <p:nvPr/>
          </p:nvSpPr>
          <p:spPr bwMode="auto">
            <a:xfrm>
              <a:off x="729" y="2338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6" name="Freeform 152"/>
            <p:cNvSpPr>
              <a:spLocks/>
            </p:cNvSpPr>
            <p:nvPr/>
          </p:nvSpPr>
          <p:spPr bwMode="auto">
            <a:xfrm>
              <a:off x="714" y="2247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7" name="Freeform 153"/>
            <p:cNvSpPr>
              <a:spLocks/>
            </p:cNvSpPr>
            <p:nvPr/>
          </p:nvSpPr>
          <p:spPr bwMode="auto">
            <a:xfrm>
              <a:off x="806" y="2349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8" name="Freeform 154"/>
            <p:cNvSpPr>
              <a:spLocks/>
            </p:cNvSpPr>
            <p:nvPr/>
          </p:nvSpPr>
          <p:spPr bwMode="auto">
            <a:xfrm>
              <a:off x="933" y="2288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9" name="Freeform 155"/>
            <p:cNvSpPr>
              <a:spLocks/>
            </p:cNvSpPr>
            <p:nvPr/>
          </p:nvSpPr>
          <p:spPr bwMode="auto">
            <a:xfrm>
              <a:off x="953" y="2288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0" name="Freeform 156"/>
            <p:cNvSpPr>
              <a:spLocks/>
            </p:cNvSpPr>
            <p:nvPr/>
          </p:nvSpPr>
          <p:spPr bwMode="auto">
            <a:xfrm>
              <a:off x="951" y="2309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1" name="Freeform 157"/>
            <p:cNvSpPr>
              <a:spLocks/>
            </p:cNvSpPr>
            <p:nvPr/>
          </p:nvSpPr>
          <p:spPr bwMode="auto">
            <a:xfrm>
              <a:off x="912" y="2328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2" name="Freeform 158"/>
            <p:cNvSpPr>
              <a:spLocks/>
            </p:cNvSpPr>
            <p:nvPr/>
          </p:nvSpPr>
          <p:spPr bwMode="auto">
            <a:xfrm>
              <a:off x="919" y="2348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3" name="Freeform 159"/>
            <p:cNvSpPr>
              <a:spLocks/>
            </p:cNvSpPr>
            <p:nvPr/>
          </p:nvSpPr>
          <p:spPr bwMode="auto">
            <a:xfrm>
              <a:off x="914" y="2366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4" name="Freeform 160"/>
            <p:cNvSpPr>
              <a:spLocks/>
            </p:cNvSpPr>
            <p:nvPr/>
          </p:nvSpPr>
          <p:spPr bwMode="auto">
            <a:xfrm>
              <a:off x="957" y="2336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8" name="Group 175"/>
          <p:cNvGrpSpPr>
            <a:grpSpLocks/>
          </p:cNvGrpSpPr>
          <p:nvPr/>
        </p:nvGrpSpPr>
        <p:grpSpPr bwMode="auto">
          <a:xfrm>
            <a:off x="1087438" y="4556125"/>
            <a:ext cx="496887" cy="458788"/>
            <a:chOff x="685" y="2870"/>
            <a:chExt cx="313" cy="289"/>
          </a:xfrm>
        </p:grpSpPr>
        <p:sp>
          <p:nvSpPr>
            <p:cNvPr id="1186" name="Freeform 162"/>
            <p:cNvSpPr>
              <a:spLocks/>
            </p:cNvSpPr>
            <p:nvPr/>
          </p:nvSpPr>
          <p:spPr bwMode="auto">
            <a:xfrm>
              <a:off x="691" y="2870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7" name="Freeform 163"/>
            <p:cNvSpPr>
              <a:spLocks/>
            </p:cNvSpPr>
            <p:nvPr/>
          </p:nvSpPr>
          <p:spPr bwMode="auto">
            <a:xfrm>
              <a:off x="685" y="2871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8" name="Freeform 164"/>
            <p:cNvSpPr>
              <a:spLocks/>
            </p:cNvSpPr>
            <p:nvPr/>
          </p:nvSpPr>
          <p:spPr bwMode="auto">
            <a:xfrm>
              <a:off x="761" y="3023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9" name="Freeform 165"/>
            <p:cNvSpPr>
              <a:spLocks/>
            </p:cNvSpPr>
            <p:nvPr/>
          </p:nvSpPr>
          <p:spPr bwMode="auto">
            <a:xfrm>
              <a:off x="729" y="3036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0" name="Freeform 166"/>
            <p:cNvSpPr>
              <a:spLocks/>
            </p:cNvSpPr>
            <p:nvPr/>
          </p:nvSpPr>
          <p:spPr bwMode="auto">
            <a:xfrm>
              <a:off x="714" y="2945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1" name="Freeform 167"/>
            <p:cNvSpPr>
              <a:spLocks/>
            </p:cNvSpPr>
            <p:nvPr/>
          </p:nvSpPr>
          <p:spPr bwMode="auto">
            <a:xfrm>
              <a:off x="806" y="3047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933" y="2986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3" name="Freeform 169"/>
            <p:cNvSpPr>
              <a:spLocks/>
            </p:cNvSpPr>
            <p:nvPr/>
          </p:nvSpPr>
          <p:spPr bwMode="auto">
            <a:xfrm>
              <a:off x="953" y="2986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4" name="Freeform 170"/>
            <p:cNvSpPr>
              <a:spLocks/>
            </p:cNvSpPr>
            <p:nvPr/>
          </p:nvSpPr>
          <p:spPr bwMode="auto">
            <a:xfrm>
              <a:off x="951" y="3007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5" name="Freeform 171"/>
            <p:cNvSpPr>
              <a:spLocks/>
            </p:cNvSpPr>
            <p:nvPr/>
          </p:nvSpPr>
          <p:spPr bwMode="auto">
            <a:xfrm>
              <a:off x="912" y="3026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6" name="Freeform 172"/>
            <p:cNvSpPr>
              <a:spLocks/>
            </p:cNvSpPr>
            <p:nvPr/>
          </p:nvSpPr>
          <p:spPr bwMode="auto">
            <a:xfrm>
              <a:off x="919" y="3046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7" name="Freeform 173"/>
            <p:cNvSpPr>
              <a:spLocks/>
            </p:cNvSpPr>
            <p:nvPr/>
          </p:nvSpPr>
          <p:spPr bwMode="auto">
            <a:xfrm>
              <a:off x="914" y="3064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8" name="Freeform 174"/>
            <p:cNvSpPr>
              <a:spLocks/>
            </p:cNvSpPr>
            <p:nvPr/>
          </p:nvSpPr>
          <p:spPr bwMode="auto">
            <a:xfrm>
              <a:off x="957" y="3034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9" name="Group 189"/>
          <p:cNvGrpSpPr>
            <a:grpSpLocks/>
          </p:cNvGrpSpPr>
          <p:nvPr/>
        </p:nvGrpSpPr>
        <p:grpSpPr bwMode="auto">
          <a:xfrm>
            <a:off x="1087438" y="5565775"/>
            <a:ext cx="496887" cy="458788"/>
            <a:chOff x="685" y="3506"/>
            <a:chExt cx="313" cy="289"/>
          </a:xfrm>
        </p:grpSpPr>
        <p:sp>
          <p:nvSpPr>
            <p:cNvPr id="1200" name="Freeform 176"/>
            <p:cNvSpPr>
              <a:spLocks/>
            </p:cNvSpPr>
            <p:nvPr/>
          </p:nvSpPr>
          <p:spPr bwMode="auto">
            <a:xfrm>
              <a:off x="691" y="3506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1" name="Freeform 177"/>
            <p:cNvSpPr>
              <a:spLocks/>
            </p:cNvSpPr>
            <p:nvPr/>
          </p:nvSpPr>
          <p:spPr bwMode="auto">
            <a:xfrm>
              <a:off x="685" y="3507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2" name="Freeform 178"/>
            <p:cNvSpPr>
              <a:spLocks/>
            </p:cNvSpPr>
            <p:nvPr/>
          </p:nvSpPr>
          <p:spPr bwMode="auto">
            <a:xfrm>
              <a:off x="761" y="3659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3" name="Freeform 179"/>
            <p:cNvSpPr>
              <a:spLocks/>
            </p:cNvSpPr>
            <p:nvPr/>
          </p:nvSpPr>
          <p:spPr bwMode="auto">
            <a:xfrm>
              <a:off x="729" y="3672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4" name="Freeform 180"/>
            <p:cNvSpPr>
              <a:spLocks/>
            </p:cNvSpPr>
            <p:nvPr/>
          </p:nvSpPr>
          <p:spPr bwMode="auto">
            <a:xfrm>
              <a:off x="714" y="3581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5" name="Freeform 181"/>
            <p:cNvSpPr>
              <a:spLocks/>
            </p:cNvSpPr>
            <p:nvPr/>
          </p:nvSpPr>
          <p:spPr bwMode="auto">
            <a:xfrm>
              <a:off x="806" y="3683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6" name="Freeform 182"/>
            <p:cNvSpPr>
              <a:spLocks/>
            </p:cNvSpPr>
            <p:nvPr/>
          </p:nvSpPr>
          <p:spPr bwMode="auto">
            <a:xfrm>
              <a:off x="933" y="3622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7" name="Freeform 183"/>
            <p:cNvSpPr>
              <a:spLocks/>
            </p:cNvSpPr>
            <p:nvPr/>
          </p:nvSpPr>
          <p:spPr bwMode="auto">
            <a:xfrm>
              <a:off x="953" y="3622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" name="Freeform 184"/>
            <p:cNvSpPr>
              <a:spLocks/>
            </p:cNvSpPr>
            <p:nvPr/>
          </p:nvSpPr>
          <p:spPr bwMode="auto">
            <a:xfrm>
              <a:off x="951" y="3643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" name="Freeform 185"/>
            <p:cNvSpPr>
              <a:spLocks/>
            </p:cNvSpPr>
            <p:nvPr/>
          </p:nvSpPr>
          <p:spPr bwMode="auto">
            <a:xfrm>
              <a:off x="912" y="3662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0" name="Freeform 186"/>
            <p:cNvSpPr>
              <a:spLocks/>
            </p:cNvSpPr>
            <p:nvPr/>
          </p:nvSpPr>
          <p:spPr bwMode="auto">
            <a:xfrm>
              <a:off x="919" y="3682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1" name="Freeform 187"/>
            <p:cNvSpPr>
              <a:spLocks/>
            </p:cNvSpPr>
            <p:nvPr/>
          </p:nvSpPr>
          <p:spPr bwMode="auto">
            <a:xfrm>
              <a:off x="914" y="3700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2" name="Freeform 188"/>
            <p:cNvSpPr>
              <a:spLocks/>
            </p:cNvSpPr>
            <p:nvPr/>
          </p:nvSpPr>
          <p:spPr bwMode="auto">
            <a:xfrm>
              <a:off x="957" y="3670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0" name="Group 203"/>
          <p:cNvGrpSpPr>
            <a:grpSpLocks/>
          </p:cNvGrpSpPr>
          <p:nvPr/>
        </p:nvGrpSpPr>
        <p:grpSpPr bwMode="auto">
          <a:xfrm>
            <a:off x="401638" y="3965575"/>
            <a:ext cx="496887" cy="458788"/>
            <a:chOff x="253" y="2498"/>
            <a:chExt cx="313" cy="289"/>
          </a:xfrm>
        </p:grpSpPr>
        <p:sp>
          <p:nvSpPr>
            <p:cNvPr id="1214" name="Freeform 190"/>
            <p:cNvSpPr>
              <a:spLocks/>
            </p:cNvSpPr>
            <p:nvPr/>
          </p:nvSpPr>
          <p:spPr bwMode="auto">
            <a:xfrm>
              <a:off x="259" y="2498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5" name="Freeform 191"/>
            <p:cNvSpPr>
              <a:spLocks/>
            </p:cNvSpPr>
            <p:nvPr/>
          </p:nvSpPr>
          <p:spPr bwMode="auto">
            <a:xfrm>
              <a:off x="253" y="2499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6" name="Freeform 192"/>
            <p:cNvSpPr>
              <a:spLocks/>
            </p:cNvSpPr>
            <p:nvPr/>
          </p:nvSpPr>
          <p:spPr bwMode="auto">
            <a:xfrm>
              <a:off x="329" y="2651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7" name="Freeform 193"/>
            <p:cNvSpPr>
              <a:spLocks/>
            </p:cNvSpPr>
            <p:nvPr/>
          </p:nvSpPr>
          <p:spPr bwMode="auto">
            <a:xfrm>
              <a:off x="297" y="2664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" name="Freeform 194"/>
            <p:cNvSpPr>
              <a:spLocks/>
            </p:cNvSpPr>
            <p:nvPr/>
          </p:nvSpPr>
          <p:spPr bwMode="auto">
            <a:xfrm>
              <a:off x="282" y="2573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" name="Freeform 195"/>
            <p:cNvSpPr>
              <a:spLocks/>
            </p:cNvSpPr>
            <p:nvPr/>
          </p:nvSpPr>
          <p:spPr bwMode="auto">
            <a:xfrm>
              <a:off x="374" y="2675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0" name="Freeform 196"/>
            <p:cNvSpPr>
              <a:spLocks/>
            </p:cNvSpPr>
            <p:nvPr/>
          </p:nvSpPr>
          <p:spPr bwMode="auto">
            <a:xfrm>
              <a:off x="501" y="2614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1" name="Freeform 197"/>
            <p:cNvSpPr>
              <a:spLocks/>
            </p:cNvSpPr>
            <p:nvPr/>
          </p:nvSpPr>
          <p:spPr bwMode="auto">
            <a:xfrm>
              <a:off x="521" y="2614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2" name="Freeform 198"/>
            <p:cNvSpPr>
              <a:spLocks/>
            </p:cNvSpPr>
            <p:nvPr/>
          </p:nvSpPr>
          <p:spPr bwMode="auto">
            <a:xfrm>
              <a:off x="519" y="2635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3" name="Freeform 199"/>
            <p:cNvSpPr>
              <a:spLocks/>
            </p:cNvSpPr>
            <p:nvPr/>
          </p:nvSpPr>
          <p:spPr bwMode="auto">
            <a:xfrm>
              <a:off x="480" y="2654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4" name="Freeform 200"/>
            <p:cNvSpPr>
              <a:spLocks/>
            </p:cNvSpPr>
            <p:nvPr/>
          </p:nvSpPr>
          <p:spPr bwMode="auto">
            <a:xfrm>
              <a:off x="487" y="2674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5" name="Freeform 201"/>
            <p:cNvSpPr>
              <a:spLocks/>
            </p:cNvSpPr>
            <p:nvPr/>
          </p:nvSpPr>
          <p:spPr bwMode="auto">
            <a:xfrm>
              <a:off x="482" y="2692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6" name="Freeform 202"/>
            <p:cNvSpPr>
              <a:spLocks/>
            </p:cNvSpPr>
            <p:nvPr/>
          </p:nvSpPr>
          <p:spPr bwMode="auto">
            <a:xfrm>
              <a:off x="525" y="2662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1" name="Group 217"/>
          <p:cNvGrpSpPr>
            <a:grpSpLocks/>
          </p:cNvGrpSpPr>
          <p:nvPr/>
        </p:nvGrpSpPr>
        <p:grpSpPr bwMode="auto">
          <a:xfrm>
            <a:off x="401638" y="5073650"/>
            <a:ext cx="496887" cy="458788"/>
            <a:chOff x="253" y="3196"/>
            <a:chExt cx="313" cy="289"/>
          </a:xfrm>
        </p:grpSpPr>
        <p:sp>
          <p:nvSpPr>
            <p:cNvPr id="1228" name="Freeform 204"/>
            <p:cNvSpPr>
              <a:spLocks/>
            </p:cNvSpPr>
            <p:nvPr/>
          </p:nvSpPr>
          <p:spPr bwMode="auto">
            <a:xfrm>
              <a:off x="259" y="3196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" name="Freeform 205"/>
            <p:cNvSpPr>
              <a:spLocks/>
            </p:cNvSpPr>
            <p:nvPr/>
          </p:nvSpPr>
          <p:spPr bwMode="auto">
            <a:xfrm>
              <a:off x="253" y="3197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0" name="Freeform 206"/>
            <p:cNvSpPr>
              <a:spLocks/>
            </p:cNvSpPr>
            <p:nvPr/>
          </p:nvSpPr>
          <p:spPr bwMode="auto">
            <a:xfrm>
              <a:off x="329" y="3349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1" name="Freeform 207"/>
            <p:cNvSpPr>
              <a:spLocks/>
            </p:cNvSpPr>
            <p:nvPr/>
          </p:nvSpPr>
          <p:spPr bwMode="auto">
            <a:xfrm>
              <a:off x="297" y="3362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" name="Freeform 208"/>
            <p:cNvSpPr>
              <a:spLocks/>
            </p:cNvSpPr>
            <p:nvPr/>
          </p:nvSpPr>
          <p:spPr bwMode="auto">
            <a:xfrm>
              <a:off x="282" y="3271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3" name="Freeform 209"/>
            <p:cNvSpPr>
              <a:spLocks/>
            </p:cNvSpPr>
            <p:nvPr/>
          </p:nvSpPr>
          <p:spPr bwMode="auto">
            <a:xfrm>
              <a:off x="374" y="3373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4" name="Freeform 210"/>
            <p:cNvSpPr>
              <a:spLocks/>
            </p:cNvSpPr>
            <p:nvPr/>
          </p:nvSpPr>
          <p:spPr bwMode="auto">
            <a:xfrm>
              <a:off x="501" y="3312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5" name="Freeform 211"/>
            <p:cNvSpPr>
              <a:spLocks/>
            </p:cNvSpPr>
            <p:nvPr/>
          </p:nvSpPr>
          <p:spPr bwMode="auto">
            <a:xfrm>
              <a:off x="521" y="3312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6" name="Freeform 212"/>
            <p:cNvSpPr>
              <a:spLocks/>
            </p:cNvSpPr>
            <p:nvPr/>
          </p:nvSpPr>
          <p:spPr bwMode="auto">
            <a:xfrm>
              <a:off x="519" y="3333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7" name="Freeform 213"/>
            <p:cNvSpPr>
              <a:spLocks/>
            </p:cNvSpPr>
            <p:nvPr/>
          </p:nvSpPr>
          <p:spPr bwMode="auto">
            <a:xfrm>
              <a:off x="480" y="3352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8" name="Freeform 214"/>
            <p:cNvSpPr>
              <a:spLocks/>
            </p:cNvSpPr>
            <p:nvPr/>
          </p:nvSpPr>
          <p:spPr bwMode="auto">
            <a:xfrm>
              <a:off x="487" y="3372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" name="Freeform 215"/>
            <p:cNvSpPr>
              <a:spLocks/>
            </p:cNvSpPr>
            <p:nvPr/>
          </p:nvSpPr>
          <p:spPr bwMode="auto">
            <a:xfrm>
              <a:off x="482" y="3390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0" name="Freeform 216"/>
            <p:cNvSpPr>
              <a:spLocks/>
            </p:cNvSpPr>
            <p:nvPr/>
          </p:nvSpPr>
          <p:spPr bwMode="auto">
            <a:xfrm>
              <a:off x="525" y="3360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2" name="Group 231"/>
          <p:cNvGrpSpPr>
            <a:grpSpLocks/>
          </p:cNvGrpSpPr>
          <p:nvPr/>
        </p:nvGrpSpPr>
        <p:grpSpPr bwMode="auto">
          <a:xfrm>
            <a:off x="401638" y="6124575"/>
            <a:ext cx="496887" cy="458788"/>
            <a:chOff x="253" y="3858"/>
            <a:chExt cx="313" cy="289"/>
          </a:xfrm>
        </p:grpSpPr>
        <p:sp>
          <p:nvSpPr>
            <p:cNvPr id="1242" name="Freeform 218"/>
            <p:cNvSpPr>
              <a:spLocks/>
            </p:cNvSpPr>
            <p:nvPr/>
          </p:nvSpPr>
          <p:spPr bwMode="auto">
            <a:xfrm>
              <a:off x="259" y="3858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3" name="Freeform 219"/>
            <p:cNvSpPr>
              <a:spLocks/>
            </p:cNvSpPr>
            <p:nvPr/>
          </p:nvSpPr>
          <p:spPr bwMode="auto">
            <a:xfrm>
              <a:off x="253" y="3859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4" name="Freeform 220"/>
            <p:cNvSpPr>
              <a:spLocks/>
            </p:cNvSpPr>
            <p:nvPr/>
          </p:nvSpPr>
          <p:spPr bwMode="auto">
            <a:xfrm>
              <a:off x="329" y="4011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5" name="Freeform 221"/>
            <p:cNvSpPr>
              <a:spLocks/>
            </p:cNvSpPr>
            <p:nvPr/>
          </p:nvSpPr>
          <p:spPr bwMode="auto">
            <a:xfrm>
              <a:off x="297" y="4024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6" name="Freeform 222"/>
            <p:cNvSpPr>
              <a:spLocks/>
            </p:cNvSpPr>
            <p:nvPr/>
          </p:nvSpPr>
          <p:spPr bwMode="auto">
            <a:xfrm>
              <a:off x="282" y="3933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7" name="Freeform 223"/>
            <p:cNvSpPr>
              <a:spLocks/>
            </p:cNvSpPr>
            <p:nvPr/>
          </p:nvSpPr>
          <p:spPr bwMode="auto">
            <a:xfrm>
              <a:off x="374" y="4035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8" name="Freeform 224"/>
            <p:cNvSpPr>
              <a:spLocks/>
            </p:cNvSpPr>
            <p:nvPr/>
          </p:nvSpPr>
          <p:spPr bwMode="auto">
            <a:xfrm>
              <a:off x="501" y="3974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" name="Freeform 225"/>
            <p:cNvSpPr>
              <a:spLocks/>
            </p:cNvSpPr>
            <p:nvPr/>
          </p:nvSpPr>
          <p:spPr bwMode="auto">
            <a:xfrm>
              <a:off x="521" y="3974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0" name="Freeform 226"/>
            <p:cNvSpPr>
              <a:spLocks/>
            </p:cNvSpPr>
            <p:nvPr/>
          </p:nvSpPr>
          <p:spPr bwMode="auto">
            <a:xfrm>
              <a:off x="519" y="3995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1" name="Freeform 227"/>
            <p:cNvSpPr>
              <a:spLocks/>
            </p:cNvSpPr>
            <p:nvPr/>
          </p:nvSpPr>
          <p:spPr bwMode="auto">
            <a:xfrm>
              <a:off x="480" y="4014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2" name="Freeform 228"/>
            <p:cNvSpPr>
              <a:spLocks/>
            </p:cNvSpPr>
            <p:nvPr/>
          </p:nvSpPr>
          <p:spPr bwMode="auto">
            <a:xfrm>
              <a:off x="487" y="4034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3" name="Freeform 229"/>
            <p:cNvSpPr>
              <a:spLocks/>
            </p:cNvSpPr>
            <p:nvPr/>
          </p:nvSpPr>
          <p:spPr bwMode="auto">
            <a:xfrm>
              <a:off x="482" y="4052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4" name="Freeform 230"/>
            <p:cNvSpPr>
              <a:spLocks/>
            </p:cNvSpPr>
            <p:nvPr/>
          </p:nvSpPr>
          <p:spPr bwMode="auto">
            <a:xfrm>
              <a:off x="525" y="4022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3" name="Group 247"/>
          <p:cNvGrpSpPr>
            <a:grpSpLocks/>
          </p:cNvGrpSpPr>
          <p:nvPr/>
        </p:nvGrpSpPr>
        <p:grpSpPr bwMode="auto">
          <a:xfrm>
            <a:off x="7031038" y="-1588"/>
            <a:ext cx="2124075" cy="1916113"/>
            <a:chOff x="4429" y="-1"/>
            <a:chExt cx="1338" cy="1207"/>
          </a:xfrm>
        </p:grpSpPr>
        <p:sp>
          <p:nvSpPr>
            <p:cNvPr id="1256" name="Freeform 232"/>
            <p:cNvSpPr>
              <a:spLocks/>
            </p:cNvSpPr>
            <p:nvPr/>
          </p:nvSpPr>
          <p:spPr bwMode="auto">
            <a:xfrm>
              <a:off x="4457" y="-1"/>
              <a:ext cx="1286" cy="1198"/>
            </a:xfrm>
            <a:custGeom>
              <a:avLst/>
              <a:gdLst/>
              <a:ahLst/>
              <a:cxnLst>
                <a:cxn ang="0">
                  <a:pos x="26" y="19"/>
                </a:cxn>
                <a:cxn ang="0">
                  <a:pos x="2" y="77"/>
                </a:cxn>
                <a:cxn ang="0">
                  <a:pos x="7" y="168"/>
                </a:cxn>
                <a:cxn ang="0">
                  <a:pos x="13" y="205"/>
                </a:cxn>
                <a:cxn ang="0">
                  <a:pos x="17" y="266"/>
                </a:cxn>
                <a:cxn ang="0">
                  <a:pos x="24" y="380"/>
                </a:cxn>
                <a:cxn ang="0">
                  <a:pos x="30" y="585"/>
                </a:cxn>
                <a:cxn ang="0">
                  <a:pos x="36" y="784"/>
                </a:cxn>
                <a:cxn ang="0">
                  <a:pos x="38" y="863"/>
                </a:cxn>
                <a:cxn ang="0">
                  <a:pos x="40" y="919"/>
                </a:cxn>
                <a:cxn ang="0">
                  <a:pos x="40" y="948"/>
                </a:cxn>
                <a:cxn ang="0">
                  <a:pos x="43" y="956"/>
                </a:cxn>
                <a:cxn ang="0">
                  <a:pos x="55" y="996"/>
                </a:cxn>
                <a:cxn ang="0">
                  <a:pos x="87" y="1076"/>
                </a:cxn>
                <a:cxn ang="0">
                  <a:pos x="104" y="1101"/>
                </a:cxn>
                <a:cxn ang="0">
                  <a:pos x="130" y="1110"/>
                </a:cxn>
                <a:cxn ang="0">
                  <a:pos x="180" y="1124"/>
                </a:cxn>
                <a:cxn ang="0">
                  <a:pos x="291" y="1149"/>
                </a:cxn>
                <a:cxn ang="0">
                  <a:pos x="342" y="1162"/>
                </a:cxn>
                <a:cxn ang="0">
                  <a:pos x="363" y="1166"/>
                </a:cxn>
                <a:cxn ang="0">
                  <a:pos x="390" y="1178"/>
                </a:cxn>
                <a:cxn ang="0">
                  <a:pos x="458" y="1197"/>
                </a:cxn>
                <a:cxn ang="0">
                  <a:pos x="486" y="1197"/>
                </a:cxn>
                <a:cxn ang="0">
                  <a:pos x="532" y="1195"/>
                </a:cxn>
                <a:cxn ang="0">
                  <a:pos x="602" y="1193"/>
                </a:cxn>
                <a:cxn ang="0">
                  <a:pos x="787" y="1186"/>
                </a:cxn>
                <a:cxn ang="0">
                  <a:pos x="990" y="1176"/>
                </a:cxn>
                <a:cxn ang="0">
                  <a:pos x="1137" y="1166"/>
                </a:cxn>
                <a:cxn ang="0">
                  <a:pos x="1198" y="1159"/>
                </a:cxn>
                <a:cxn ang="0">
                  <a:pos x="1236" y="1151"/>
                </a:cxn>
                <a:cxn ang="0">
                  <a:pos x="1247" y="1137"/>
                </a:cxn>
                <a:cxn ang="0">
                  <a:pos x="1255" y="1099"/>
                </a:cxn>
                <a:cxn ang="0">
                  <a:pos x="1262" y="1037"/>
                </a:cxn>
                <a:cxn ang="0">
                  <a:pos x="1276" y="873"/>
                </a:cxn>
                <a:cxn ang="0">
                  <a:pos x="1285" y="624"/>
                </a:cxn>
                <a:cxn ang="0">
                  <a:pos x="1281" y="490"/>
                </a:cxn>
                <a:cxn ang="0">
                  <a:pos x="1276" y="431"/>
                </a:cxn>
                <a:cxn ang="0">
                  <a:pos x="1262" y="376"/>
                </a:cxn>
                <a:cxn ang="0">
                  <a:pos x="1209" y="291"/>
                </a:cxn>
                <a:cxn ang="0">
                  <a:pos x="1092" y="172"/>
                </a:cxn>
                <a:cxn ang="0">
                  <a:pos x="997" y="94"/>
                </a:cxn>
                <a:cxn ang="0">
                  <a:pos x="914" y="44"/>
                </a:cxn>
                <a:cxn ang="0">
                  <a:pos x="857" y="35"/>
                </a:cxn>
                <a:cxn ang="0">
                  <a:pos x="746" y="46"/>
                </a:cxn>
                <a:cxn ang="0">
                  <a:pos x="634" y="60"/>
                </a:cxn>
                <a:cxn ang="0">
                  <a:pos x="592" y="64"/>
                </a:cxn>
                <a:cxn ang="0">
                  <a:pos x="458" y="23"/>
                </a:cxn>
                <a:cxn ang="0">
                  <a:pos x="337" y="2"/>
                </a:cxn>
                <a:cxn ang="0">
                  <a:pos x="301" y="0"/>
                </a:cxn>
                <a:cxn ang="0">
                  <a:pos x="242" y="0"/>
                </a:cxn>
                <a:cxn ang="0">
                  <a:pos x="87" y="4"/>
                </a:cxn>
              </a:cxnLst>
              <a:rect l="0" t="0" r="r" b="b"/>
              <a:pathLst>
                <a:path w="1286" h="1198">
                  <a:moveTo>
                    <a:pt x="34" y="6"/>
                  </a:moveTo>
                  <a:lnTo>
                    <a:pt x="32" y="10"/>
                  </a:lnTo>
                  <a:lnTo>
                    <a:pt x="26" y="19"/>
                  </a:lnTo>
                  <a:lnTo>
                    <a:pt x="17" y="33"/>
                  </a:lnTo>
                  <a:lnTo>
                    <a:pt x="11" y="54"/>
                  </a:lnTo>
                  <a:lnTo>
                    <a:pt x="2" y="77"/>
                  </a:lnTo>
                  <a:lnTo>
                    <a:pt x="0" y="106"/>
                  </a:lnTo>
                  <a:lnTo>
                    <a:pt x="0" y="135"/>
                  </a:lnTo>
                  <a:lnTo>
                    <a:pt x="7" y="168"/>
                  </a:lnTo>
                  <a:lnTo>
                    <a:pt x="9" y="176"/>
                  </a:lnTo>
                  <a:lnTo>
                    <a:pt x="11" y="189"/>
                  </a:lnTo>
                  <a:lnTo>
                    <a:pt x="13" y="205"/>
                  </a:lnTo>
                  <a:lnTo>
                    <a:pt x="13" y="222"/>
                  </a:lnTo>
                  <a:lnTo>
                    <a:pt x="15" y="243"/>
                  </a:lnTo>
                  <a:lnTo>
                    <a:pt x="17" y="266"/>
                  </a:lnTo>
                  <a:lnTo>
                    <a:pt x="19" y="293"/>
                  </a:lnTo>
                  <a:lnTo>
                    <a:pt x="19" y="320"/>
                  </a:lnTo>
                  <a:lnTo>
                    <a:pt x="24" y="380"/>
                  </a:lnTo>
                  <a:lnTo>
                    <a:pt x="26" y="446"/>
                  </a:lnTo>
                  <a:lnTo>
                    <a:pt x="28" y="515"/>
                  </a:lnTo>
                  <a:lnTo>
                    <a:pt x="30" y="585"/>
                  </a:lnTo>
                  <a:lnTo>
                    <a:pt x="32" y="655"/>
                  </a:lnTo>
                  <a:lnTo>
                    <a:pt x="34" y="722"/>
                  </a:lnTo>
                  <a:lnTo>
                    <a:pt x="36" y="784"/>
                  </a:lnTo>
                  <a:lnTo>
                    <a:pt x="36" y="811"/>
                  </a:lnTo>
                  <a:lnTo>
                    <a:pt x="38" y="838"/>
                  </a:lnTo>
                  <a:lnTo>
                    <a:pt x="38" y="863"/>
                  </a:lnTo>
                  <a:lnTo>
                    <a:pt x="38" y="884"/>
                  </a:lnTo>
                  <a:lnTo>
                    <a:pt x="40" y="904"/>
                  </a:lnTo>
                  <a:lnTo>
                    <a:pt x="40" y="919"/>
                  </a:lnTo>
                  <a:lnTo>
                    <a:pt x="40" y="933"/>
                  </a:lnTo>
                  <a:lnTo>
                    <a:pt x="40" y="942"/>
                  </a:lnTo>
                  <a:lnTo>
                    <a:pt x="40" y="948"/>
                  </a:lnTo>
                  <a:lnTo>
                    <a:pt x="40" y="950"/>
                  </a:lnTo>
                  <a:lnTo>
                    <a:pt x="40" y="952"/>
                  </a:lnTo>
                  <a:lnTo>
                    <a:pt x="43" y="956"/>
                  </a:lnTo>
                  <a:lnTo>
                    <a:pt x="45" y="964"/>
                  </a:lnTo>
                  <a:lnTo>
                    <a:pt x="47" y="973"/>
                  </a:lnTo>
                  <a:lnTo>
                    <a:pt x="55" y="996"/>
                  </a:lnTo>
                  <a:lnTo>
                    <a:pt x="64" y="1023"/>
                  </a:lnTo>
                  <a:lnTo>
                    <a:pt x="74" y="1050"/>
                  </a:lnTo>
                  <a:lnTo>
                    <a:pt x="87" y="1076"/>
                  </a:lnTo>
                  <a:lnTo>
                    <a:pt x="93" y="1085"/>
                  </a:lnTo>
                  <a:lnTo>
                    <a:pt x="100" y="1095"/>
                  </a:lnTo>
                  <a:lnTo>
                    <a:pt x="104" y="1101"/>
                  </a:lnTo>
                  <a:lnTo>
                    <a:pt x="110" y="1105"/>
                  </a:lnTo>
                  <a:lnTo>
                    <a:pt x="119" y="1106"/>
                  </a:lnTo>
                  <a:lnTo>
                    <a:pt x="130" y="1110"/>
                  </a:lnTo>
                  <a:lnTo>
                    <a:pt x="144" y="1114"/>
                  </a:lnTo>
                  <a:lnTo>
                    <a:pt x="161" y="1120"/>
                  </a:lnTo>
                  <a:lnTo>
                    <a:pt x="180" y="1124"/>
                  </a:lnTo>
                  <a:lnTo>
                    <a:pt x="202" y="1130"/>
                  </a:lnTo>
                  <a:lnTo>
                    <a:pt x="246" y="1139"/>
                  </a:lnTo>
                  <a:lnTo>
                    <a:pt x="291" y="1149"/>
                  </a:lnTo>
                  <a:lnTo>
                    <a:pt x="310" y="1155"/>
                  </a:lnTo>
                  <a:lnTo>
                    <a:pt x="327" y="1159"/>
                  </a:lnTo>
                  <a:lnTo>
                    <a:pt x="342" y="1162"/>
                  </a:lnTo>
                  <a:lnTo>
                    <a:pt x="352" y="1164"/>
                  </a:lnTo>
                  <a:lnTo>
                    <a:pt x="361" y="1166"/>
                  </a:lnTo>
                  <a:lnTo>
                    <a:pt x="363" y="1166"/>
                  </a:lnTo>
                  <a:lnTo>
                    <a:pt x="367" y="1168"/>
                  </a:lnTo>
                  <a:lnTo>
                    <a:pt x="375" y="1172"/>
                  </a:lnTo>
                  <a:lnTo>
                    <a:pt x="390" y="1178"/>
                  </a:lnTo>
                  <a:lnTo>
                    <a:pt x="405" y="1184"/>
                  </a:lnTo>
                  <a:lnTo>
                    <a:pt x="443" y="1193"/>
                  </a:lnTo>
                  <a:lnTo>
                    <a:pt x="458" y="1197"/>
                  </a:lnTo>
                  <a:lnTo>
                    <a:pt x="473" y="1197"/>
                  </a:lnTo>
                  <a:lnTo>
                    <a:pt x="477" y="1197"/>
                  </a:lnTo>
                  <a:lnTo>
                    <a:pt x="486" y="1197"/>
                  </a:lnTo>
                  <a:lnTo>
                    <a:pt x="498" y="1197"/>
                  </a:lnTo>
                  <a:lnTo>
                    <a:pt x="513" y="1195"/>
                  </a:lnTo>
                  <a:lnTo>
                    <a:pt x="532" y="1195"/>
                  </a:lnTo>
                  <a:lnTo>
                    <a:pt x="554" y="1195"/>
                  </a:lnTo>
                  <a:lnTo>
                    <a:pt x="577" y="1193"/>
                  </a:lnTo>
                  <a:lnTo>
                    <a:pt x="602" y="1193"/>
                  </a:lnTo>
                  <a:lnTo>
                    <a:pt x="657" y="1191"/>
                  </a:lnTo>
                  <a:lnTo>
                    <a:pt x="721" y="1189"/>
                  </a:lnTo>
                  <a:lnTo>
                    <a:pt x="787" y="1186"/>
                  </a:lnTo>
                  <a:lnTo>
                    <a:pt x="857" y="1184"/>
                  </a:lnTo>
                  <a:lnTo>
                    <a:pt x="925" y="1180"/>
                  </a:lnTo>
                  <a:lnTo>
                    <a:pt x="990" y="1176"/>
                  </a:lnTo>
                  <a:lnTo>
                    <a:pt x="1054" y="1172"/>
                  </a:lnTo>
                  <a:lnTo>
                    <a:pt x="1111" y="1168"/>
                  </a:lnTo>
                  <a:lnTo>
                    <a:pt x="1137" y="1166"/>
                  </a:lnTo>
                  <a:lnTo>
                    <a:pt x="1160" y="1164"/>
                  </a:lnTo>
                  <a:lnTo>
                    <a:pt x="1181" y="1162"/>
                  </a:lnTo>
                  <a:lnTo>
                    <a:pt x="1198" y="1159"/>
                  </a:lnTo>
                  <a:lnTo>
                    <a:pt x="1215" y="1157"/>
                  </a:lnTo>
                  <a:lnTo>
                    <a:pt x="1226" y="1155"/>
                  </a:lnTo>
                  <a:lnTo>
                    <a:pt x="1236" y="1151"/>
                  </a:lnTo>
                  <a:lnTo>
                    <a:pt x="1240" y="1149"/>
                  </a:lnTo>
                  <a:lnTo>
                    <a:pt x="1243" y="1145"/>
                  </a:lnTo>
                  <a:lnTo>
                    <a:pt x="1247" y="1137"/>
                  </a:lnTo>
                  <a:lnTo>
                    <a:pt x="1249" y="1128"/>
                  </a:lnTo>
                  <a:lnTo>
                    <a:pt x="1251" y="1114"/>
                  </a:lnTo>
                  <a:lnTo>
                    <a:pt x="1255" y="1099"/>
                  </a:lnTo>
                  <a:lnTo>
                    <a:pt x="1257" y="1079"/>
                  </a:lnTo>
                  <a:lnTo>
                    <a:pt x="1259" y="1060"/>
                  </a:lnTo>
                  <a:lnTo>
                    <a:pt x="1262" y="1037"/>
                  </a:lnTo>
                  <a:lnTo>
                    <a:pt x="1268" y="989"/>
                  </a:lnTo>
                  <a:lnTo>
                    <a:pt x="1272" y="933"/>
                  </a:lnTo>
                  <a:lnTo>
                    <a:pt x="1276" y="873"/>
                  </a:lnTo>
                  <a:lnTo>
                    <a:pt x="1279" y="811"/>
                  </a:lnTo>
                  <a:lnTo>
                    <a:pt x="1283" y="685"/>
                  </a:lnTo>
                  <a:lnTo>
                    <a:pt x="1285" y="624"/>
                  </a:lnTo>
                  <a:lnTo>
                    <a:pt x="1285" y="566"/>
                  </a:lnTo>
                  <a:lnTo>
                    <a:pt x="1283" y="514"/>
                  </a:lnTo>
                  <a:lnTo>
                    <a:pt x="1281" y="490"/>
                  </a:lnTo>
                  <a:lnTo>
                    <a:pt x="1281" y="467"/>
                  </a:lnTo>
                  <a:lnTo>
                    <a:pt x="1279" y="448"/>
                  </a:lnTo>
                  <a:lnTo>
                    <a:pt x="1276" y="431"/>
                  </a:lnTo>
                  <a:lnTo>
                    <a:pt x="1272" y="415"/>
                  </a:lnTo>
                  <a:lnTo>
                    <a:pt x="1270" y="402"/>
                  </a:lnTo>
                  <a:lnTo>
                    <a:pt x="1262" y="376"/>
                  </a:lnTo>
                  <a:lnTo>
                    <a:pt x="1249" y="351"/>
                  </a:lnTo>
                  <a:lnTo>
                    <a:pt x="1230" y="322"/>
                  </a:lnTo>
                  <a:lnTo>
                    <a:pt x="1209" y="291"/>
                  </a:lnTo>
                  <a:lnTo>
                    <a:pt x="1183" y="263"/>
                  </a:lnTo>
                  <a:lnTo>
                    <a:pt x="1153" y="232"/>
                  </a:lnTo>
                  <a:lnTo>
                    <a:pt x="1092" y="172"/>
                  </a:lnTo>
                  <a:lnTo>
                    <a:pt x="1060" y="143"/>
                  </a:lnTo>
                  <a:lnTo>
                    <a:pt x="1028" y="118"/>
                  </a:lnTo>
                  <a:lnTo>
                    <a:pt x="997" y="94"/>
                  </a:lnTo>
                  <a:lnTo>
                    <a:pt x="967" y="73"/>
                  </a:lnTo>
                  <a:lnTo>
                    <a:pt x="939" y="56"/>
                  </a:lnTo>
                  <a:lnTo>
                    <a:pt x="914" y="44"/>
                  </a:lnTo>
                  <a:lnTo>
                    <a:pt x="893" y="37"/>
                  </a:lnTo>
                  <a:lnTo>
                    <a:pt x="874" y="35"/>
                  </a:lnTo>
                  <a:lnTo>
                    <a:pt x="857" y="35"/>
                  </a:lnTo>
                  <a:lnTo>
                    <a:pt x="838" y="37"/>
                  </a:lnTo>
                  <a:lnTo>
                    <a:pt x="793" y="40"/>
                  </a:lnTo>
                  <a:lnTo>
                    <a:pt x="746" y="46"/>
                  </a:lnTo>
                  <a:lnTo>
                    <a:pt x="698" y="50"/>
                  </a:lnTo>
                  <a:lnTo>
                    <a:pt x="653" y="56"/>
                  </a:lnTo>
                  <a:lnTo>
                    <a:pt x="634" y="60"/>
                  </a:lnTo>
                  <a:lnTo>
                    <a:pt x="617" y="62"/>
                  </a:lnTo>
                  <a:lnTo>
                    <a:pt x="602" y="64"/>
                  </a:lnTo>
                  <a:lnTo>
                    <a:pt x="592" y="64"/>
                  </a:lnTo>
                  <a:lnTo>
                    <a:pt x="585" y="66"/>
                  </a:lnTo>
                  <a:lnTo>
                    <a:pt x="583" y="66"/>
                  </a:lnTo>
                  <a:lnTo>
                    <a:pt x="458" y="23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37" y="2"/>
                  </a:lnTo>
                  <a:lnTo>
                    <a:pt x="329" y="2"/>
                  </a:lnTo>
                  <a:lnTo>
                    <a:pt x="316" y="2"/>
                  </a:lnTo>
                  <a:lnTo>
                    <a:pt x="301" y="0"/>
                  </a:lnTo>
                  <a:lnTo>
                    <a:pt x="284" y="0"/>
                  </a:lnTo>
                  <a:lnTo>
                    <a:pt x="263" y="0"/>
                  </a:lnTo>
                  <a:lnTo>
                    <a:pt x="242" y="0"/>
                  </a:lnTo>
                  <a:lnTo>
                    <a:pt x="193" y="0"/>
                  </a:lnTo>
                  <a:lnTo>
                    <a:pt x="140" y="2"/>
                  </a:lnTo>
                  <a:lnTo>
                    <a:pt x="87" y="4"/>
                  </a:lnTo>
                  <a:lnTo>
                    <a:pt x="34" y="6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41" name="Group 246"/>
            <p:cNvGrpSpPr>
              <a:grpSpLocks/>
            </p:cNvGrpSpPr>
            <p:nvPr/>
          </p:nvGrpSpPr>
          <p:grpSpPr bwMode="auto">
            <a:xfrm>
              <a:off x="4429" y="-1"/>
              <a:ext cx="1338" cy="1207"/>
              <a:chOff x="4429" y="-1"/>
              <a:chExt cx="1338" cy="1207"/>
            </a:xfrm>
          </p:grpSpPr>
          <p:sp>
            <p:nvSpPr>
              <p:cNvPr id="1257" name="Freeform 233"/>
              <p:cNvSpPr>
                <a:spLocks/>
              </p:cNvSpPr>
              <p:nvPr/>
            </p:nvSpPr>
            <p:spPr bwMode="auto">
              <a:xfrm>
                <a:off x="4453" y="-1"/>
                <a:ext cx="223" cy="73"/>
              </a:xfrm>
              <a:custGeom>
                <a:avLst/>
                <a:gdLst/>
                <a:ahLst/>
                <a:cxnLst>
                  <a:cxn ang="0">
                    <a:pos x="171" y="59"/>
                  </a:cxn>
                  <a:cxn ang="0">
                    <a:pos x="186" y="55"/>
                  </a:cxn>
                  <a:cxn ang="0">
                    <a:pos x="198" y="52"/>
                  </a:cxn>
                  <a:cxn ang="0">
                    <a:pos x="208" y="50"/>
                  </a:cxn>
                  <a:cxn ang="0">
                    <a:pos x="212" y="48"/>
                  </a:cxn>
                  <a:cxn ang="0">
                    <a:pos x="212" y="46"/>
                  </a:cxn>
                  <a:cxn ang="0">
                    <a:pos x="213" y="44"/>
                  </a:cxn>
                  <a:cxn ang="0">
                    <a:pos x="215" y="41"/>
                  </a:cxn>
                  <a:cxn ang="0">
                    <a:pos x="221" y="30"/>
                  </a:cxn>
                  <a:cxn ang="0">
                    <a:pos x="221" y="19"/>
                  </a:cxn>
                  <a:cxn ang="0">
                    <a:pos x="216" y="9"/>
                  </a:cxn>
                  <a:cxn ang="0">
                    <a:pos x="208" y="2"/>
                  </a:cxn>
                  <a:cxn ang="0">
                    <a:pos x="47" y="0"/>
                  </a:cxn>
                  <a:cxn ang="0">
                    <a:pos x="34" y="3"/>
                  </a:cxn>
                  <a:cxn ang="0">
                    <a:pos x="22" y="7"/>
                  </a:cxn>
                  <a:cxn ang="0">
                    <a:pos x="12" y="12"/>
                  </a:cxn>
                  <a:cxn ang="0">
                    <a:pos x="5" y="18"/>
                  </a:cxn>
                  <a:cxn ang="0">
                    <a:pos x="1" y="26"/>
                  </a:cxn>
                  <a:cxn ang="0">
                    <a:pos x="0" y="34"/>
                  </a:cxn>
                  <a:cxn ang="0">
                    <a:pos x="3" y="43"/>
                  </a:cxn>
                  <a:cxn ang="0">
                    <a:pos x="10" y="54"/>
                  </a:cxn>
                  <a:cxn ang="0">
                    <a:pos x="12" y="55"/>
                  </a:cxn>
                  <a:cxn ang="0">
                    <a:pos x="18" y="59"/>
                  </a:cxn>
                  <a:cxn ang="0">
                    <a:pos x="30" y="64"/>
                  </a:cxn>
                  <a:cxn ang="0">
                    <a:pos x="46" y="68"/>
                  </a:cxn>
                  <a:cxn ang="0">
                    <a:pos x="61" y="71"/>
                  </a:cxn>
                  <a:cxn ang="0">
                    <a:pos x="73" y="72"/>
                  </a:cxn>
                  <a:cxn ang="0">
                    <a:pos x="86" y="72"/>
                  </a:cxn>
                  <a:cxn ang="0">
                    <a:pos x="100" y="72"/>
                  </a:cxn>
                  <a:cxn ang="0">
                    <a:pos x="116" y="70"/>
                  </a:cxn>
                  <a:cxn ang="0">
                    <a:pos x="134" y="68"/>
                  </a:cxn>
                  <a:cxn ang="0">
                    <a:pos x="152" y="63"/>
                  </a:cxn>
                </a:cxnLst>
                <a:rect l="0" t="0" r="r" b="b"/>
                <a:pathLst>
                  <a:path w="223" h="73">
                    <a:moveTo>
                      <a:pt x="162" y="61"/>
                    </a:moveTo>
                    <a:lnTo>
                      <a:pt x="171" y="59"/>
                    </a:lnTo>
                    <a:lnTo>
                      <a:pt x="179" y="56"/>
                    </a:lnTo>
                    <a:lnTo>
                      <a:pt x="186" y="55"/>
                    </a:lnTo>
                    <a:lnTo>
                      <a:pt x="193" y="53"/>
                    </a:lnTo>
                    <a:lnTo>
                      <a:pt x="198" y="52"/>
                    </a:lnTo>
                    <a:lnTo>
                      <a:pt x="204" y="51"/>
                    </a:lnTo>
                    <a:lnTo>
                      <a:pt x="208" y="50"/>
                    </a:lnTo>
                    <a:lnTo>
                      <a:pt x="212" y="49"/>
                    </a:lnTo>
                    <a:lnTo>
                      <a:pt x="212" y="48"/>
                    </a:lnTo>
                    <a:lnTo>
                      <a:pt x="212" y="47"/>
                    </a:lnTo>
                    <a:lnTo>
                      <a:pt x="212" y="46"/>
                    </a:lnTo>
                    <a:lnTo>
                      <a:pt x="213" y="45"/>
                    </a:lnTo>
                    <a:lnTo>
                      <a:pt x="213" y="44"/>
                    </a:lnTo>
                    <a:lnTo>
                      <a:pt x="214" y="43"/>
                    </a:lnTo>
                    <a:lnTo>
                      <a:pt x="215" y="41"/>
                    </a:lnTo>
                    <a:lnTo>
                      <a:pt x="219" y="36"/>
                    </a:lnTo>
                    <a:lnTo>
                      <a:pt x="221" y="30"/>
                    </a:lnTo>
                    <a:lnTo>
                      <a:pt x="222" y="24"/>
                    </a:lnTo>
                    <a:lnTo>
                      <a:pt x="221" y="19"/>
                    </a:lnTo>
                    <a:lnTo>
                      <a:pt x="219" y="14"/>
                    </a:lnTo>
                    <a:lnTo>
                      <a:pt x="216" y="9"/>
                    </a:lnTo>
                    <a:lnTo>
                      <a:pt x="211" y="4"/>
                    </a:lnTo>
                    <a:lnTo>
                      <a:pt x="208" y="2"/>
                    </a:lnTo>
                    <a:lnTo>
                      <a:pt x="205" y="0"/>
                    </a:lnTo>
                    <a:lnTo>
                      <a:pt x="47" y="0"/>
                    </a:lnTo>
                    <a:lnTo>
                      <a:pt x="40" y="1"/>
                    </a:lnTo>
                    <a:lnTo>
                      <a:pt x="34" y="3"/>
                    </a:lnTo>
                    <a:lnTo>
                      <a:pt x="28" y="5"/>
                    </a:lnTo>
                    <a:lnTo>
                      <a:pt x="22" y="7"/>
                    </a:lnTo>
                    <a:lnTo>
                      <a:pt x="17" y="10"/>
                    </a:lnTo>
                    <a:lnTo>
                      <a:pt x="12" y="12"/>
                    </a:lnTo>
                    <a:lnTo>
                      <a:pt x="8" y="15"/>
                    </a:lnTo>
                    <a:lnTo>
                      <a:pt x="5" y="18"/>
                    </a:lnTo>
                    <a:lnTo>
                      <a:pt x="2" y="22"/>
                    </a:lnTo>
                    <a:lnTo>
                      <a:pt x="1" y="26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1" y="38"/>
                    </a:lnTo>
                    <a:lnTo>
                      <a:pt x="3" y="43"/>
                    </a:lnTo>
                    <a:lnTo>
                      <a:pt x="6" y="48"/>
                    </a:lnTo>
                    <a:lnTo>
                      <a:pt x="10" y="54"/>
                    </a:lnTo>
                    <a:lnTo>
                      <a:pt x="11" y="55"/>
                    </a:lnTo>
                    <a:lnTo>
                      <a:pt x="12" y="55"/>
                    </a:lnTo>
                    <a:lnTo>
                      <a:pt x="15" y="57"/>
                    </a:lnTo>
                    <a:lnTo>
                      <a:pt x="18" y="59"/>
                    </a:lnTo>
                    <a:lnTo>
                      <a:pt x="23" y="61"/>
                    </a:lnTo>
                    <a:lnTo>
                      <a:pt x="30" y="64"/>
                    </a:lnTo>
                    <a:lnTo>
                      <a:pt x="37" y="66"/>
                    </a:lnTo>
                    <a:lnTo>
                      <a:pt x="46" y="68"/>
                    </a:lnTo>
                    <a:lnTo>
                      <a:pt x="56" y="70"/>
                    </a:lnTo>
                    <a:lnTo>
                      <a:pt x="61" y="71"/>
                    </a:lnTo>
                    <a:lnTo>
                      <a:pt x="67" y="71"/>
                    </a:lnTo>
                    <a:lnTo>
                      <a:pt x="73" y="72"/>
                    </a:lnTo>
                    <a:lnTo>
                      <a:pt x="79" y="72"/>
                    </a:lnTo>
                    <a:lnTo>
                      <a:pt x="86" y="72"/>
                    </a:lnTo>
                    <a:lnTo>
                      <a:pt x="93" y="72"/>
                    </a:lnTo>
                    <a:lnTo>
                      <a:pt x="100" y="72"/>
                    </a:lnTo>
                    <a:lnTo>
                      <a:pt x="108" y="71"/>
                    </a:lnTo>
                    <a:lnTo>
                      <a:pt x="116" y="70"/>
                    </a:lnTo>
                    <a:lnTo>
                      <a:pt x="125" y="69"/>
                    </a:lnTo>
                    <a:lnTo>
                      <a:pt x="134" y="68"/>
                    </a:lnTo>
                    <a:lnTo>
                      <a:pt x="142" y="66"/>
                    </a:lnTo>
                    <a:lnTo>
                      <a:pt x="152" y="63"/>
                    </a:lnTo>
                    <a:lnTo>
                      <a:pt x="162" y="61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8" name="Freeform 234"/>
              <p:cNvSpPr>
                <a:spLocks/>
              </p:cNvSpPr>
              <p:nvPr/>
            </p:nvSpPr>
            <p:spPr bwMode="auto">
              <a:xfrm>
                <a:off x="4429" y="-1"/>
                <a:ext cx="1333" cy="1207"/>
              </a:xfrm>
              <a:custGeom>
                <a:avLst/>
                <a:gdLst/>
                <a:ahLst/>
                <a:cxnLst>
                  <a:cxn ang="0">
                    <a:pos x="1178" y="2"/>
                  </a:cxn>
                  <a:cxn ang="0">
                    <a:pos x="428" y="48"/>
                  </a:cxn>
                  <a:cxn ang="0">
                    <a:pos x="540" y="60"/>
                  </a:cxn>
                  <a:cxn ang="0">
                    <a:pos x="329" y="95"/>
                  </a:cxn>
                  <a:cxn ang="0">
                    <a:pos x="432" y="141"/>
                  </a:cxn>
                  <a:cxn ang="0">
                    <a:pos x="360" y="183"/>
                  </a:cxn>
                  <a:cxn ang="0">
                    <a:pos x="93" y="199"/>
                  </a:cxn>
                  <a:cxn ang="0">
                    <a:pos x="175" y="143"/>
                  </a:cxn>
                  <a:cxn ang="0">
                    <a:pos x="205" y="102"/>
                  </a:cxn>
                  <a:cxn ang="0">
                    <a:pos x="4" y="154"/>
                  </a:cxn>
                  <a:cxn ang="0">
                    <a:pos x="30" y="650"/>
                  </a:cxn>
                  <a:cxn ang="0">
                    <a:pos x="35" y="1004"/>
                  </a:cxn>
                  <a:cxn ang="0">
                    <a:pos x="285" y="1191"/>
                  </a:cxn>
                  <a:cxn ang="0">
                    <a:pos x="390" y="1137"/>
                  </a:cxn>
                  <a:cxn ang="0">
                    <a:pos x="353" y="911"/>
                  </a:cxn>
                  <a:cxn ang="0">
                    <a:pos x="257" y="855"/>
                  </a:cxn>
                  <a:cxn ang="0">
                    <a:pos x="248" y="950"/>
                  </a:cxn>
                  <a:cxn ang="0">
                    <a:pos x="201" y="994"/>
                  </a:cxn>
                  <a:cxn ang="0">
                    <a:pos x="184" y="1067"/>
                  </a:cxn>
                  <a:cxn ang="0">
                    <a:pos x="159" y="855"/>
                  </a:cxn>
                  <a:cxn ang="0">
                    <a:pos x="257" y="629"/>
                  </a:cxn>
                  <a:cxn ang="0">
                    <a:pos x="290" y="515"/>
                  </a:cxn>
                  <a:cxn ang="0">
                    <a:pos x="334" y="610"/>
                  </a:cxn>
                  <a:cxn ang="0">
                    <a:pos x="453" y="508"/>
                  </a:cxn>
                  <a:cxn ang="0">
                    <a:pos x="437" y="631"/>
                  </a:cxn>
                  <a:cxn ang="0">
                    <a:pos x="374" y="768"/>
                  </a:cxn>
                  <a:cxn ang="0">
                    <a:pos x="421" y="1000"/>
                  </a:cxn>
                  <a:cxn ang="0">
                    <a:pos x="530" y="1204"/>
                  </a:cxn>
                  <a:cxn ang="0">
                    <a:pos x="956" y="1189"/>
                  </a:cxn>
                  <a:cxn ang="0">
                    <a:pos x="1318" y="1148"/>
                  </a:cxn>
                  <a:cxn ang="0">
                    <a:pos x="1105" y="1075"/>
                  </a:cxn>
                  <a:cxn ang="0">
                    <a:pos x="1033" y="977"/>
                  </a:cxn>
                  <a:cxn ang="0">
                    <a:pos x="968" y="861"/>
                  </a:cxn>
                  <a:cxn ang="0">
                    <a:pos x="954" y="774"/>
                  </a:cxn>
                  <a:cxn ang="0">
                    <a:pos x="954" y="602"/>
                  </a:cxn>
                  <a:cxn ang="0">
                    <a:pos x="1073" y="625"/>
                  </a:cxn>
                  <a:cxn ang="0">
                    <a:pos x="1063" y="596"/>
                  </a:cxn>
                  <a:cxn ang="0">
                    <a:pos x="972" y="510"/>
                  </a:cxn>
                  <a:cxn ang="0">
                    <a:pos x="1073" y="562"/>
                  </a:cxn>
                  <a:cxn ang="0">
                    <a:pos x="1033" y="506"/>
                  </a:cxn>
                  <a:cxn ang="0">
                    <a:pos x="876" y="508"/>
                  </a:cxn>
                  <a:cxn ang="0">
                    <a:pos x="862" y="726"/>
                  </a:cxn>
                  <a:cxn ang="0">
                    <a:pos x="825" y="816"/>
                  </a:cxn>
                  <a:cxn ang="0">
                    <a:pos x="804" y="618"/>
                  </a:cxn>
                  <a:cxn ang="0">
                    <a:pos x="774" y="488"/>
                  </a:cxn>
                  <a:cxn ang="0">
                    <a:pos x="804" y="448"/>
                  </a:cxn>
                  <a:cxn ang="0">
                    <a:pos x="774" y="315"/>
                  </a:cxn>
                  <a:cxn ang="0">
                    <a:pos x="804" y="241"/>
                  </a:cxn>
                  <a:cxn ang="0">
                    <a:pos x="750" y="197"/>
                  </a:cxn>
                  <a:cxn ang="0">
                    <a:pos x="792" y="102"/>
                  </a:cxn>
                  <a:cxn ang="0">
                    <a:pos x="855" y="253"/>
                  </a:cxn>
                  <a:cxn ang="0">
                    <a:pos x="935" y="87"/>
                  </a:cxn>
                  <a:cxn ang="0">
                    <a:pos x="968" y="191"/>
                  </a:cxn>
                  <a:cxn ang="0">
                    <a:pos x="939" y="230"/>
                  </a:cxn>
                  <a:cxn ang="0">
                    <a:pos x="984" y="301"/>
                  </a:cxn>
                  <a:cxn ang="0">
                    <a:pos x="879" y="392"/>
                  </a:cxn>
                  <a:cxn ang="0">
                    <a:pos x="1042" y="457"/>
                  </a:cxn>
                  <a:cxn ang="0">
                    <a:pos x="1302" y="459"/>
                  </a:cxn>
                </a:cxnLst>
                <a:rect l="0" t="0" r="r" b="b"/>
                <a:pathLst>
                  <a:path w="1333" h="1207">
                    <a:moveTo>
                      <a:pt x="1323" y="185"/>
                    </a:moveTo>
                    <a:lnTo>
                      <a:pt x="1318" y="147"/>
                    </a:lnTo>
                    <a:lnTo>
                      <a:pt x="1314" y="114"/>
                    </a:lnTo>
                    <a:lnTo>
                      <a:pt x="1304" y="85"/>
                    </a:lnTo>
                    <a:lnTo>
                      <a:pt x="1292" y="62"/>
                    </a:lnTo>
                    <a:lnTo>
                      <a:pt x="1278" y="42"/>
                    </a:lnTo>
                    <a:lnTo>
                      <a:pt x="1257" y="25"/>
                    </a:lnTo>
                    <a:lnTo>
                      <a:pt x="1229" y="12"/>
                    </a:lnTo>
                    <a:lnTo>
                      <a:pt x="1197" y="2"/>
                    </a:lnTo>
                    <a:lnTo>
                      <a:pt x="1190" y="2"/>
                    </a:lnTo>
                    <a:lnTo>
                      <a:pt x="1178" y="2"/>
                    </a:lnTo>
                    <a:lnTo>
                      <a:pt x="1152" y="0"/>
                    </a:lnTo>
                    <a:lnTo>
                      <a:pt x="332" y="0"/>
                    </a:lnTo>
                    <a:lnTo>
                      <a:pt x="329" y="12"/>
                    </a:lnTo>
                    <a:lnTo>
                      <a:pt x="327" y="25"/>
                    </a:lnTo>
                    <a:lnTo>
                      <a:pt x="327" y="37"/>
                    </a:lnTo>
                    <a:lnTo>
                      <a:pt x="329" y="39"/>
                    </a:lnTo>
                    <a:lnTo>
                      <a:pt x="334" y="42"/>
                    </a:lnTo>
                    <a:lnTo>
                      <a:pt x="350" y="42"/>
                    </a:lnTo>
                    <a:lnTo>
                      <a:pt x="374" y="44"/>
                    </a:lnTo>
                    <a:lnTo>
                      <a:pt x="400" y="46"/>
                    </a:lnTo>
                    <a:lnTo>
                      <a:pt x="428" y="48"/>
                    </a:lnTo>
                    <a:lnTo>
                      <a:pt x="453" y="48"/>
                    </a:lnTo>
                    <a:lnTo>
                      <a:pt x="477" y="50"/>
                    </a:lnTo>
                    <a:lnTo>
                      <a:pt x="493" y="52"/>
                    </a:lnTo>
                    <a:lnTo>
                      <a:pt x="498" y="52"/>
                    </a:lnTo>
                    <a:lnTo>
                      <a:pt x="500" y="52"/>
                    </a:lnTo>
                    <a:lnTo>
                      <a:pt x="502" y="52"/>
                    </a:lnTo>
                    <a:lnTo>
                      <a:pt x="509" y="50"/>
                    </a:lnTo>
                    <a:lnTo>
                      <a:pt x="528" y="50"/>
                    </a:lnTo>
                    <a:lnTo>
                      <a:pt x="535" y="50"/>
                    </a:lnTo>
                    <a:lnTo>
                      <a:pt x="540" y="54"/>
                    </a:lnTo>
                    <a:lnTo>
                      <a:pt x="540" y="60"/>
                    </a:lnTo>
                    <a:lnTo>
                      <a:pt x="530" y="68"/>
                    </a:lnTo>
                    <a:lnTo>
                      <a:pt x="516" y="79"/>
                    </a:lnTo>
                    <a:lnTo>
                      <a:pt x="498" y="87"/>
                    </a:lnTo>
                    <a:lnTo>
                      <a:pt x="477" y="91"/>
                    </a:lnTo>
                    <a:lnTo>
                      <a:pt x="456" y="95"/>
                    </a:lnTo>
                    <a:lnTo>
                      <a:pt x="411" y="98"/>
                    </a:lnTo>
                    <a:lnTo>
                      <a:pt x="392" y="98"/>
                    </a:lnTo>
                    <a:lnTo>
                      <a:pt x="374" y="95"/>
                    </a:lnTo>
                    <a:lnTo>
                      <a:pt x="355" y="95"/>
                    </a:lnTo>
                    <a:lnTo>
                      <a:pt x="341" y="95"/>
                    </a:lnTo>
                    <a:lnTo>
                      <a:pt x="329" y="95"/>
                    </a:lnTo>
                    <a:lnTo>
                      <a:pt x="320" y="98"/>
                    </a:lnTo>
                    <a:lnTo>
                      <a:pt x="315" y="102"/>
                    </a:lnTo>
                    <a:lnTo>
                      <a:pt x="311" y="106"/>
                    </a:lnTo>
                    <a:lnTo>
                      <a:pt x="311" y="114"/>
                    </a:lnTo>
                    <a:lnTo>
                      <a:pt x="318" y="122"/>
                    </a:lnTo>
                    <a:lnTo>
                      <a:pt x="327" y="129"/>
                    </a:lnTo>
                    <a:lnTo>
                      <a:pt x="343" y="135"/>
                    </a:lnTo>
                    <a:lnTo>
                      <a:pt x="357" y="137"/>
                    </a:lnTo>
                    <a:lnTo>
                      <a:pt x="381" y="137"/>
                    </a:lnTo>
                    <a:lnTo>
                      <a:pt x="400" y="139"/>
                    </a:lnTo>
                    <a:lnTo>
                      <a:pt x="432" y="141"/>
                    </a:lnTo>
                    <a:lnTo>
                      <a:pt x="458" y="147"/>
                    </a:lnTo>
                    <a:lnTo>
                      <a:pt x="474" y="151"/>
                    </a:lnTo>
                    <a:lnTo>
                      <a:pt x="481" y="158"/>
                    </a:lnTo>
                    <a:lnTo>
                      <a:pt x="479" y="164"/>
                    </a:lnTo>
                    <a:lnTo>
                      <a:pt x="472" y="168"/>
                    </a:lnTo>
                    <a:lnTo>
                      <a:pt x="456" y="172"/>
                    </a:lnTo>
                    <a:lnTo>
                      <a:pt x="437" y="174"/>
                    </a:lnTo>
                    <a:lnTo>
                      <a:pt x="423" y="176"/>
                    </a:lnTo>
                    <a:lnTo>
                      <a:pt x="397" y="178"/>
                    </a:lnTo>
                    <a:lnTo>
                      <a:pt x="374" y="181"/>
                    </a:lnTo>
                    <a:lnTo>
                      <a:pt x="360" y="183"/>
                    </a:lnTo>
                    <a:lnTo>
                      <a:pt x="343" y="185"/>
                    </a:lnTo>
                    <a:lnTo>
                      <a:pt x="308" y="191"/>
                    </a:lnTo>
                    <a:lnTo>
                      <a:pt x="276" y="195"/>
                    </a:lnTo>
                    <a:lnTo>
                      <a:pt x="248" y="197"/>
                    </a:lnTo>
                    <a:lnTo>
                      <a:pt x="222" y="201"/>
                    </a:lnTo>
                    <a:lnTo>
                      <a:pt x="196" y="201"/>
                    </a:lnTo>
                    <a:lnTo>
                      <a:pt x="175" y="203"/>
                    </a:lnTo>
                    <a:lnTo>
                      <a:pt x="156" y="203"/>
                    </a:lnTo>
                    <a:lnTo>
                      <a:pt x="140" y="203"/>
                    </a:lnTo>
                    <a:lnTo>
                      <a:pt x="112" y="201"/>
                    </a:lnTo>
                    <a:lnTo>
                      <a:pt x="93" y="199"/>
                    </a:lnTo>
                    <a:lnTo>
                      <a:pt x="82" y="193"/>
                    </a:lnTo>
                    <a:lnTo>
                      <a:pt x="75" y="187"/>
                    </a:lnTo>
                    <a:lnTo>
                      <a:pt x="72" y="181"/>
                    </a:lnTo>
                    <a:lnTo>
                      <a:pt x="75" y="174"/>
                    </a:lnTo>
                    <a:lnTo>
                      <a:pt x="79" y="166"/>
                    </a:lnTo>
                    <a:lnTo>
                      <a:pt x="89" y="160"/>
                    </a:lnTo>
                    <a:lnTo>
                      <a:pt x="107" y="149"/>
                    </a:lnTo>
                    <a:lnTo>
                      <a:pt x="117" y="147"/>
                    </a:lnTo>
                    <a:lnTo>
                      <a:pt x="124" y="145"/>
                    </a:lnTo>
                    <a:lnTo>
                      <a:pt x="152" y="145"/>
                    </a:lnTo>
                    <a:lnTo>
                      <a:pt x="175" y="143"/>
                    </a:lnTo>
                    <a:lnTo>
                      <a:pt x="194" y="139"/>
                    </a:lnTo>
                    <a:lnTo>
                      <a:pt x="210" y="135"/>
                    </a:lnTo>
                    <a:lnTo>
                      <a:pt x="222" y="133"/>
                    </a:lnTo>
                    <a:lnTo>
                      <a:pt x="231" y="127"/>
                    </a:lnTo>
                    <a:lnTo>
                      <a:pt x="236" y="122"/>
                    </a:lnTo>
                    <a:lnTo>
                      <a:pt x="241" y="118"/>
                    </a:lnTo>
                    <a:lnTo>
                      <a:pt x="241" y="114"/>
                    </a:lnTo>
                    <a:lnTo>
                      <a:pt x="241" y="110"/>
                    </a:lnTo>
                    <a:lnTo>
                      <a:pt x="231" y="104"/>
                    </a:lnTo>
                    <a:lnTo>
                      <a:pt x="220" y="100"/>
                    </a:lnTo>
                    <a:lnTo>
                      <a:pt x="205" y="102"/>
                    </a:lnTo>
                    <a:lnTo>
                      <a:pt x="196" y="104"/>
                    </a:lnTo>
                    <a:lnTo>
                      <a:pt x="187" y="104"/>
                    </a:lnTo>
                    <a:lnTo>
                      <a:pt x="161" y="102"/>
                    </a:lnTo>
                    <a:lnTo>
                      <a:pt x="128" y="100"/>
                    </a:lnTo>
                    <a:lnTo>
                      <a:pt x="98" y="100"/>
                    </a:lnTo>
                    <a:lnTo>
                      <a:pt x="65" y="102"/>
                    </a:lnTo>
                    <a:lnTo>
                      <a:pt x="37" y="110"/>
                    </a:lnTo>
                    <a:lnTo>
                      <a:pt x="25" y="118"/>
                    </a:lnTo>
                    <a:lnTo>
                      <a:pt x="16" y="127"/>
                    </a:lnTo>
                    <a:lnTo>
                      <a:pt x="9" y="139"/>
                    </a:lnTo>
                    <a:lnTo>
                      <a:pt x="4" y="154"/>
                    </a:lnTo>
                    <a:lnTo>
                      <a:pt x="2" y="174"/>
                    </a:lnTo>
                    <a:lnTo>
                      <a:pt x="0" y="201"/>
                    </a:lnTo>
                    <a:lnTo>
                      <a:pt x="2" y="237"/>
                    </a:lnTo>
                    <a:lnTo>
                      <a:pt x="2" y="276"/>
                    </a:lnTo>
                    <a:lnTo>
                      <a:pt x="4" y="320"/>
                    </a:lnTo>
                    <a:lnTo>
                      <a:pt x="9" y="365"/>
                    </a:lnTo>
                    <a:lnTo>
                      <a:pt x="16" y="463"/>
                    </a:lnTo>
                    <a:lnTo>
                      <a:pt x="18" y="513"/>
                    </a:lnTo>
                    <a:lnTo>
                      <a:pt x="23" y="560"/>
                    </a:lnTo>
                    <a:lnTo>
                      <a:pt x="28" y="608"/>
                    </a:lnTo>
                    <a:lnTo>
                      <a:pt x="30" y="650"/>
                    </a:lnTo>
                    <a:lnTo>
                      <a:pt x="33" y="689"/>
                    </a:lnTo>
                    <a:lnTo>
                      <a:pt x="33" y="722"/>
                    </a:lnTo>
                    <a:lnTo>
                      <a:pt x="33" y="749"/>
                    </a:lnTo>
                    <a:lnTo>
                      <a:pt x="33" y="762"/>
                    </a:lnTo>
                    <a:lnTo>
                      <a:pt x="30" y="770"/>
                    </a:lnTo>
                    <a:lnTo>
                      <a:pt x="23" y="818"/>
                    </a:lnTo>
                    <a:lnTo>
                      <a:pt x="21" y="861"/>
                    </a:lnTo>
                    <a:lnTo>
                      <a:pt x="18" y="903"/>
                    </a:lnTo>
                    <a:lnTo>
                      <a:pt x="21" y="940"/>
                    </a:lnTo>
                    <a:lnTo>
                      <a:pt x="25" y="973"/>
                    </a:lnTo>
                    <a:lnTo>
                      <a:pt x="35" y="1004"/>
                    </a:lnTo>
                    <a:lnTo>
                      <a:pt x="44" y="1031"/>
                    </a:lnTo>
                    <a:lnTo>
                      <a:pt x="56" y="1056"/>
                    </a:lnTo>
                    <a:lnTo>
                      <a:pt x="70" y="1079"/>
                    </a:lnTo>
                    <a:lnTo>
                      <a:pt x="84" y="1100"/>
                    </a:lnTo>
                    <a:lnTo>
                      <a:pt x="100" y="1116"/>
                    </a:lnTo>
                    <a:lnTo>
                      <a:pt x="119" y="1133"/>
                    </a:lnTo>
                    <a:lnTo>
                      <a:pt x="138" y="1146"/>
                    </a:lnTo>
                    <a:lnTo>
                      <a:pt x="159" y="1156"/>
                    </a:lnTo>
                    <a:lnTo>
                      <a:pt x="198" y="1175"/>
                    </a:lnTo>
                    <a:lnTo>
                      <a:pt x="243" y="1185"/>
                    </a:lnTo>
                    <a:lnTo>
                      <a:pt x="285" y="1191"/>
                    </a:lnTo>
                    <a:lnTo>
                      <a:pt x="325" y="1193"/>
                    </a:lnTo>
                    <a:lnTo>
                      <a:pt x="360" y="1193"/>
                    </a:lnTo>
                    <a:lnTo>
                      <a:pt x="392" y="1189"/>
                    </a:lnTo>
                    <a:lnTo>
                      <a:pt x="416" y="1187"/>
                    </a:lnTo>
                    <a:lnTo>
                      <a:pt x="425" y="1185"/>
                    </a:lnTo>
                    <a:lnTo>
                      <a:pt x="432" y="1185"/>
                    </a:lnTo>
                    <a:lnTo>
                      <a:pt x="435" y="1183"/>
                    </a:lnTo>
                    <a:lnTo>
                      <a:pt x="437" y="1183"/>
                    </a:lnTo>
                    <a:lnTo>
                      <a:pt x="418" y="1168"/>
                    </a:lnTo>
                    <a:lnTo>
                      <a:pt x="402" y="1152"/>
                    </a:lnTo>
                    <a:lnTo>
                      <a:pt x="390" y="1137"/>
                    </a:lnTo>
                    <a:lnTo>
                      <a:pt x="381" y="1123"/>
                    </a:lnTo>
                    <a:lnTo>
                      <a:pt x="374" y="1108"/>
                    </a:lnTo>
                    <a:lnTo>
                      <a:pt x="369" y="1094"/>
                    </a:lnTo>
                    <a:lnTo>
                      <a:pt x="364" y="1065"/>
                    </a:lnTo>
                    <a:lnTo>
                      <a:pt x="362" y="1040"/>
                    </a:lnTo>
                    <a:lnTo>
                      <a:pt x="364" y="1017"/>
                    </a:lnTo>
                    <a:lnTo>
                      <a:pt x="367" y="996"/>
                    </a:lnTo>
                    <a:lnTo>
                      <a:pt x="367" y="977"/>
                    </a:lnTo>
                    <a:lnTo>
                      <a:pt x="362" y="953"/>
                    </a:lnTo>
                    <a:lnTo>
                      <a:pt x="357" y="930"/>
                    </a:lnTo>
                    <a:lnTo>
                      <a:pt x="353" y="911"/>
                    </a:lnTo>
                    <a:lnTo>
                      <a:pt x="348" y="892"/>
                    </a:lnTo>
                    <a:lnTo>
                      <a:pt x="343" y="878"/>
                    </a:lnTo>
                    <a:lnTo>
                      <a:pt x="341" y="865"/>
                    </a:lnTo>
                    <a:lnTo>
                      <a:pt x="332" y="847"/>
                    </a:lnTo>
                    <a:lnTo>
                      <a:pt x="325" y="834"/>
                    </a:lnTo>
                    <a:lnTo>
                      <a:pt x="315" y="828"/>
                    </a:lnTo>
                    <a:lnTo>
                      <a:pt x="308" y="826"/>
                    </a:lnTo>
                    <a:lnTo>
                      <a:pt x="299" y="828"/>
                    </a:lnTo>
                    <a:lnTo>
                      <a:pt x="280" y="838"/>
                    </a:lnTo>
                    <a:lnTo>
                      <a:pt x="266" y="847"/>
                    </a:lnTo>
                    <a:lnTo>
                      <a:pt x="257" y="855"/>
                    </a:lnTo>
                    <a:lnTo>
                      <a:pt x="252" y="861"/>
                    </a:lnTo>
                    <a:lnTo>
                      <a:pt x="248" y="870"/>
                    </a:lnTo>
                    <a:lnTo>
                      <a:pt x="248" y="876"/>
                    </a:lnTo>
                    <a:lnTo>
                      <a:pt x="252" y="890"/>
                    </a:lnTo>
                    <a:lnTo>
                      <a:pt x="259" y="911"/>
                    </a:lnTo>
                    <a:lnTo>
                      <a:pt x="262" y="926"/>
                    </a:lnTo>
                    <a:lnTo>
                      <a:pt x="262" y="938"/>
                    </a:lnTo>
                    <a:lnTo>
                      <a:pt x="262" y="944"/>
                    </a:lnTo>
                    <a:lnTo>
                      <a:pt x="257" y="948"/>
                    </a:lnTo>
                    <a:lnTo>
                      <a:pt x="255" y="950"/>
                    </a:lnTo>
                    <a:lnTo>
                      <a:pt x="248" y="950"/>
                    </a:lnTo>
                    <a:lnTo>
                      <a:pt x="241" y="946"/>
                    </a:lnTo>
                    <a:lnTo>
                      <a:pt x="227" y="938"/>
                    </a:lnTo>
                    <a:lnTo>
                      <a:pt x="215" y="926"/>
                    </a:lnTo>
                    <a:lnTo>
                      <a:pt x="205" y="917"/>
                    </a:lnTo>
                    <a:lnTo>
                      <a:pt x="201" y="915"/>
                    </a:lnTo>
                    <a:lnTo>
                      <a:pt x="201" y="913"/>
                    </a:lnTo>
                    <a:lnTo>
                      <a:pt x="189" y="921"/>
                    </a:lnTo>
                    <a:lnTo>
                      <a:pt x="184" y="936"/>
                    </a:lnTo>
                    <a:lnTo>
                      <a:pt x="182" y="950"/>
                    </a:lnTo>
                    <a:lnTo>
                      <a:pt x="187" y="967"/>
                    </a:lnTo>
                    <a:lnTo>
                      <a:pt x="201" y="994"/>
                    </a:lnTo>
                    <a:lnTo>
                      <a:pt x="210" y="1017"/>
                    </a:lnTo>
                    <a:lnTo>
                      <a:pt x="217" y="1036"/>
                    </a:lnTo>
                    <a:lnTo>
                      <a:pt x="222" y="1052"/>
                    </a:lnTo>
                    <a:lnTo>
                      <a:pt x="222" y="1063"/>
                    </a:lnTo>
                    <a:lnTo>
                      <a:pt x="222" y="1071"/>
                    </a:lnTo>
                    <a:lnTo>
                      <a:pt x="220" y="1077"/>
                    </a:lnTo>
                    <a:lnTo>
                      <a:pt x="217" y="1081"/>
                    </a:lnTo>
                    <a:lnTo>
                      <a:pt x="212" y="1081"/>
                    </a:lnTo>
                    <a:lnTo>
                      <a:pt x="208" y="1081"/>
                    </a:lnTo>
                    <a:lnTo>
                      <a:pt x="196" y="1075"/>
                    </a:lnTo>
                    <a:lnTo>
                      <a:pt x="184" y="1067"/>
                    </a:lnTo>
                    <a:lnTo>
                      <a:pt x="175" y="1056"/>
                    </a:lnTo>
                    <a:lnTo>
                      <a:pt x="161" y="1036"/>
                    </a:lnTo>
                    <a:lnTo>
                      <a:pt x="152" y="1017"/>
                    </a:lnTo>
                    <a:lnTo>
                      <a:pt x="142" y="1000"/>
                    </a:lnTo>
                    <a:lnTo>
                      <a:pt x="138" y="984"/>
                    </a:lnTo>
                    <a:lnTo>
                      <a:pt x="135" y="953"/>
                    </a:lnTo>
                    <a:lnTo>
                      <a:pt x="140" y="928"/>
                    </a:lnTo>
                    <a:lnTo>
                      <a:pt x="147" y="905"/>
                    </a:lnTo>
                    <a:lnTo>
                      <a:pt x="154" y="884"/>
                    </a:lnTo>
                    <a:lnTo>
                      <a:pt x="159" y="870"/>
                    </a:lnTo>
                    <a:lnTo>
                      <a:pt x="159" y="855"/>
                    </a:lnTo>
                    <a:lnTo>
                      <a:pt x="154" y="830"/>
                    </a:lnTo>
                    <a:lnTo>
                      <a:pt x="152" y="807"/>
                    </a:lnTo>
                    <a:lnTo>
                      <a:pt x="154" y="787"/>
                    </a:lnTo>
                    <a:lnTo>
                      <a:pt x="156" y="766"/>
                    </a:lnTo>
                    <a:lnTo>
                      <a:pt x="168" y="733"/>
                    </a:lnTo>
                    <a:lnTo>
                      <a:pt x="187" y="706"/>
                    </a:lnTo>
                    <a:lnTo>
                      <a:pt x="205" y="683"/>
                    </a:lnTo>
                    <a:lnTo>
                      <a:pt x="224" y="666"/>
                    </a:lnTo>
                    <a:lnTo>
                      <a:pt x="238" y="654"/>
                    </a:lnTo>
                    <a:lnTo>
                      <a:pt x="248" y="643"/>
                    </a:lnTo>
                    <a:lnTo>
                      <a:pt x="257" y="629"/>
                    </a:lnTo>
                    <a:lnTo>
                      <a:pt x="259" y="614"/>
                    </a:lnTo>
                    <a:lnTo>
                      <a:pt x="259" y="606"/>
                    </a:lnTo>
                    <a:lnTo>
                      <a:pt x="259" y="596"/>
                    </a:lnTo>
                    <a:lnTo>
                      <a:pt x="259" y="583"/>
                    </a:lnTo>
                    <a:lnTo>
                      <a:pt x="262" y="569"/>
                    </a:lnTo>
                    <a:lnTo>
                      <a:pt x="264" y="552"/>
                    </a:lnTo>
                    <a:lnTo>
                      <a:pt x="269" y="540"/>
                    </a:lnTo>
                    <a:lnTo>
                      <a:pt x="273" y="529"/>
                    </a:lnTo>
                    <a:lnTo>
                      <a:pt x="278" y="523"/>
                    </a:lnTo>
                    <a:lnTo>
                      <a:pt x="285" y="517"/>
                    </a:lnTo>
                    <a:lnTo>
                      <a:pt x="290" y="515"/>
                    </a:lnTo>
                    <a:lnTo>
                      <a:pt x="299" y="515"/>
                    </a:lnTo>
                    <a:lnTo>
                      <a:pt x="308" y="521"/>
                    </a:lnTo>
                    <a:lnTo>
                      <a:pt x="315" y="529"/>
                    </a:lnTo>
                    <a:lnTo>
                      <a:pt x="320" y="542"/>
                    </a:lnTo>
                    <a:lnTo>
                      <a:pt x="320" y="552"/>
                    </a:lnTo>
                    <a:lnTo>
                      <a:pt x="318" y="571"/>
                    </a:lnTo>
                    <a:lnTo>
                      <a:pt x="320" y="585"/>
                    </a:lnTo>
                    <a:lnTo>
                      <a:pt x="322" y="598"/>
                    </a:lnTo>
                    <a:lnTo>
                      <a:pt x="325" y="604"/>
                    </a:lnTo>
                    <a:lnTo>
                      <a:pt x="329" y="608"/>
                    </a:lnTo>
                    <a:lnTo>
                      <a:pt x="334" y="610"/>
                    </a:lnTo>
                    <a:lnTo>
                      <a:pt x="341" y="610"/>
                    </a:lnTo>
                    <a:lnTo>
                      <a:pt x="348" y="608"/>
                    </a:lnTo>
                    <a:lnTo>
                      <a:pt x="362" y="598"/>
                    </a:lnTo>
                    <a:lnTo>
                      <a:pt x="378" y="583"/>
                    </a:lnTo>
                    <a:lnTo>
                      <a:pt x="390" y="567"/>
                    </a:lnTo>
                    <a:lnTo>
                      <a:pt x="402" y="552"/>
                    </a:lnTo>
                    <a:lnTo>
                      <a:pt x="416" y="535"/>
                    </a:lnTo>
                    <a:lnTo>
                      <a:pt x="428" y="523"/>
                    </a:lnTo>
                    <a:lnTo>
                      <a:pt x="439" y="515"/>
                    </a:lnTo>
                    <a:lnTo>
                      <a:pt x="446" y="510"/>
                    </a:lnTo>
                    <a:lnTo>
                      <a:pt x="453" y="508"/>
                    </a:lnTo>
                    <a:lnTo>
                      <a:pt x="460" y="510"/>
                    </a:lnTo>
                    <a:lnTo>
                      <a:pt x="463" y="513"/>
                    </a:lnTo>
                    <a:lnTo>
                      <a:pt x="467" y="519"/>
                    </a:lnTo>
                    <a:lnTo>
                      <a:pt x="470" y="533"/>
                    </a:lnTo>
                    <a:lnTo>
                      <a:pt x="467" y="550"/>
                    </a:lnTo>
                    <a:lnTo>
                      <a:pt x="465" y="564"/>
                    </a:lnTo>
                    <a:lnTo>
                      <a:pt x="460" y="575"/>
                    </a:lnTo>
                    <a:lnTo>
                      <a:pt x="451" y="589"/>
                    </a:lnTo>
                    <a:lnTo>
                      <a:pt x="442" y="604"/>
                    </a:lnTo>
                    <a:lnTo>
                      <a:pt x="437" y="618"/>
                    </a:lnTo>
                    <a:lnTo>
                      <a:pt x="437" y="631"/>
                    </a:lnTo>
                    <a:lnTo>
                      <a:pt x="442" y="652"/>
                    </a:lnTo>
                    <a:lnTo>
                      <a:pt x="444" y="672"/>
                    </a:lnTo>
                    <a:lnTo>
                      <a:pt x="442" y="691"/>
                    </a:lnTo>
                    <a:lnTo>
                      <a:pt x="435" y="708"/>
                    </a:lnTo>
                    <a:lnTo>
                      <a:pt x="428" y="722"/>
                    </a:lnTo>
                    <a:lnTo>
                      <a:pt x="421" y="733"/>
                    </a:lnTo>
                    <a:lnTo>
                      <a:pt x="414" y="741"/>
                    </a:lnTo>
                    <a:lnTo>
                      <a:pt x="409" y="743"/>
                    </a:lnTo>
                    <a:lnTo>
                      <a:pt x="397" y="749"/>
                    </a:lnTo>
                    <a:lnTo>
                      <a:pt x="381" y="760"/>
                    </a:lnTo>
                    <a:lnTo>
                      <a:pt x="374" y="768"/>
                    </a:lnTo>
                    <a:lnTo>
                      <a:pt x="367" y="778"/>
                    </a:lnTo>
                    <a:lnTo>
                      <a:pt x="364" y="791"/>
                    </a:lnTo>
                    <a:lnTo>
                      <a:pt x="362" y="805"/>
                    </a:lnTo>
                    <a:lnTo>
                      <a:pt x="367" y="824"/>
                    </a:lnTo>
                    <a:lnTo>
                      <a:pt x="374" y="843"/>
                    </a:lnTo>
                    <a:lnTo>
                      <a:pt x="392" y="886"/>
                    </a:lnTo>
                    <a:lnTo>
                      <a:pt x="402" y="909"/>
                    </a:lnTo>
                    <a:lnTo>
                      <a:pt x="411" y="928"/>
                    </a:lnTo>
                    <a:lnTo>
                      <a:pt x="416" y="944"/>
                    </a:lnTo>
                    <a:lnTo>
                      <a:pt x="418" y="959"/>
                    </a:lnTo>
                    <a:lnTo>
                      <a:pt x="421" y="1000"/>
                    </a:lnTo>
                    <a:lnTo>
                      <a:pt x="423" y="1038"/>
                    </a:lnTo>
                    <a:lnTo>
                      <a:pt x="430" y="1069"/>
                    </a:lnTo>
                    <a:lnTo>
                      <a:pt x="437" y="1098"/>
                    </a:lnTo>
                    <a:lnTo>
                      <a:pt x="446" y="1121"/>
                    </a:lnTo>
                    <a:lnTo>
                      <a:pt x="456" y="1141"/>
                    </a:lnTo>
                    <a:lnTo>
                      <a:pt x="467" y="1158"/>
                    </a:lnTo>
                    <a:lnTo>
                      <a:pt x="479" y="1172"/>
                    </a:lnTo>
                    <a:lnTo>
                      <a:pt x="493" y="1183"/>
                    </a:lnTo>
                    <a:lnTo>
                      <a:pt x="505" y="1191"/>
                    </a:lnTo>
                    <a:lnTo>
                      <a:pt x="519" y="1199"/>
                    </a:lnTo>
                    <a:lnTo>
                      <a:pt x="530" y="1204"/>
                    </a:lnTo>
                    <a:lnTo>
                      <a:pt x="554" y="1206"/>
                    </a:lnTo>
                    <a:lnTo>
                      <a:pt x="575" y="1206"/>
                    </a:lnTo>
                    <a:lnTo>
                      <a:pt x="589" y="1206"/>
                    </a:lnTo>
                    <a:lnTo>
                      <a:pt x="610" y="1204"/>
                    </a:lnTo>
                    <a:lnTo>
                      <a:pt x="638" y="1204"/>
                    </a:lnTo>
                    <a:lnTo>
                      <a:pt x="673" y="1202"/>
                    </a:lnTo>
                    <a:lnTo>
                      <a:pt x="713" y="1199"/>
                    </a:lnTo>
                    <a:lnTo>
                      <a:pt x="755" y="1199"/>
                    </a:lnTo>
                    <a:lnTo>
                      <a:pt x="804" y="1197"/>
                    </a:lnTo>
                    <a:lnTo>
                      <a:pt x="853" y="1195"/>
                    </a:lnTo>
                    <a:lnTo>
                      <a:pt x="956" y="1189"/>
                    </a:lnTo>
                    <a:lnTo>
                      <a:pt x="1056" y="1185"/>
                    </a:lnTo>
                    <a:lnTo>
                      <a:pt x="1103" y="1181"/>
                    </a:lnTo>
                    <a:lnTo>
                      <a:pt x="1148" y="1179"/>
                    </a:lnTo>
                    <a:lnTo>
                      <a:pt x="1190" y="1177"/>
                    </a:lnTo>
                    <a:lnTo>
                      <a:pt x="1225" y="1172"/>
                    </a:lnTo>
                    <a:lnTo>
                      <a:pt x="1255" y="1170"/>
                    </a:lnTo>
                    <a:lnTo>
                      <a:pt x="1278" y="1166"/>
                    </a:lnTo>
                    <a:lnTo>
                      <a:pt x="1295" y="1162"/>
                    </a:lnTo>
                    <a:lnTo>
                      <a:pt x="1306" y="1158"/>
                    </a:lnTo>
                    <a:lnTo>
                      <a:pt x="1314" y="1152"/>
                    </a:lnTo>
                    <a:lnTo>
                      <a:pt x="1318" y="1148"/>
                    </a:lnTo>
                    <a:lnTo>
                      <a:pt x="1318" y="1141"/>
                    </a:lnTo>
                    <a:lnTo>
                      <a:pt x="1314" y="1137"/>
                    </a:lnTo>
                    <a:lnTo>
                      <a:pt x="1306" y="1133"/>
                    </a:lnTo>
                    <a:lnTo>
                      <a:pt x="1299" y="1127"/>
                    </a:lnTo>
                    <a:lnTo>
                      <a:pt x="1276" y="1121"/>
                    </a:lnTo>
                    <a:lnTo>
                      <a:pt x="1253" y="1114"/>
                    </a:lnTo>
                    <a:lnTo>
                      <a:pt x="1232" y="1112"/>
                    </a:lnTo>
                    <a:lnTo>
                      <a:pt x="1190" y="1108"/>
                    </a:lnTo>
                    <a:lnTo>
                      <a:pt x="1155" y="1100"/>
                    </a:lnTo>
                    <a:lnTo>
                      <a:pt x="1127" y="1087"/>
                    </a:lnTo>
                    <a:lnTo>
                      <a:pt x="1105" y="1075"/>
                    </a:lnTo>
                    <a:lnTo>
                      <a:pt x="1089" y="1060"/>
                    </a:lnTo>
                    <a:lnTo>
                      <a:pt x="1080" y="1048"/>
                    </a:lnTo>
                    <a:lnTo>
                      <a:pt x="1075" y="1040"/>
                    </a:lnTo>
                    <a:lnTo>
                      <a:pt x="1073" y="1036"/>
                    </a:lnTo>
                    <a:lnTo>
                      <a:pt x="1073" y="1033"/>
                    </a:lnTo>
                    <a:lnTo>
                      <a:pt x="1073" y="1027"/>
                    </a:lnTo>
                    <a:lnTo>
                      <a:pt x="1068" y="1019"/>
                    </a:lnTo>
                    <a:lnTo>
                      <a:pt x="1066" y="1009"/>
                    </a:lnTo>
                    <a:lnTo>
                      <a:pt x="1056" y="996"/>
                    </a:lnTo>
                    <a:lnTo>
                      <a:pt x="1047" y="986"/>
                    </a:lnTo>
                    <a:lnTo>
                      <a:pt x="1033" y="977"/>
                    </a:lnTo>
                    <a:lnTo>
                      <a:pt x="1014" y="971"/>
                    </a:lnTo>
                    <a:lnTo>
                      <a:pt x="991" y="963"/>
                    </a:lnTo>
                    <a:lnTo>
                      <a:pt x="972" y="955"/>
                    </a:lnTo>
                    <a:lnTo>
                      <a:pt x="958" y="946"/>
                    </a:lnTo>
                    <a:lnTo>
                      <a:pt x="949" y="938"/>
                    </a:lnTo>
                    <a:lnTo>
                      <a:pt x="942" y="928"/>
                    </a:lnTo>
                    <a:lnTo>
                      <a:pt x="939" y="917"/>
                    </a:lnTo>
                    <a:lnTo>
                      <a:pt x="939" y="907"/>
                    </a:lnTo>
                    <a:lnTo>
                      <a:pt x="942" y="899"/>
                    </a:lnTo>
                    <a:lnTo>
                      <a:pt x="954" y="878"/>
                    </a:lnTo>
                    <a:lnTo>
                      <a:pt x="968" y="861"/>
                    </a:lnTo>
                    <a:lnTo>
                      <a:pt x="986" y="847"/>
                    </a:lnTo>
                    <a:lnTo>
                      <a:pt x="1000" y="836"/>
                    </a:lnTo>
                    <a:lnTo>
                      <a:pt x="1010" y="830"/>
                    </a:lnTo>
                    <a:lnTo>
                      <a:pt x="1017" y="826"/>
                    </a:lnTo>
                    <a:lnTo>
                      <a:pt x="1017" y="822"/>
                    </a:lnTo>
                    <a:lnTo>
                      <a:pt x="1014" y="818"/>
                    </a:lnTo>
                    <a:lnTo>
                      <a:pt x="1010" y="813"/>
                    </a:lnTo>
                    <a:lnTo>
                      <a:pt x="1005" y="809"/>
                    </a:lnTo>
                    <a:lnTo>
                      <a:pt x="986" y="799"/>
                    </a:lnTo>
                    <a:lnTo>
                      <a:pt x="968" y="787"/>
                    </a:lnTo>
                    <a:lnTo>
                      <a:pt x="954" y="774"/>
                    </a:lnTo>
                    <a:lnTo>
                      <a:pt x="942" y="760"/>
                    </a:lnTo>
                    <a:lnTo>
                      <a:pt x="935" y="743"/>
                    </a:lnTo>
                    <a:lnTo>
                      <a:pt x="930" y="724"/>
                    </a:lnTo>
                    <a:lnTo>
                      <a:pt x="928" y="703"/>
                    </a:lnTo>
                    <a:lnTo>
                      <a:pt x="928" y="681"/>
                    </a:lnTo>
                    <a:lnTo>
                      <a:pt x="928" y="656"/>
                    </a:lnTo>
                    <a:lnTo>
                      <a:pt x="928" y="643"/>
                    </a:lnTo>
                    <a:lnTo>
                      <a:pt x="930" y="633"/>
                    </a:lnTo>
                    <a:lnTo>
                      <a:pt x="937" y="616"/>
                    </a:lnTo>
                    <a:lnTo>
                      <a:pt x="944" y="606"/>
                    </a:lnTo>
                    <a:lnTo>
                      <a:pt x="954" y="602"/>
                    </a:lnTo>
                    <a:lnTo>
                      <a:pt x="963" y="600"/>
                    </a:lnTo>
                    <a:lnTo>
                      <a:pt x="970" y="602"/>
                    </a:lnTo>
                    <a:lnTo>
                      <a:pt x="975" y="604"/>
                    </a:lnTo>
                    <a:lnTo>
                      <a:pt x="977" y="604"/>
                    </a:lnTo>
                    <a:lnTo>
                      <a:pt x="982" y="606"/>
                    </a:lnTo>
                    <a:lnTo>
                      <a:pt x="991" y="608"/>
                    </a:lnTo>
                    <a:lnTo>
                      <a:pt x="1003" y="612"/>
                    </a:lnTo>
                    <a:lnTo>
                      <a:pt x="1021" y="618"/>
                    </a:lnTo>
                    <a:lnTo>
                      <a:pt x="1038" y="623"/>
                    </a:lnTo>
                    <a:lnTo>
                      <a:pt x="1056" y="625"/>
                    </a:lnTo>
                    <a:lnTo>
                      <a:pt x="1073" y="625"/>
                    </a:lnTo>
                    <a:lnTo>
                      <a:pt x="1087" y="620"/>
                    </a:lnTo>
                    <a:lnTo>
                      <a:pt x="1096" y="614"/>
                    </a:lnTo>
                    <a:lnTo>
                      <a:pt x="1103" y="608"/>
                    </a:lnTo>
                    <a:lnTo>
                      <a:pt x="1105" y="602"/>
                    </a:lnTo>
                    <a:lnTo>
                      <a:pt x="1105" y="598"/>
                    </a:lnTo>
                    <a:lnTo>
                      <a:pt x="1103" y="591"/>
                    </a:lnTo>
                    <a:lnTo>
                      <a:pt x="1101" y="589"/>
                    </a:lnTo>
                    <a:lnTo>
                      <a:pt x="1096" y="589"/>
                    </a:lnTo>
                    <a:lnTo>
                      <a:pt x="1089" y="591"/>
                    </a:lnTo>
                    <a:lnTo>
                      <a:pt x="1080" y="594"/>
                    </a:lnTo>
                    <a:lnTo>
                      <a:pt x="1063" y="596"/>
                    </a:lnTo>
                    <a:lnTo>
                      <a:pt x="1045" y="594"/>
                    </a:lnTo>
                    <a:lnTo>
                      <a:pt x="1021" y="589"/>
                    </a:lnTo>
                    <a:lnTo>
                      <a:pt x="1000" y="581"/>
                    </a:lnTo>
                    <a:lnTo>
                      <a:pt x="979" y="573"/>
                    </a:lnTo>
                    <a:lnTo>
                      <a:pt x="965" y="558"/>
                    </a:lnTo>
                    <a:lnTo>
                      <a:pt x="956" y="542"/>
                    </a:lnTo>
                    <a:lnTo>
                      <a:pt x="954" y="525"/>
                    </a:lnTo>
                    <a:lnTo>
                      <a:pt x="956" y="517"/>
                    </a:lnTo>
                    <a:lnTo>
                      <a:pt x="961" y="510"/>
                    </a:lnTo>
                    <a:lnTo>
                      <a:pt x="965" y="510"/>
                    </a:lnTo>
                    <a:lnTo>
                      <a:pt x="972" y="510"/>
                    </a:lnTo>
                    <a:lnTo>
                      <a:pt x="979" y="515"/>
                    </a:lnTo>
                    <a:lnTo>
                      <a:pt x="986" y="517"/>
                    </a:lnTo>
                    <a:lnTo>
                      <a:pt x="991" y="519"/>
                    </a:lnTo>
                    <a:lnTo>
                      <a:pt x="1000" y="525"/>
                    </a:lnTo>
                    <a:lnTo>
                      <a:pt x="1007" y="531"/>
                    </a:lnTo>
                    <a:lnTo>
                      <a:pt x="1017" y="537"/>
                    </a:lnTo>
                    <a:lnTo>
                      <a:pt x="1026" y="544"/>
                    </a:lnTo>
                    <a:lnTo>
                      <a:pt x="1035" y="548"/>
                    </a:lnTo>
                    <a:lnTo>
                      <a:pt x="1047" y="554"/>
                    </a:lnTo>
                    <a:lnTo>
                      <a:pt x="1059" y="558"/>
                    </a:lnTo>
                    <a:lnTo>
                      <a:pt x="1073" y="562"/>
                    </a:lnTo>
                    <a:lnTo>
                      <a:pt x="1080" y="562"/>
                    </a:lnTo>
                    <a:lnTo>
                      <a:pt x="1082" y="560"/>
                    </a:lnTo>
                    <a:lnTo>
                      <a:pt x="1080" y="554"/>
                    </a:lnTo>
                    <a:lnTo>
                      <a:pt x="1077" y="550"/>
                    </a:lnTo>
                    <a:lnTo>
                      <a:pt x="1075" y="546"/>
                    </a:lnTo>
                    <a:lnTo>
                      <a:pt x="1073" y="544"/>
                    </a:lnTo>
                    <a:lnTo>
                      <a:pt x="1068" y="540"/>
                    </a:lnTo>
                    <a:lnTo>
                      <a:pt x="1063" y="535"/>
                    </a:lnTo>
                    <a:lnTo>
                      <a:pt x="1056" y="527"/>
                    </a:lnTo>
                    <a:lnTo>
                      <a:pt x="1047" y="519"/>
                    </a:lnTo>
                    <a:lnTo>
                      <a:pt x="1033" y="506"/>
                    </a:lnTo>
                    <a:lnTo>
                      <a:pt x="1019" y="496"/>
                    </a:lnTo>
                    <a:lnTo>
                      <a:pt x="1005" y="488"/>
                    </a:lnTo>
                    <a:lnTo>
                      <a:pt x="989" y="484"/>
                    </a:lnTo>
                    <a:lnTo>
                      <a:pt x="972" y="481"/>
                    </a:lnTo>
                    <a:lnTo>
                      <a:pt x="942" y="481"/>
                    </a:lnTo>
                    <a:lnTo>
                      <a:pt x="909" y="484"/>
                    </a:lnTo>
                    <a:lnTo>
                      <a:pt x="897" y="486"/>
                    </a:lnTo>
                    <a:lnTo>
                      <a:pt x="888" y="488"/>
                    </a:lnTo>
                    <a:lnTo>
                      <a:pt x="881" y="492"/>
                    </a:lnTo>
                    <a:lnTo>
                      <a:pt x="879" y="498"/>
                    </a:lnTo>
                    <a:lnTo>
                      <a:pt x="876" y="508"/>
                    </a:lnTo>
                    <a:lnTo>
                      <a:pt x="876" y="510"/>
                    </a:lnTo>
                    <a:lnTo>
                      <a:pt x="876" y="513"/>
                    </a:lnTo>
                    <a:lnTo>
                      <a:pt x="876" y="517"/>
                    </a:lnTo>
                    <a:lnTo>
                      <a:pt x="876" y="527"/>
                    </a:lnTo>
                    <a:lnTo>
                      <a:pt x="874" y="542"/>
                    </a:lnTo>
                    <a:lnTo>
                      <a:pt x="872" y="564"/>
                    </a:lnTo>
                    <a:lnTo>
                      <a:pt x="869" y="594"/>
                    </a:lnTo>
                    <a:lnTo>
                      <a:pt x="867" y="625"/>
                    </a:lnTo>
                    <a:lnTo>
                      <a:pt x="865" y="664"/>
                    </a:lnTo>
                    <a:lnTo>
                      <a:pt x="862" y="706"/>
                    </a:lnTo>
                    <a:lnTo>
                      <a:pt x="862" y="726"/>
                    </a:lnTo>
                    <a:lnTo>
                      <a:pt x="860" y="747"/>
                    </a:lnTo>
                    <a:lnTo>
                      <a:pt x="858" y="764"/>
                    </a:lnTo>
                    <a:lnTo>
                      <a:pt x="855" y="778"/>
                    </a:lnTo>
                    <a:lnTo>
                      <a:pt x="853" y="803"/>
                    </a:lnTo>
                    <a:lnTo>
                      <a:pt x="846" y="820"/>
                    </a:lnTo>
                    <a:lnTo>
                      <a:pt x="841" y="828"/>
                    </a:lnTo>
                    <a:lnTo>
                      <a:pt x="837" y="834"/>
                    </a:lnTo>
                    <a:lnTo>
                      <a:pt x="832" y="834"/>
                    </a:lnTo>
                    <a:lnTo>
                      <a:pt x="830" y="832"/>
                    </a:lnTo>
                    <a:lnTo>
                      <a:pt x="827" y="826"/>
                    </a:lnTo>
                    <a:lnTo>
                      <a:pt x="825" y="816"/>
                    </a:lnTo>
                    <a:lnTo>
                      <a:pt x="820" y="803"/>
                    </a:lnTo>
                    <a:lnTo>
                      <a:pt x="818" y="789"/>
                    </a:lnTo>
                    <a:lnTo>
                      <a:pt x="816" y="762"/>
                    </a:lnTo>
                    <a:lnTo>
                      <a:pt x="813" y="749"/>
                    </a:lnTo>
                    <a:lnTo>
                      <a:pt x="813" y="741"/>
                    </a:lnTo>
                    <a:lnTo>
                      <a:pt x="813" y="730"/>
                    </a:lnTo>
                    <a:lnTo>
                      <a:pt x="811" y="716"/>
                    </a:lnTo>
                    <a:lnTo>
                      <a:pt x="809" y="697"/>
                    </a:lnTo>
                    <a:lnTo>
                      <a:pt x="806" y="674"/>
                    </a:lnTo>
                    <a:lnTo>
                      <a:pt x="804" y="647"/>
                    </a:lnTo>
                    <a:lnTo>
                      <a:pt x="804" y="618"/>
                    </a:lnTo>
                    <a:lnTo>
                      <a:pt x="804" y="558"/>
                    </a:lnTo>
                    <a:lnTo>
                      <a:pt x="806" y="544"/>
                    </a:lnTo>
                    <a:lnTo>
                      <a:pt x="809" y="531"/>
                    </a:lnTo>
                    <a:lnTo>
                      <a:pt x="809" y="523"/>
                    </a:lnTo>
                    <a:lnTo>
                      <a:pt x="811" y="515"/>
                    </a:lnTo>
                    <a:lnTo>
                      <a:pt x="813" y="504"/>
                    </a:lnTo>
                    <a:lnTo>
                      <a:pt x="813" y="500"/>
                    </a:lnTo>
                    <a:lnTo>
                      <a:pt x="809" y="498"/>
                    </a:lnTo>
                    <a:lnTo>
                      <a:pt x="802" y="496"/>
                    </a:lnTo>
                    <a:lnTo>
                      <a:pt x="790" y="494"/>
                    </a:lnTo>
                    <a:lnTo>
                      <a:pt x="774" y="488"/>
                    </a:lnTo>
                    <a:lnTo>
                      <a:pt x="755" y="479"/>
                    </a:lnTo>
                    <a:lnTo>
                      <a:pt x="745" y="471"/>
                    </a:lnTo>
                    <a:lnTo>
                      <a:pt x="741" y="465"/>
                    </a:lnTo>
                    <a:lnTo>
                      <a:pt x="741" y="457"/>
                    </a:lnTo>
                    <a:lnTo>
                      <a:pt x="743" y="450"/>
                    </a:lnTo>
                    <a:lnTo>
                      <a:pt x="750" y="446"/>
                    </a:lnTo>
                    <a:lnTo>
                      <a:pt x="757" y="444"/>
                    </a:lnTo>
                    <a:lnTo>
                      <a:pt x="764" y="442"/>
                    </a:lnTo>
                    <a:lnTo>
                      <a:pt x="781" y="444"/>
                    </a:lnTo>
                    <a:lnTo>
                      <a:pt x="797" y="448"/>
                    </a:lnTo>
                    <a:lnTo>
                      <a:pt x="804" y="448"/>
                    </a:lnTo>
                    <a:lnTo>
                      <a:pt x="811" y="448"/>
                    </a:lnTo>
                    <a:lnTo>
                      <a:pt x="816" y="446"/>
                    </a:lnTo>
                    <a:lnTo>
                      <a:pt x="818" y="440"/>
                    </a:lnTo>
                    <a:lnTo>
                      <a:pt x="825" y="403"/>
                    </a:lnTo>
                    <a:lnTo>
                      <a:pt x="825" y="369"/>
                    </a:lnTo>
                    <a:lnTo>
                      <a:pt x="825" y="357"/>
                    </a:lnTo>
                    <a:lnTo>
                      <a:pt x="820" y="344"/>
                    </a:lnTo>
                    <a:lnTo>
                      <a:pt x="813" y="336"/>
                    </a:lnTo>
                    <a:lnTo>
                      <a:pt x="804" y="330"/>
                    </a:lnTo>
                    <a:lnTo>
                      <a:pt x="785" y="322"/>
                    </a:lnTo>
                    <a:lnTo>
                      <a:pt x="774" y="315"/>
                    </a:lnTo>
                    <a:lnTo>
                      <a:pt x="767" y="309"/>
                    </a:lnTo>
                    <a:lnTo>
                      <a:pt x="767" y="303"/>
                    </a:lnTo>
                    <a:lnTo>
                      <a:pt x="769" y="299"/>
                    </a:lnTo>
                    <a:lnTo>
                      <a:pt x="776" y="293"/>
                    </a:lnTo>
                    <a:lnTo>
                      <a:pt x="790" y="286"/>
                    </a:lnTo>
                    <a:lnTo>
                      <a:pt x="797" y="282"/>
                    </a:lnTo>
                    <a:lnTo>
                      <a:pt x="804" y="274"/>
                    </a:lnTo>
                    <a:lnTo>
                      <a:pt x="806" y="266"/>
                    </a:lnTo>
                    <a:lnTo>
                      <a:pt x="809" y="255"/>
                    </a:lnTo>
                    <a:lnTo>
                      <a:pt x="806" y="247"/>
                    </a:lnTo>
                    <a:lnTo>
                      <a:pt x="804" y="241"/>
                    </a:lnTo>
                    <a:lnTo>
                      <a:pt x="797" y="239"/>
                    </a:lnTo>
                    <a:lnTo>
                      <a:pt x="785" y="241"/>
                    </a:lnTo>
                    <a:lnTo>
                      <a:pt x="764" y="245"/>
                    </a:lnTo>
                    <a:lnTo>
                      <a:pt x="750" y="243"/>
                    </a:lnTo>
                    <a:lnTo>
                      <a:pt x="738" y="237"/>
                    </a:lnTo>
                    <a:lnTo>
                      <a:pt x="734" y="230"/>
                    </a:lnTo>
                    <a:lnTo>
                      <a:pt x="731" y="220"/>
                    </a:lnTo>
                    <a:lnTo>
                      <a:pt x="734" y="212"/>
                    </a:lnTo>
                    <a:lnTo>
                      <a:pt x="736" y="203"/>
                    </a:lnTo>
                    <a:lnTo>
                      <a:pt x="741" y="199"/>
                    </a:lnTo>
                    <a:lnTo>
                      <a:pt x="750" y="197"/>
                    </a:lnTo>
                    <a:lnTo>
                      <a:pt x="755" y="195"/>
                    </a:lnTo>
                    <a:lnTo>
                      <a:pt x="759" y="191"/>
                    </a:lnTo>
                    <a:lnTo>
                      <a:pt x="764" y="187"/>
                    </a:lnTo>
                    <a:lnTo>
                      <a:pt x="767" y="178"/>
                    </a:lnTo>
                    <a:lnTo>
                      <a:pt x="767" y="166"/>
                    </a:lnTo>
                    <a:lnTo>
                      <a:pt x="764" y="149"/>
                    </a:lnTo>
                    <a:lnTo>
                      <a:pt x="764" y="133"/>
                    </a:lnTo>
                    <a:lnTo>
                      <a:pt x="769" y="118"/>
                    </a:lnTo>
                    <a:lnTo>
                      <a:pt x="774" y="110"/>
                    </a:lnTo>
                    <a:lnTo>
                      <a:pt x="783" y="104"/>
                    </a:lnTo>
                    <a:lnTo>
                      <a:pt x="792" y="102"/>
                    </a:lnTo>
                    <a:lnTo>
                      <a:pt x="802" y="106"/>
                    </a:lnTo>
                    <a:lnTo>
                      <a:pt x="811" y="114"/>
                    </a:lnTo>
                    <a:lnTo>
                      <a:pt x="816" y="129"/>
                    </a:lnTo>
                    <a:lnTo>
                      <a:pt x="818" y="149"/>
                    </a:lnTo>
                    <a:lnTo>
                      <a:pt x="823" y="170"/>
                    </a:lnTo>
                    <a:lnTo>
                      <a:pt x="830" y="193"/>
                    </a:lnTo>
                    <a:lnTo>
                      <a:pt x="834" y="216"/>
                    </a:lnTo>
                    <a:lnTo>
                      <a:pt x="841" y="234"/>
                    </a:lnTo>
                    <a:lnTo>
                      <a:pt x="848" y="247"/>
                    </a:lnTo>
                    <a:lnTo>
                      <a:pt x="851" y="251"/>
                    </a:lnTo>
                    <a:lnTo>
                      <a:pt x="855" y="253"/>
                    </a:lnTo>
                    <a:lnTo>
                      <a:pt x="858" y="251"/>
                    </a:lnTo>
                    <a:lnTo>
                      <a:pt x="860" y="249"/>
                    </a:lnTo>
                    <a:lnTo>
                      <a:pt x="867" y="239"/>
                    </a:lnTo>
                    <a:lnTo>
                      <a:pt x="872" y="222"/>
                    </a:lnTo>
                    <a:lnTo>
                      <a:pt x="881" y="203"/>
                    </a:lnTo>
                    <a:lnTo>
                      <a:pt x="888" y="181"/>
                    </a:lnTo>
                    <a:lnTo>
                      <a:pt x="897" y="158"/>
                    </a:lnTo>
                    <a:lnTo>
                      <a:pt x="907" y="135"/>
                    </a:lnTo>
                    <a:lnTo>
                      <a:pt x="916" y="116"/>
                    </a:lnTo>
                    <a:lnTo>
                      <a:pt x="925" y="100"/>
                    </a:lnTo>
                    <a:lnTo>
                      <a:pt x="935" y="87"/>
                    </a:lnTo>
                    <a:lnTo>
                      <a:pt x="944" y="81"/>
                    </a:lnTo>
                    <a:lnTo>
                      <a:pt x="954" y="81"/>
                    </a:lnTo>
                    <a:lnTo>
                      <a:pt x="963" y="83"/>
                    </a:lnTo>
                    <a:lnTo>
                      <a:pt x="970" y="89"/>
                    </a:lnTo>
                    <a:lnTo>
                      <a:pt x="975" y="95"/>
                    </a:lnTo>
                    <a:lnTo>
                      <a:pt x="975" y="106"/>
                    </a:lnTo>
                    <a:lnTo>
                      <a:pt x="975" y="114"/>
                    </a:lnTo>
                    <a:lnTo>
                      <a:pt x="970" y="133"/>
                    </a:lnTo>
                    <a:lnTo>
                      <a:pt x="965" y="147"/>
                    </a:lnTo>
                    <a:lnTo>
                      <a:pt x="965" y="172"/>
                    </a:lnTo>
                    <a:lnTo>
                      <a:pt x="968" y="191"/>
                    </a:lnTo>
                    <a:lnTo>
                      <a:pt x="975" y="203"/>
                    </a:lnTo>
                    <a:lnTo>
                      <a:pt x="984" y="212"/>
                    </a:lnTo>
                    <a:lnTo>
                      <a:pt x="993" y="216"/>
                    </a:lnTo>
                    <a:lnTo>
                      <a:pt x="1000" y="218"/>
                    </a:lnTo>
                    <a:lnTo>
                      <a:pt x="1003" y="218"/>
                    </a:lnTo>
                    <a:lnTo>
                      <a:pt x="1000" y="220"/>
                    </a:lnTo>
                    <a:lnTo>
                      <a:pt x="996" y="224"/>
                    </a:lnTo>
                    <a:lnTo>
                      <a:pt x="982" y="230"/>
                    </a:lnTo>
                    <a:lnTo>
                      <a:pt x="972" y="230"/>
                    </a:lnTo>
                    <a:lnTo>
                      <a:pt x="961" y="230"/>
                    </a:lnTo>
                    <a:lnTo>
                      <a:pt x="939" y="230"/>
                    </a:lnTo>
                    <a:lnTo>
                      <a:pt x="925" y="232"/>
                    </a:lnTo>
                    <a:lnTo>
                      <a:pt x="921" y="239"/>
                    </a:lnTo>
                    <a:lnTo>
                      <a:pt x="918" y="247"/>
                    </a:lnTo>
                    <a:lnTo>
                      <a:pt x="923" y="257"/>
                    </a:lnTo>
                    <a:lnTo>
                      <a:pt x="930" y="266"/>
                    </a:lnTo>
                    <a:lnTo>
                      <a:pt x="939" y="272"/>
                    </a:lnTo>
                    <a:lnTo>
                      <a:pt x="949" y="278"/>
                    </a:lnTo>
                    <a:lnTo>
                      <a:pt x="961" y="282"/>
                    </a:lnTo>
                    <a:lnTo>
                      <a:pt x="968" y="286"/>
                    </a:lnTo>
                    <a:lnTo>
                      <a:pt x="979" y="293"/>
                    </a:lnTo>
                    <a:lnTo>
                      <a:pt x="984" y="301"/>
                    </a:lnTo>
                    <a:lnTo>
                      <a:pt x="982" y="305"/>
                    </a:lnTo>
                    <a:lnTo>
                      <a:pt x="975" y="309"/>
                    </a:lnTo>
                    <a:lnTo>
                      <a:pt x="965" y="313"/>
                    </a:lnTo>
                    <a:lnTo>
                      <a:pt x="939" y="315"/>
                    </a:lnTo>
                    <a:lnTo>
                      <a:pt x="916" y="318"/>
                    </a:lnTo>
                    <a:lnTo>
                      <a:pt x="900" y="326"/>
                    </a:lnTo>
                    <a:lnTo>
                      <a:pt x="890" y="338"/>
                    </a:lnTo>
                    <a:lnTo>
                      <a:pt x="886" y="349"/>
                    </a:lnTo>
                    <a:lnTo>
                      <a:pt x="881" y="359"/>
                    </a:lnTo>
                    <a:lnTo>
                      <a:pt x="879" y="378"/>
                    </a:lnTo>
                    <a:lnTo>
                      <a:pt x="879" y="392"/>
                    </a:lnTo>
                    <a:lnTo>
                      <a:pt x="879" y="407"/>
                    </a:lnTo>
                    <a:lnTo>
                      <a:pt x="881" y="417"/>
                    </a:lnTo>
                    <a:lnTo>
                      <a:pt x="886" y="425"/>
                    </a:lnTo>
                    <a:lnTo>
                      <a:pt x="890" y="432"/>
                    </a:lnTo>
                    <a:lnTo>
                      <a:pt x="902" y="440"/>
                    </a:lnTo>
                    <a:lnTo>
                      <a:pt x="916" y="442"/>
                    </a:lnTo>
                    <a:lnTo>
                      <a:pt x="928" y="442"/>
                    </a:lnTo>
                    <a:lnTo>
                      <a:pt x="937" y="440"/>
                    </a:lnTo>
                    <a:lnTo>
                      <a:pt x="939" y="440"/>
                    </a:lnTo>
                    <a:lnTo>
                      <a:pt x="991" y="450"/>
                    </a:lnTo>
                    <a:lnTo>
                      <a:pt x="1042" y="457"/>
                    </a:lnTo>
                    <a:lnTo>
                      <a:pt x="1096" y="461"/>
                    </a:lnTo>
                    <a:lnTo>
                      <a:pt x="1148" y="461"/>
                    </a:lnTo>
                    <a:lnTo>
                      <a:pt x="1192" y="461"/>
                    </a:lnTo>
                    <a:lnTo>
                      <a:pt x="1211" y="459"/>
                    </a:lnTo>
                    <a:lnTo>
                      <a:pt x="1227" y="459"/>
                    </a:lnTo>
                    <a:lnTo>
                      <a:pt x="1239" y="459"/>
                    </a:lnTo>
                    <a:lnTo>
                      <a:pt x="1248" y="457"/>
                    </a:lnTo>
                    <a:lnTo>
                      <a:pt x="1255" y="457"/>
                    </a:lnTo>
                    <a:lnTo>
                      <a:pt x="1257" y="457"/>
                    </a:lnTo>
                    <a:lnTo>
                      <a:pt x="1283" y="461"/>
                    </a:lnTo>
                    <a:lnTo>
                      <a:pt x="1302" y="459"/>
                    </a:lnTo>
                    <a:lnTo>
                      <a:pt x="1318" y="452"/>
                    </a:lnTo>
                    <a:lnTo>
                      <a:pt x="1332" y="440"/>
                    </a:lnTo>
                    <a:lnTo>
                      <a:pt x="1332" y="249"/>
                    </a:lnTo>
                    <a:lnTo>
                      <a:pt x="1325" y="216"/>
                    </a:lnTo>
                    <a:lnTo>
                      <a:pt x="1323" y="185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9" name="Freeform 235"/>
              <p:cNvSpPr>
                <a:spLocks/>
              </p:cNvSpPr>
              <p:nvPr/>
            </p:nvSpPr>
            <p:spPr bwMode="auto">
              <a:xfrm>
                <a:off x="4758" y="633"/>
                <a:ext cx="62" cy="112"/>
              </a:xfrm>
              <a:custGeom>
                <a:avLst/>
                <a:gdLst/>
                <a:ahLst/>
                <a:cxnLst>
                  <a:cxn ang="0">
                    <a:pos x="56" y="8"/>
                  </a:cxn>
                  <a:cxn ang="0">
                    <a:pos x="53" y="3"/>
                  </a:cxn>
                  <a:cxn ang="0">
                    <a:pos x="48" y="1"/>
                  </a:cxn>
                  <a:cxn ang="0">
                    <a:pos x="42" y="0"/>
                  </a:cxn>
                  <a:cxn ang="0">
                    <a:pos x="36" y="1"/>
                  </a:cxn>
                  <a:cxn ang="0">
                    <a:pos x="29" y="4"/>
                  </a:cxn>
                  <a:cxn ang="0">
                    <a:pos x="22" y="8"/>
                  </a:cxn>
                  <a:cxn ang="0">
                    <a:pos x="15" y="14"/>
                  </a:cxn>
                  <a:cxn ang="0">
                    <a:pos x="9" y="21"/>
                  </a:cxn>
                  <a:cxn ang="0">
                    <a:pos x="5" y="30"/>
                  </a:cxn>
                  <a:cxn ang="0">
                    <a:pos x="1" y="40"/>
                  </a:cxn>
                  <a:cxn ang="0">
                    <a:pos x="0" y="51"/>
                  </a:cxn>
                  <a:cxn ang="0">
                    <a:pos x="0" y="63"/>
                  </a:cxn>
                  <a:cxn ang="0">
                    <a:pos x="3" y="75"/>
                  </a:cxn>
                  <a:cxn ang="0">
                    <a:pos x="7" y="86"/>
                  </a:cxn>
                  <a:cxn ang="0">
                    <a:pos x="11" y="93"/>
                  </a:cxn>
                  <a:cxn ang="0">
                    <a:pos x="16" y="100"/>
                  </a:cxn>
                  <a:cxn ang="0">
                    <a:pos x="21" y="107"/>
                  </a:cxn>
                  <a:cxn ang="0">
                    <a:pos x="25" y="111"/>
                  </a:cxn>
                  <a:cxn ang="0">
                    <a:pos x="26" y="110"/>
                  </a:cxn>
                  <a:cxn ang="0">
                    <a:pos x="29" y="109"/>
                  </a:cxn>
                  <a:cxn ang="0">
                    <a:pos x="35" y="105"/>
                  </a:cxn>
                  <a:cxn ang="0">
                    <a:pos x="41" y="99"/>
                  </a:cxn>
                  <a:cxn ang="0">
                    <a:pos x="45" y="95"/>
                  </a:cxn>
                  <a:cxn ang="0">
                    <a:pos x="49" y="89"/>
                  </a:cxn>
                  <a:cxn ang="0">
                    <a:pos x="53" y="83"/>
                  </a:cxn>
                  <a:cxn ang="0">
                    <a:pos x="56" y="75"/>
                  </a:cxn>
                  <a:cxn ang="0">
                    <a:pos x="58" y="66"/>
                  </a:cxn>
                  <a:cxn ang="0">
                    <a:pos x="60" y="57"/>
                  </a:cxn>
                  <a:cxn ang="0">
                    <a:pos x="61" y="45"/>
                  </a:cxn>
                  <a:cxn ang="0">
                    <a:pos x="60" y="33"/>
                  </a:cxn>
                  <a:cxn ang="0">
                    <a:pos x="58" y="19"/>
                  </a:cxn>
                </a:cxnLst>
                <a:rect l="0" t="0" r="r" b="b"/>
                <a:pathLst>
                  <a:path w="62" h="112">
                    <a:moveTo>
                      <a:pt x="57" y="11"/>
                    </a:moveTo>
                    <a:lnTo>
                      <a:pt x="56" y="8"/>
                    </a:lnTo>
                    <a:lnTo>
                      <a:pt x="55" y="5"/>
                    </a:lnTo>
                    <a:lnTo>
                      <a:pt x="53" y="3"/>
                    </a:lnTo>
                    <a:lnTo>
                      <a:pt x="51" y="2"/>
                    </a:lnTo>
                    <a:lnTo>
                      <a:pt x="48" y="1"/>
                    </a:lnTo>
                    <a:lnTo>
                      <a:pt x="45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6" y="1"/>
                    </a:lnTo>
                    <a:lnTo>
                      <a:pt x="32" y="2"/>
                    </a:lnTo>
                    <a:lnTo>
                      <a:pt x="29" y="4"/>
                    </a:lnTo>
                    <a:lnTo>
                      <a:pt x="25" y="6"/>
                    </a:lnTo>
                    <a:lnTo>
                      <a:pt x="22" y="8"/>
                    </a:lnTo>
                    <a:lnTo>
                      <a:pt x="19" y="11"/>
                    </a:lnTo>
                    <a:lnTo>
                      <a:pt x="15" y="14"/>
                    </a:lnTo>
                    <a:lnTo>
                      <a:pt x="12" y="18"/>
                    </a:lnTo>
                    <a:lnTo>
                      <a:pt x="9" y="21"/>
                    </a:lnTo>
                    <a:lnTo>
                      <a:pt x="7" y="25"/>
                    </a:lnTo>
                    <a:lnTo>
                      <a:pt x="5" y="30"/>
                    </a:lnTo>
                    <a:lnTo>
                      <a:pt x="3" y="35"/>
                    </a:lnTo>
                    <a:lnTo>
                      <a:pt x="1" y="40"/>
                    </a:lnTo>
                    <a:lnTo>
                      <a:pt x="0" y="45"/>
                    </a:lnTo>
                    <a:lnTo>
                      <a:pt x="0" y="51"/>
                    </a:lnTo>
                    <a:lnTo>
                      <a:pt x="0" y="57"/>
                    </a:lnTo>
                    <a:lnTo>
                      <a:pt x="0" y="63"/>
                    </a:lnTo>
                    <a:lnTo>
                      <a:pt x="2" y="69"/>
                    </a:lnTo>
                    <a:lnTo>
                      <a:pt x="3" y="75"/>
                    </a:lnTo>
                    <a:lnTo>
                      <a:pt x="6" y="82"/>
                    </a:lnTo>
                    <a:lnTo>
                      <a:pt x="7" y="86"/>
                    </a:lnTo>
                    <a:lnTo>
                      <a:pt x="9" y="89"/>
                    </a:lnTo>
                    <a:lnTo>
                      <a:pt x="11" y="93"/>
                    </a:lnTo>
                    <a:lnTo>
                      <a:pt x="13" y="96"/>
                    </a:lnTo>
                    <a:lnTo>
                      <a:pt x="16" y="100"/>
                    </a:lnTo>
                    <a:lnTo>
                      <a:pt x="18" y="103"/>
                    </a:lnTo>
                    <a:lnTo>
                      <a:pt x="21" y="107"/>
                    </a:lnTo>
                    <a:lnTo>
                      <a:pt x="24" y="111"/>
                    </a:lnTo>
                    <a:lnTo>
                      <a:pt x="25" y="111"/>
                    </a:lnTo>
                    <a:lnTo>
                      <a:pt x="25" y="110"/>
                    </a:lnTo>
                    <a:lnTo>
                      <a:pt x="26" y="110"/>
                    </a:lnTo>
                    <a:lnTo>
                      <a:pt x="27" y="110"/>
                    </a:lnTo>
                    <a:lnTo>
                      <a:pt x="29" y="109"/>
                    </a:lnTo>
                    <a:lnTo>
                      <a:pt x="32" y="107"/>
                    </a:lnTo>
                    <a:lnTo>
                      <a:pt x="35" y="105"/>
                    </a:lnTo>
                    <a:lnTo>
                      <a:pt x="39" y="101"/>
                    </a:lnTo>
                    <a:lnTo>
                      <a:pt x="41" y="99"/>
                    </a:lnTo>
                    <a:lnTo>
                      <a:pt x="43" y="97"/>
                    </a:lnTo>
                    <a:lnTo>
                      <a:pt x="45" y="95"/>
                    </a:lnTo>
                    <a:lnTo>
                      <a:pt x="47" y="92"/>
                    </a:lnTo>
                    <a:lnTo>
                      <a:pt x="49" y="89"/>
                    </a:lnTo>
                    <a:lnTo>
                      <a:pt x="51" y="86"/>
                    </a:lnTo>
                    <a:lnTo>
                      <a:pt x="53" y="83"/>
                    </a:lnTo>
                    <a:lnTo>
                      <a:pt x="54" y="79"/>
                    </a:lnTo>
                    <a:lnTo>
                      <a:pt x="56" y="75"/>
                    </a:lnTo>
                    <a:lnTo>
                      <a:pt x="57" y="71"/>
                    </a:lnTo>
                    <a:lnTo>
                      <a:pt x="58" y="66"/>
                    </a:lnTo>
                    <a:lnTo>
                      <a:pt x="59" y="62"/>
                    </a:lnTo>
                    <a:lnTo>
                      <a:pt x="60" y="57"/>
                    </a:lnTo>
                    <a:lnTo>
                      <a:pt x="60" y="51"/>
                    </a:lnTo>
                    <a:lnTo>
                      <a:pt x="61" y="45"/>
                    </a:lnTo>
                    <a:lnTo>
                      <a:pt x="60" y="39"/>
                    </a:lnTo>
                    <a:lnTo>
                      <a:pt x="60" y="33"/>
                    </a:lnTo>
                    <a:lnTo>
                      <a:pt x="60" y="26"/>
                    </a:lnTo>
                    <a:lnTo>
                      <a:pt x="58" y="19"/>
                    </a:lnTo>
                    <a:lnTo>
                      <a:pt x="57" y="11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0" name="Freeform 236"/>
              <p:cNvSpPr>
                <a:spLocks/>
              </p:cNvSpPr>
              <p:nvPr/>
            </p:nvSpPr>
            <p:spPr bwMode="auto">
              <a:xfrm>
                <a:off x="4622" y="693"/>
                <a:ext cx="86" cy="147"/>
              </a:xfrm>
              <a:custGeom>
                <a:avLst/>
                <a:gdLst/>
                <a:ahLst/>
                <a:cxnLst>
                  <a:cxn ang="0">
                    <a:pos x="29" y="43"/>
                  </a:cxn>
                  <a:cxn ang="0">
                    <a:pos x="21" y="54"/>
                  </a:cxn>
                  <a:cxn ang="0">
                    <a:pos x="15" y="64"/>
                  </a:cxn>
                  <a:cxn ang="0">
                    <a:pos x="10" y="74"/>
                  </a:cxn>
                  <a:cxn ang="0">
                    <a:pos x="6" y="82"/>
                  </a:cxn>
                  <a:cxn ang="0">
                    <a:pos x="3" y="90"/>
                  </a:cxn>
                  <a:cxn ang="0">
                    <a:pos x="1" y="97"/>
                  </a:cxn>
                  <a:cxn ang="0">
                    <a:pos x="0" y="104"/>
                  </a:cxn>
                  <a:cxn ang="0">
                    <a:pos x="0" y="109"/>
                  </a:cxn>
                  <a:cxn ang="0">
                    <a:pos x="1" y="117"/>
                  </a:cxn>
                  <a:cxn ang="0">
                    <a:pos x="5" y="126"/>
                  </a:cxn>
                  <a:cxn ang="0">
                    <a:pos x="9" y="132"/>
                  </a:cxn>
                  <a:cxn ang="0">
                    <a:pos x="15" y="138"/>
                  </a:cxn>
                  <a:cxn ang="0">
                    <a:pos x="21" y="143"/>
                  </a:cxn>
                  <a:cxn ang="0">
                    <a:pos x="29" y="145"/>
                  </a:cxn>
                  <a:cxn ang="0">
                    <a:pos x="37" y="145"/>
                  </a:cxn>
                  <a:cxn ang="0">
                    <a:pos x="46" y="141"/>
                  </a:cxn>
                  <a:cxn ang="0">
                    <a:pos x="56" y="134"/>
                  </a:cxn>
                  <a:cxn ang="0">
                    <a:pos x="61" y="128"/>
                  </a:cxn>
                  <a:cxn ang="0">
                    <a:pos x="66" y="121"/>
                  </a:cxn>
                  <a:cxn ang="0">
                    <a:pos x="71" y="113"/>
                  </a:cxn>
                  <a:cxn ang="0">
                    <a:pos x="76" y="103"/>
                  </a:cxn>
                  <a:cxn ang="0">
                    <a:pos x="80" y="93"/>
                  </a:cxn>
                  <a:cxn ang="0">
                    <a:pos x="85" y="80"/>
                  </a:cxn>
                  <a:cxn ang="0">
                    <a:pos x="83" y="77"/>
                  </a:cxn>
                  <a:cxn ang="0">
                    <a:pos x="81" y="71"/>
                  </a:cxn>
                  <a:cxn ang="0">
                    <a:pos x="78" y="65"/>
                  </a:cxn>
                  <a:cxn ang="0">
                    <a:pos x="76" y="57"/>
                  </a:cxn>
                  <a:cxn ang="0">
                    <a:pos x="74" y="48"/>
                  </a:cxn>
                  <a:cxn ang="0">
                    <a:pos x="74" y="40"/>
                  </a:cxn>
                  <a:cxn ang="0">
                    <a:pos x="75" y="34"/>
                  </a:cxn>
                  <a:cxn ang="0">
                    <a:pos x="77" y="31"/>
                  </a:cxn>
                  <a:cxn ang="0">
                    <a:pos x="80" y="25"/>
                  </a:cxn>
                  <a:cxn ang="0">
                    <a:pos x="82" y="17"/>
                  </a:cxn>
                  <a:cxn ang="0">
                    <a:pos x="82" y="9"/>
                  </a:cxn>
                  <a:cxn ang="0">
                    <a:pos x="79" y="3"/>
                  </a:cxn>
                  <a:cxn ang="0">
                    <a:pos x="77" y="1"/>
                  </a:cxn>
                  <a:cxn ang="0">
                    <a:pos x="74" y="0"/>
                  </a:cxn>
                  <a:cxn ang="0">
                    <a:pos x="71" y="0"/>
                  </a:cxn>
                  <a:cxn ang="0">
                    <a:pos x="66" y="2"/>
                  </a:cxn>
                  <a:cxn ang="0">
                    <a:pos x="61" y="5"/>
                  </a:cxn>
                  <a:cxn ang="0">
                    <a:pos x="55" y="10"/>
                  </a:cxn>
                  <a:cxn ang="0">
                    <a:pos x="49" y="17"/>
                  </a:cxn>
                  <a:cxn ang="0">
                    <a:pos x="41" y="26"/>
                  </a:cxn>
                  <a:cxn ang="0">
                    <a:pos x="33" y="37"/>
                  </a:cxn>
                </a:cxnLst>
                <a:rect l="0" t="0" r="r" b="b"/>
                <a:pathLst>
                  <a:path w="86" h="147">
                    <a:moveTo>
                      <a:pt x="33" y="37"/>
                    </a:moveTo>
                    <a:lnTo>
                      <a:pt x="29" y="43"/>
                    </a:lnTo>
                    <a:lnTo>
                      <a:pt x="25" y="49"/>
                    </a:lnTo>
                    <a:lnTo>
                      <a:pt x="21" y="54"/>
                    </a:lnTo>
                    <a:lnTo>
                      <a:pt x="18" y="59"/>
                    </a:lnTo>
                    <a:lnTo>
                      <a:pt x="15" y="64"/>
                    </a:lnTo>
                    <a:lnTo>
                      <a:pt x="12" y="69"/>
                    </a:lnTo>
                    <a:lnTo>
                      <a:pt x="10" y="74"/>
                    </a:lnTo>
                    <a:lnTo>
                      <a:pt x="8" y="78"/>
                    </a:lnTo>
                    <a:lnTo>
                      <a:pt x="6" y="82"/>
                    </a:lnTo>
                    <a:lnTo>
                      <a:pt x="4" y="86"/>
                    </a:lnTo>
                    <a:lnTo>
                      <a:pt x="3" y="90"/>
                    </a:lnTo>
                    <a:lnTo>
                      <a:pt x="2" y="94"/>
                    </a:lnTo>
                    <a:lnTo>
                      <a:pt x="1" y="97"/>
                    </a:lnTo>
                    <a:lnTo>
                      <a:pt x="1" y="100"/>
                    </a:lnTo>
                    <a:lnTo>
                      <a:pt x="0" y="104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1" y="112"/>
                    </a:lnTo>
                    <a:lnTo>
                      <a:pt x="1" y="117"/>
                    </a:lnTo>
                    <a:lnTo>
                      <a:pt x="3" y="121"/>
                    </a:lnTo>
                    <a:lnTo>
                      <a:pt x="5" y="126"/>
                    </a:lnTo>
                    <a:lnTo>
                      <a:pt x="7" y="129"/>
                    </a:lnTo>
                    <a:lnTo>
                      <a:pt x="9" y="132"/>
                    </a:lnTo>
                    <a:lnTo>
                      <a:pt x="12" y="135"/>
                    </a:lnTo>
                    <a:lnTo>
                      <a:pt x="15" y="138"/>
                    </a:lnTo>
                    <a:lnTo>
                      <a:pt x="18" y="141"/>
                    </a:lnTo>
                    <a:lnTo>
                      <a:pt x="21" y="143"/>
                    </a:lnTo>
                    <a:lnTo>
                      <a:pt x="25" y="144"/>
                    </a:lnTo>
                    <a:lnTo>
                      <a:pt x="29" y="145"/>
                    </a:lnTo>
                    <a:lnTo>
                      <a:pt x="33" y="146"/>
                    </a:lnTo>
                    <a:lnTo>
                      <a:pt x="37" y="145"/>
                    </a:lnTo>
                    <a:lnTo>
                      <a:pt x="42" y="144"/>
                    </a:lnTo>
                    <a:lnTo>
                      <a:pt x="46" y="141"/>
                    </a:lnTo>
                    <a:lnTo>
                      <a:pt x="51" y="138"/>
                    </a:lnTo>
                    <a:lnTo>
                      <a:pt x="56" y="134"/>
                    </a:lnTo>
                    <a:lnTo>
                      <a:pt x="58" y="131"/>
                    </a:lnTo>
                    <a:lnTo>
                      <a:pt x="61" y="128"/>
                    </a:lnTo>
                    <a:lnTo>
                      <a:pt x="63" y="125"/>
                    </a:lnTo>
                    <a:lnTo>
                      <a:pt x="66" y="121"/>
                    </a:lnTo>
                    <a:lnTo>
                      <a:pt x="68" y="117"/>
                    </a:lnTo>
                    <a:lnTo>
                      <a:pt x="71" y="113"/>
                    </a:lnTo>
                    <a:lnTo>
                      <a:pt x="73" y="108"/>
                    </a:lnTo>
                    <a:lnTo>
                      <a:pt x="76" y="103"/>
                    </a:lnTo>
                    <a:lnTo>
                      <a:pt x="78" y="98"/>
                    </a:lnTo>
                    <a:lnTo>
                      <a:pt x="80" y="93"/>
                    </a:lnTo>
                    <a:lnTo>
                      <a:pt x="83" y="86"/>
                    </a:lnTo>
                    <a:lnTo>
                      <a:pt x="85" y="80"/>
                    </a:lnTo>
                    <a:lnTo>
                      <a:pt x="84" y="78"/>
                    </a:lnTo>
                    <a:lnTo>
                      <a:pt x="83" y="77"/>
                    </a:lnTo>
                    <a:lnTo>
                      <a:pt x="82" y="74"/>
                    </a:lnTo>
                    <a:lnTo>
                      <a:pt x="81" y="71"/>
                    </a:lnTo>
                    <a:lnTo>
                      <a:pt x="79" y="68"/>
                    </a:lnTo>
                    <a:lnTo>
                      <a:pt x="78" y="65"/>
                    </a:lnTo>
                    <a:lnTo>
                      <a:pt x="77" y="61"/>
                    </a:lnTo>
                    <a:lnTo>
                      <a:pt x="76" y="57"/>
                    </a:lnTo>
                    <a:lnTo>
                      <a:pt x="75" y="53"/>
                    </a:lnTo>
                    <a:lnTo>
                      <a:pt x="74" y="48"/>
                    </a:lnTo>
                    <a:lnTo>
                      <a:pt x="74" y="44"/>
                    </a:lnTo>
                    <a:lnTo>
                      <a:pt x="74" y="40"/>
                    </a:lnTo>
                    <a:lnTo>
                      <a:pt x="75" y="36"/>
                    </a:lnTo>
                    <a:lnTo>
                      <a:pt x="75" y="34"/>
                    </a:lnTo>
                    <a:lnTo>
                      <a:pt x="76" y="32"/>
                    </a:lnTo>
                    <a:lnTo>
                      <a:pt x="77" y="31"/>
                    </a:lnTo>
                    <a:lnTo>
                      <a:pt x="78" y="29"/>
                    </a:lnTo>
                    <a:lnTo>
                      <a:pt x="80" y="25"/>
                    </a:lnTo>
                    <a:lnTo>
                      <a:pt x="81" y="21"/>
                    </a:lnTo>
                    <a:lnTo>
                      <a:pt x="82" y="17"/>
                    </a:lnTo>
                    <a:lnTo>
                      <a:pt x="82" y="13"/>
                    </a:lnTo>
                    <a:lnTo>
                      <a:pt x="82" y="9"/>
                    </a:lnTo>
                    <a:lnTo>
                      <a:pt x="81" y="6"/>
                    </a:lnTo>
                    <a:lnTo>
                      <a:pt x="79" y="3"/>
                    </a:lnTo>
                    <a:lnTo>
                      <a:pt x="78" y="2"/>
                    </a:lnTo>
                    <a:lnTo>
                      <a:pt x="77" y="1"/>
                    </a:lnTo>
                    <a:lnTo>
                      <a:pt x="76" y="1"/>
                    </a:lnTo>
                    <a:lnTo>
                      <a:pt x="74" y="0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1"/>
                    </a:lnTo>
                    <a:lnTo>
                      <a:pt x="66" y="2"/>
                    </a:lnTo>
                    <a:lnTo>
                      <a:pt x="64" y="4"/>
                    </a:lnTo>
                    <a:lnTo>
                      <a:pt x="61" y="5"/>
                    </a:lnTo>
                    <a:lnTo>
                      <a:pt x="58" y="7"/>
                    </a:lnTo>
                    <a:lnTo>
                      <a:pt x="55" y="10"/>
                    </a:lnTo>
                    <a:lnTo>
                      <a:pt x="52" y="13"/>
                    </a:lnTo>
                    <a:lnTo>
                      <a:pt x="49" y="17"/>
                    </a:lnTo>
                    <a:lnTo>
                      <a:pt x="45" y="21"/>
                    </a:lnTo>
                    <a:lnTo>
                      <a:pt x="41" y="26"/>
                    </a:lnTo>
                    <a:lnTo>
                      <a:pt x="37" y="31"/>
                    </a:lnTo>
                    <a:lnTo>
                      <a:pt x="33" y="37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1" name="Freeform 237"/>
              <p:cNvSpPr>
                <a:spLocks/>
              </p:cNvSpPr>
              <p:nvPr/>
            </p:nvSpPr>
            <p:spPr bwMode="auto">
              <a:xfrm>
                <a:off x="4548" y="308"/>
                <a:ext cx="307" cy="134"/>
              </a:xfrm>
              <a:custGeom>
                <a:avLst/>
                <a:gdLst/>
                <a:ahLst/>
                <a:cxnLst>
                  <a:cxn ang="0">
                    <a:pos x="270" y="4"/>
                  </a:cxn>
                  <a:cxn ang="0">
                    <a:pos x="255" y="6"/>
                  </a:cxn>
                  <a:cxn ang="0">
                    <a:pos x="233" y="7"/>
                  </a:cxn>
                  <a:cxn ang="0">
                    <a:pos x="178" y="7"/>
                  </a:cxn>
                  <a:cxn ang="0">
                    <a:pos x="120" y="5"/>
                  </a:cxn>
                  <a:cxn ang="0">
                    <a:pos x="87" y="4"/>
                  </a:cxn>
                  <a:cxn ang="0">
                    <a:pos x="69" y="3"/>
                  </a:cxn>
                  <a:cxn ang="0">
                    <a:pos x="57" y="2"/>
                  </a:cxn>
                  <a:cxn ang="0">
                    <a:pos x="46" y="2"/>
                  </a:cxn>
                  <a:cxn ang="0">
                    <a:pos x="32" y="2"/>
                  </a:cxn>
                  <a:cxn ang="0">
                    <a:pos x="19" y="6"/>
                  </a:cxn>
                  <a:cxn ang="0">
                    <a:pos x="11" y="13"/>
                  </a:cxn>
                  <a:cxn ang="0">
                    <a:pos x="6" y="20"/>
                  </a:cxn>
                  <a:cxn ang="0">
                    <a:pos x="3" y="30"/>
                  </a:cxn>
                  <a:cxn ang="0">
                    <a:pos x="0" y="43"/>
                  </a:cxn>
                  <a:cxn ang="0">
                    <a:pos x="0" y="61"/>
                  </a:cxn>
                  <a:cxn ang="0">
                    <a:pos x="4" y="83"/>
                  </a:cxn>
                  <a:cxn ang="0">
                    <a:pos x="12" y="100"/>
                  </a:cxn>
                  <a:cxn ang="0">
                    <a:pos x="25" y="112"/>
                  </a:cxn>
                  <a:cxn ang="0">
                    <a:pos x="42" y="121"/>
                  </a:cxn>
                  <a:cxn ang="0">
                    <a:pos x="59" y="128"/>
                  </a:cxn>
                  <a:cxn ang="0">
                    <a:pos x="85" y="132"/>
                  </a:cxn>
                  <a:cxn ang="0">
                    <a:pos x="120" y="133"/>
                  </a:cxn>
                  <a:cxn ang="0">
                    <a:pos x="145" y="133"/>
                  </a:cxn>
                  <a:cxn ang="0">
                    <a:pos x="162" y="131"/>
                  </a:cxn>
                  <a:cxn ang="0">
                    <a:pos x="190" y="123"/>
                  </a:cxn>
                  <a:cxn ang="0">
                    <a:pos x="207" y="119"/>
                  </a:cxn>
                  <a:cxn ang="0">
                    <a:pos x="224" y="119"/>
                  </a:cxn>
                  <a:cxn ang="0">
                    <a:pos x="236" y="123"/>
                  </a:cxn>
                  <a:cxn ang="0">
                    <a:pos x="239" y="126"/>
                  </a:cxn>
                  <a:cxn ang="0">
                    <a:pos x="250" y="131"/>
                  </a:cxn>
                  <a:cxn ang="0">
                    <a:pos x="261" y="132"/>
                  </a:cxn>
                  <a:cxn ang="0">
                    <a:pos x="271" y="128"/>
                  </a:cxn>
                  <a:cxn ang="0">
                    <a:pos x="277" y="121"/>
                  </a:cxn>
                  <a:cxn ang="0">
                    <a:pos x="290" y="95"/>
                  </a:cxn>
                  <a:cxn ang="0">
                    <a:pos x="299" y="73"/>
                  </a:cxn>
                  <a:cxn ang="0">
                    <a:pos x="304" y="54"/>
                  </a:cxn>
                  <a:cxn ang="0">
                    <a:pos x="306" y="38"/>
                  </a:cxn>
                  <a:cxn ang="0">
                    <a:pos x="305" y="25"/>
                  </a:cxn>
                  <a:cxn ang="0">
                    <a:pos x="302" y="15"/>
                  </a:cxn>
                  <a:cxn ang="0">
                    <a:pos x="297" y="8"/>
                  </a:cxn>
                  <a:cxn ang="0">
                    <a:pos x="291" y="3"/>
                  </a:cxn>
                  <a:cxn ang="0">
                    <a:pos x="285" y="1"/>
                  </a:cxn>
                  <a:cxn ang="0">
                    <a:pos x="279" y="1"/>
                  </a:cxn>
                </a:cxnLst>
                <a:rect l="0" t="0" r="r" b="b"/>
                <a:pathLst>
                  <a:path w="307" h="134">
                    <a:moveTo>
                      <a:pt x="275" y="2"/>
                    </a:moveTo>
                    <a:lnTo>
                      <a:pt x="273" y="3"/>
                    </a:lnTo>
                    <a:lnTo>
                      <a:pt x="270" y="4"/>
                    </a:lnTo>
                    <a:lnTo>
                      <a:pt x="265" y="5"/>
                    </a:lnTo>
                    <a:lnTo>
                      <a:pt x="261" y="6"/>
                    </a:lnTo>
                    <a:lnTo>
                      <a:pt x="255" y="6"/>
                    </a:lnTo>
                    <a:lnTo>
                      <a:pt x="248" y="7"/>
                    </a:lnTo>
                    <a:lnTo>
                      <a:pt x="241" y="7"/>
                    </a:lnTo>
                    <a:lnTo>
                      <a:pt x="233" y="7"/>
                    </a:lnTo>
                    <a:lnTo>
                      <a:pt x="216" y="7"/>
                    </a:lnTo>
                    <a:lnTo>
                      <a:pt x="197" y="7"/>
                    </a:lnTo>
                    <a:lnTo>
                      <a:pt x="178" y="7"/>
                    </a:lnTo>
                    <a:lnTo>
                      <a:pt x="158" y="7"/>
                    </a:lnTo>
                    <a:lnTo>
                      <a:pt x="139" y="6"/>
                    </a:lnTo>
                    <a:lnTo>
                      <a:pt x="120" y="5"/>
                    </a:lnTo>
                    <a:lnTo>
                      <a:pt x="103" y="5"/>
                    </a:lnTo>
                    <a:lnTo>
                      <a:pt x="95" y="4"/>
                    </a:lnTo>
                    <a:lnTo>
                      <a:pt x="87" y="4"/>
                    </a:lnTo>
                    <a:lnTo>
                      <a:pt x="80" y="3"/>
                    </a:lnTo>
                    <a:lnTo>
                      <a:pt x="74" y="3"/>
                    </a:lnTo>
                    <a:lnTo>
                      <a:pt x="69" y="3"/>
                    </a:lnTo>
                    <a:lnTo>
                      <a:pt x="64" y="3"/>
                    </a:lnTo>
                    <a:lnTo>
                      <a:pt x="60" y="2"/>
                    </a:lnTo>
                    <a:lnTo>
                      <a:pt x="57" y="2"/>
                    </a:lnTo>
                    <a:lnTo>
                      <a:pt x="56" y="2"/>
                    </a:lnTo>
                    <a:lnTo>
                      <a:pt x="55" y="2"/>
                    </a:lnTo>
                    <a:lnTo>
                      <a:pt x="46" y="2"/>
                    </a:lnTo>
                    <a:lnTo>
                      <a:pt x="42" y="2"/>
                    </a:lnTo>
                    <a:lnTo>
                      <a:pt x="37" y="2"/>
                    </a:lnTo>
                    <a:lnTo>
                      <a:pt x="32" y="2"/>
                    </a:lnTo>
                    <a:lnTo>
                      <a:pt x="28" y="3"/>
                    </a:lnTo>
                    <a:lnTo>
                      <a:pt x="24" y="4"/>
                    </a:lnTo>
                    <a:lnTo>
                      <a:pt x="19" y="6"/>
                    </a:lnTo>
                    <a:lnTo>
                      <a:pt x="16" y="8"/>
                    </a:lnTo>
                    <a:lnTo>
                      <a:pt x="12" y="11"/>
                    </a:lnTo>
                    <a:lnTo>
                      <a:pt x="11" y="13"/>
                    </a:lnTo>
                    <a:lnTo>
                      <a:pt x="9" y="15"/>
                    </a:lnTo>
                    <a:lnTo>
                      <a:pt x="7" y="18"/>
                    </a:lnTo>
                    <a:lnTo>
                      <a:pt x="6" y="20"/>
                    </a:lnTo>
                    <a:lnTo>
                      <a:pt x="5" y="23"/>
                    </a:lnTo>
                    <a:lnTo>
                      <a:pt x="4" y="26"/>
                    </a:lnTo>
                    <a:lnTo>
                      <a:pt x="3" y="30"/>
                    </a:lnTo>
                    <a:lnTo>
                      <a:pt x="2" y="34"/>
                    </a:lnTo>
                    <a:lnTo>
                      <a:pt x="1" y="38"/>
                    </a:lnTo>
                    <a:lnTo>
                      <a:pt x="0" y="43"/>
                    </a:lnTo>
                    <a:lnTo>
                      <a:pt x="0" y="48"/>
                    </a:lnTo>
                    <a:lnTo>
                      <a:pt x="0" y="53"/>
                    </a:lnTo>
                    <a:lnTo>
                      <a:pt x="0" y="61"/>
                    </a:lnTo>
                    <a:lnTo>
                      <a:pt x="0" y="69"/>
                    </a:lnTo>
                    <a:lnTo>
                      <a:pt x="1" y="76"/>
                    </a:lnTo>
                    <a:lnTo>
                      <a:pt x="4" y="83"/>
                    </a:lnTo>
                    <a:lnTo>
                      <a:pt x="6" y="89"/>
                    </a:lnTo>
                    <a:lnTo>
                      <a:pt x="9" y="95"/>
                    </a:lnTo>
                    <a:lnTo>
                      <a:pt x="12" y="100"/>
                    </a:lnTo>
                    <a:lnTo>
                      <a:pt x="16" y="104"/>
                    </a:lnTo>
                    <a:lnTo>
                      <a:pt x="20" y="109"/>
                    </a:lnTo>
                    <a:lnTo>
                      <a:pt x="25" y="112"/>
                    </a:lnTo>
                    <a:lnTo>
                      <a:pt x="30" y="116"/>
                    </a:lnTo>
                    <a:lnTo>
                      <a:pt x="36" y="119"/>
                    </a:lnTo>
                    <a:lnTo>
                      <a:pt x="42" y="121"/>
                    </a:lnTo>
                    <a:lnTo>
                      <a:pt x="47" y="124"/>
                    </a:lnTo>
                    <a:lnTo>
                      <a:pt x="53" y="126"/>
                    </a:lnTo>
                    <a:lnTo>
                      <a:pt x="59" y="128"/>
                    </a:lnTo>
                    <a:lnTo>
                      <a:pt x="66" y="129"/>
                    </a:lnTo>
                    <a:lnTo>
                      <a:pt x="72" y="130"/>
                    </a:lnTo>
                    <a:lnTo>
                      <a:pt x="85" y="132"/>
                    </a:lnTo>
                    <a:lnTo>
                      <a:pt x="97" y="133"/>
                    </a:lnTo>
                    <a:lnTo>
                      <a:pt x="109" y="133"/>
                    </a:lnTo>
                    <a:lnTo>
                      <a:pt x="120" y="133"/>
                    </a:lnTo>
                    <a:lnTo>
                      <a:pt x="130" y="133"/>
                    </a:lnTo>
                    <a:lnTo>
                      <a:pt x="138" y="133"/>
                    </a:lnTo>
                    <a:lnTo>
                      <a:pt x="145" y="133"/>
                    </a:lnTo>
                    <a:lnTo>
                      <a:pt x="151" y="133"/>
                    </a:lnTo>
                    <a:lnTo>
                      <a:pt x="156" y="132"/>
                    </a:lnTo>
                    <a:lnTo>
                      <a:pt x="162" y="131"/>
                    </a:lnTo>
                    <a:lnTo>
                      <a:pt x="168" y="129"/>
                    </a:lnTo>
                    <a:lnTo>
                      <a:pt x="179" y="126"/>
                    </a:lnTo>
                    <a:lnTo>
                      <a:pt x="190" y="123"/>
                    </a:lnTo>
                    <a:lnTo>
                      <a:pt x="196" y="121"/>
                    </a:lnTo>
                    <a:lnTo>
                      <a:pt x="201" y="120"/>
                    </a:lnTo>
                    <a:lnTo>
                      <a:pt x="207" y="119"/>
                    </a:lnTo>
                    <a:lnTo>
                      <a:pt x="212" y="119"/>
                    </a:lnTo>
                    <a:lnTo>
                      <a:pt x="218" y="119"/>
                    </a:lnTo>
                    <a:lnTo>
                      <a:pt x="224" y="119"/>
                    </a:lnTo>
                    <a:lnTo>
                      <a:pt x="230" y="121"/>
                    </a:lnTo>
                    <a:lnTo>
                      <a:pt x="235" y="123"/>
                    </a:lnTo>
                    <a:lnTo>
                      <a:pt x="236" y="123"/>
                    </a:lnTo>
                    <a:lnTo>
                      <a:pt x="236" y="124"/>
                    </a:lnTo>
                    <a:lnTo>
                      <a:pt x="238" y="125"/>
                    </a:lnTo>
                    <a:lnTo>
                      <a:pt x="239" y="126"/>
                    </a:lnTo>
                    <a:lnTo>
                      <a:pt x="244" y="129"/>
                    </a:lnTo>
                    <a:lnTo>
                      <a:pt x="248" y="130"/>
                    </a:lnTo>
                    <a:lnTo>
                      <a:pt x="250" y="131"/>
                    </a:lnTo>
                    <a:lnTo>
                      <a:pt x="254" y="132"/>
                    </a:lnTo>
                    <a:lnTo>
                      <a:pt x="257" y="132"/>
                    </a:lnTo>
                    <a:lnTo>
                      <a:pt x="261" y="132"/>
                    </a:lnTo>
                    <a:lnTo>
                      <a:pt x="264" y="131"/>
                    </a:lnTo>
                    <a:lnTo>
                      <a:pt x="268" y="130"/>
                    </a:lnTo>
                    <a:lnTo>
                      <a:pt x="271" y="128"/>
                    </a:lnTo>
                    <a:lnTo>
                      <a:pt x="274" y="125"/>
                    </a:lnTo>
                    <a:lnTo>
                      <a:pt x="275" y="123"/>
                    </a:lnTo>
                    <a:lnTo>
                      <a:pt x="277" y="121"/>
                    </a:lnTo>
                    <a:lnTo>
                      <a:pt x="282" y="112"/>
                    </a:lnTo>
                    <a:lnTo>
                      <a:pt x="286" y="104"/>
                    </a:lnTo>
                    <a:lnTo>
                      <a:pt x="290" y="95"/>
                    </a:lnTo>
                    <a:lnTo>
                      <a:pt x="294" y="88"/>
                    </a:lnTo>
                    <a:lnTo>
                      <a:pt x="296" y="80"/>
                    </a:lnTo>
                    <a:lnTo>
                      <a:pt x="299" y="73"/>
                    </a:lnTo>
                    <a:lnTo>
                      <a:pt x="301" y="66"/>
                    </a:lnTo>
                    <a:lnTo>
                      <a:pt x="303" y="60"/>
                    </a:lnTo>
                    <a:lnTo>
                      <a:pt x="304" y="54"/>
                    </a:lnTo>
                    <a:lnTo>
                      <a:pt x="305" y="48"/>
                    </a:lnTo>
                    <a:lnTo>
                      <a:pt x="305" y="43"/>
                    </a:lnTo>
                    <a:lnTo>
                      <a:pt x="306" y="38"/>
                    </a:lnTo>
                    <a:lnTo>
                      <a:pt x="306" y="33"/>
                    </a:lnTo>
                    <a:lnTo>
                      <a:pt x="305" y="29"/>
                    </a:lnTo>
                    <a:lnTo>
                      <a:pt x="305" y="25"/>
                    </a:lnTo>
                    <a:lnTo>
                      <a:pt x="304" y="21"/>
                    </a:lnTo>
                    <a:lnTo>
                      <a:pt x="303" y="18"/>
                    </a:lnTo>
                    <a:lnTo>
                      <a:pt x="302" y="15"/>
                    </a:lnTo>
                    <a:lnTo>
                      <a:pt x="301" y="12"/>
                    </a:lnTo>
                    <a:lnTo>
                      <a:pt x="299" y="10"/>
                    </a:lnTo>
                    <a:lnTo>
                      <a:pt x="297" y="8"/>
                    </a:lnTo>
                    <a:lnTo>
                      <a:pt x="296" y="6"/>
                    </a:lnTo>
                    <a:lnTo>
                      <a:pt x="294" y="4"/>
                    </a:lnTo>
                    <a:lnTo>
                      <a:pt x="291" y="3"/>
                    </a:lnTo>
                    <a:lnTo>
                      <a:pt x="290" y="2"/>
                    </a:lnTo>
                    <a:lnTo>
                      <a:pt x="288" y="1"/>
                    </a:lnTo>
                    <a:lnTo>
                      <a:pt x="285" y="1"/>
                    </a:lnTo>
                    <a:lnTo>
                      <a:pt x="283" y="0"/>
                    </a:lnTo>
                    <a:lnTo>
                      <a:pt x="281" y="0"/>
                    </a:lnTo>
                    <a:lnTo>
                      <a:pt x="279" y="1"/>
                    </a:lnTo>
                    <a:lnTo>
                      <a:pt x="277" y="1"/>
                    </a:lnTo>
                    <a:lnTo>
                      <a:pt x="275" y="2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2" name="Freeform 238"/>
              <p:cNvSpPr>
                <a:spLocks/>
              </p:cNvSpPr>
              <p:nvPr/>
            </p:nvSpPr>
            <p:spPr bwMode="auto">
              <a:xfrm>
                <a:off x="4953" y="742"/>
                <a:ext cx="189" cy="193"/>
              </a:xfrm>
              <a:custGeom>
                <a:avLst/>
                <a:gdLst/>
                <a:ahLst/>
                <a:cxnLst>
                  <a:cxn ang="0">
                    <a:pos x="133" y="4"/>
                  </a:cxn>
                  <a:cxn ang="0">
                    <a:pos x="120" y="6"/>
                  </a:cxn>
                  <a:cxn ang="0">
                    <a:pos x="97" y="7"/>
                  </a:cxn>
                  <a:cxn ang="0">
                    <a:pos x="76" y="6"/>
                  </a:cxn>
                  <a:cxn ang="0">
                    <a:pos x="64" y="4"/>
                  </a:cxn>
                  <a:cxn ang="0">
                    <a:pos x="55" y="3"/>
                  </a:cxn>
                  <a:cxn ang="0">
                    <a:pos x="50" y="2"/>
                  </a:cxn>
                  <a:cxn ang="0">
                    <a:pos x="42" y="2"/>
                  </a:cxn>
                  <a:cxn ang="0">
                    <a:pos x="30" y="5"/>
                  </a:cxn>
                  <a:cxn ang="0">
                    <a:pos x="21" y="9"/>
                  </a:cxn>
                  <a:cxn ang="0">
                    <a:pos x="14" y="14"/>
                  </a:cxn>
                  <a:cxn ang="0">
                    <a:pos x="8" y="20"/>
                  </a:cxn>
                  <a:cxn ang="0">
                    <a:pos x="3" y="32"/>
                  </a:cxn>
                  <a:cxn ang="0">
                    <a:pos x="0" y="50"/>
                  </a:cxn>
                  <a:cxn ang="0">
                    <a:pos x="1" y="70"/>
                  </a:cxn>
                  <a:cxn ang="0">
                    <a:pos x="3" y="101"/>
                  </a:cxn>
                  <a:cxn ang="0">
                    <a:pos x="3" y="120"/>
                  </a:cxn>
                  <a:cxn ang="0">
                    <a:pos x="2" y="133"/>
                  </a:cxn>
                  <a:cxn ang="0">
                    <a:pos x="3" y="142"/>
                  </a:cxn>
                  <a:cxn ang="0">
                    <a:pos x="7" y="151"/>
                  </a:cxn>
                  <a:cxn ang="0">
                    <a:pos x="14" y="160"/>
                  </a:cxn>
                  <a:cxn ang="0">
                    <a:pos x="23" y="168"/>
                  </a:cxn>
                  <a:cxn ang="0">
                    <a:pos x="34" y="175"/>
                  </a:cxn>
                  <a:cxn ang="0">
                    <a:pos x="53" y="184"/>
                  </a:cxn>
                  <a:cxn ang="0">
                    <a:pos x="67" y="188"/>
                  </a:cxn>
                  <a:cxn ang="0">
                    <a:pos x="81" y="191"/>
                  </a:cxn>
                  <a:cxn ang="0">
                    <a:pos x="96" y="192"/>
                  </a:cxn>
                  <a:cxn ang="0">
                    <a:pos x="110" y="190"/>
                  </a:cxn>
                  <a:cxn ang="0">
                    <a:pos x="125" y="186"/>
                  </a:cxn>
                  <a:cxn ang="0">
                    <a:pos x="138" y="180"/>
                  </a:cxn>
                  <a:cxn ang="0">
                    <a:pos x="150" y="170"/>
                  </a:cxn>
                  <a:cxn ang="0">
                    <a:pos x="161" y="157"/>
                  </a:cxn>
                  <a:cxn ang="0">
                    <a:pos x="169" y="141"/>
                  </a:cxn>
                  <a:cxn ang="0">
                    <a:pos x="177" y="123"/>
                  </a:cxn>
                  <a:cxn ang="0">
                    <a:pos x="182" y="105"/>
                  </a:cxn>
                  <a:cxn ang="0">
                    <a:pos x="185" y="89"/>
                  </a:cxn>
                  <a:cxn ang="0">
                    <a:pos x="187" y="74"/>
                  </a:cxn>
                  <a:cxn ang="0">
                    <a:pos x="187" y="49"/>
                  </a:cxn>
                  <a:cxn ang="0">
                    <a:pos x="182" y="29"/>
                  </a:cxn>
                  <a:cxn ang="0">
                    <a:pos x="174" y="14"/>
                  </a:cxn>
                  <a:cxn ang="0">
                    <a:pos x="163" y="4"/>
                  </a:cxn>
                  <a:cxn ang="0">
                    <a:pos x="151" y="0"/>
                  </a:cxn>
                  <a:cxn ang="0">
                    <a:pos x="139" y="2"/>
                  </a:cxn>
                </a:cxnLst>
                <a:rect l="0" t="0" r="r" b="b"/>
                <a:pathLst>
                  <a:path w="189" h="193">
                    <a:moveTo>
                      <a:pt x="139" y="2"/>
                    </a:moveTo>
                    <a:lnTo>
                      <a:pt x="133" y="4"/>
                    </a:lnTo>
                    <a:lnTo>
                      <a:pt x="127" y="6"/>
                    </a:lnTo>
                    <a:lnTo>
                      <a:pt x="120" y="6"/>
                    </a:lnTo>
                    <a:lnTo>
                      <a:pt x="112" y="7"/>
                    </a:lnTo>
                    <a:lnTo>
                      <a:pt x="97" y="7"/>
                    </a:lnTo>
                    <a:lnTo>
                      <a:pt x="83" y="6"/>
                    </a:lnTo>
                    <a:lnTo>
                      <a:pt x="76" y="6"/>
                    </a:lnTo>
                    <a:lnTo>
                      <a:pt x="70" y="5"/>
                    </a:lnTo>
                    <a:lnTo>
                      <a:pt x="64" y="4"/>
                    </a:lnTo>
                    <a:lnTo>
                      <a:pt x="59" y="4"/>
                    </a:lnTo>
                    <a:lnTo>
                      <a:pt x="55" y="3"/>
                    </a:lnTo>
                    <a:lnTo>
                      <a:pt x="52" y="2"/>
                    </a:lnTo>
                    <a:lnTo>
                      <a:pt x="50" y="2"/>
                    </a:lnTo>
                    <a:lnTo>
                      <a:pt x="49" y="2"/>
                    </a:lnTo>
                    <a:lnTo>
                      <a:pt x="42" y="2"/>
                    </a:lnTo>
                    <a:lnTo>
                      <a:pt x="36" y="4"/>
                    </a:lnTo>
                    <a:lnTo>
                      <a:pt x="30" y="5"/>
                    </a:lnTo>
                    <a:lnTo>
                      <a:pt x="25" y="6"/>
                    </a:lnTo>
                    <a:lnTo>
                      <a:pt x="21" y="9"/>
                    </a:lnTo>
                    <a:lnTo>
                      <a:pt x="17" y="11"/>
                    </a:lnTo>
                    <a:lnTo>
                      <a:pt x="14" y="14"/>
                    </a:lnTo>
                    <a:lnTo>
                      <a:pt x="10" y="17"/>
                    </a:lnTo>
                    <a:lnTo>
                      <a:pt x="8" y="20"/>
                    </a:lnTo>
                    <a:lnTo>
                      <a:pt x="6" y="24"/>
                    </a:lnTo>
                    <a:lnTo>
                      <a:pt x="3" y="32"/>
                    </a:lnTo>
                    <a:lnTo>
                      <a:pt x="1" y="41"/>
                    </a:lnTo>
                    <a:lnTo>
                      <a:pt x="0" y="50"/>
                    </a:lnTo>
                    <a:lnTo>
                      <a:pt x="0" y="60"/>
                    </a:lnTo>
                    <a:lnTo>
                      <a:pt x="1" y="70"/>
                    </a:lnTo>
                    <a:lnTo>
                      <a:pt x="3" y="91"/>
                    </a:lnTo>
                    <a:lnTo>
                      <a:pt x="3" y="101"/>
                    </a:lnTo>
                    <a:lnTo>
                      <a:pt x="4" y="111"/>
                    </a:lnTo>
                    <a:lnTo>
                      <a:pt x="3" y="120"/>
                    </a:lnTo>
                    <a:lnTo>
                      <a:pt x="2" y="129"/>
                    </a:lnTo>
                    <a:lnTo>
                      <a:pt x="2" y="133"/>
                    </a:lnTo>
                    <a:lnTo>
                      <a:pt x="2" y="138"/>
                    </a:lnTo>
                    <a:lnTo>
                      <a:pt x="3" y="142"/>
                    </a:lnTo>
                    <a:lnTo>
                      <a:pt x="5" y="147"/>
                    </a:lnTo>
                    <a:lnTo>
                      <a:pt x="7" y="151"/>
                    </a:lnTo>
                    <a:lnTo>
                      <a:pt x="10" y="155"/>
                    </a:lnTo>
                    <a:lnTo>
                      <a:pt x="14" y="160"/>
                    </a:lnTo>
                    <a:lnTo>
                      <a:pt x="18" y="164"/>
                    </a:lnTo>
                    <a:lnTo>
                      <a:pt x="23" y="168"/>
                    </a:lnTo>
                    <a:lnTo>
                      <a:pt x="28" y="172"/>
                    </a:lnTo>
                    <a:lnTo>
                      <a:pt x="34" y="175"/>
                    </a:lnTo>
                    <a:lnTo>
                      <a:pt x="40" y="178"/>
                    </a:lnTo>
                    <a:lnTo>
                      <a:pt x="53" y="184"/>
                    </a:lnTo>
                    <a:lnTo>
                      <a:pt x="60" y="186"/>
                    </a:lnTo>
                    <a:lnTo>
                      <a:pt x="67" y="188"/>
                    </a:lnTo>
                    <a:lnTo>
                      <a:pt x="74" y="190"/>
                    </a:lnTo>
                    <a:lnTo>
                      <a:pt x="81" y="191"/>
                    </a:lnTo>
                    <a:lnTo>
                      <a:pt x="89" y="192"/>
                    </a:lnTo>
                    <a:lnTo>
                      <a:pt x="96" y="192"/>
                    </a:lnTo>
                    <a:lnTo>
                      <a:pt x="103" y="192"/>
                    </a:lnTo>
                    <a:lnTo>
                      <a:pt x="110" y="190"/>
                    </a:lnTo>
                    <a:lnTo>
                      <a:pt x="118" y="189"/>
                    </a:lnTo>
                    <a:lnTo>
                      <a:pt x="125" y="186"/>
                    </a:lnTo>
                    <a:lnTo>
                      <a:pt x="131" y="184"/>
                    </a:lnTo>
                    <a:lnTo>
                      <a:pt x="138" y="180"/>
                    </a:lnTo>
                    <a:lnTo>
                      <a:pt x="144" y="175"/>
                    </a:lnTo>
                    <a:lnTo>
                      <a:pt x="150" y="170"/>
                    </a:lnTo>
                    <a:lnTo>
                      <a:pt x="156" y="164"/>
                    </a:lnTo>
                    <a:lnTo>
                      <a:pt x="161" y="157"/>
                    </a:lnTo>
                    <a:lnTo>
                      <a:pt x="165" y="150"/>
                    </a:lnTo>
                    <a:lnTo>
                      <a:pt x="169" y="141"/>
                    </a:lnTo>
                    <a:lnTo>
                      <a:pt x="173" y="131"/>
                    </a:lnTo>
                    <a:lnTo>
                      <a:pt x="177" y="123"/>
                    </a:lnTo>
                    <a:lnTo>
                      <a:pt x="180" y="114"/>
                    </a:lnTo>
                    <a:lnTo>
                      <a:pt x="182" y="105"/>
                    </a:lnTo>
                    <a:lnTo>
                      <a:pt x="184" y="97"/>
                    </a:lnTo>
                    <a:lnTo>
                      <a:pt x="185" y="89"/>
                    </a:lnTo>
                    <a:lnTo>
                      <a:pt x="187" y="82"/>
                    </a:lnTo>
                    <a:lnTo>
                      <a:pt x="187" y="74"/>
                    </a:lnTo>
                    <a:lnTo>
                      <a:pt x="188" y="61"/>
                    </a:lnTo>
                    <a:lnTo>
                      <a:pt x="187" y="49"/>
                    </a:lnTo>
                    <a:lnTo>
                      <a:pt x="185" y="38"/>
                    </a:lnTo>
                    <a:lnTo>
                      <a:pt x="182" y="29"/>
                    </a:lnTo>
                    <a:lnTo>
                      <a:pt x="178" y="21"/>
                    </a:lnTo>
                    <a:lnTo>
                      <a:pt x="174" y="14"/>
                    </a:lnTo>
                    <a:lnTo>
                      <a:pt x="168" y="8"/>
                    </a:lnTo>
                    <a:lnTo>
                      <a:pt x="163" y="4"/>
                    </a:lnTo>
                    <a:lnTo>
                      <a:pt x="157" y="2"/>
                    </a:lnTo>
                    <a:lnTo>
                      <a:pt x="151" y="0"/>
                    </a:lnTo>
                    <a:lnTo>
                      <a:pt x="145" y="0"/>
                    </a:lnTo>
                    <a:lnTo>
                      <a:pt x="139" y="2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3" name="Freeform 239"/>
              <p:cNvSpPr>
                <a:spLocks/>
              </p:cNvSpPr>
              <p:nvPr/>
            </p:nvSpPr>
            <p:spPr bwMode="auto">
              <a:xfrm>
                <a:off x="5505" y="482"/>
                <a:ext cx="129" cy="3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5" y="1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1" y="12"/>
                  </a:cxn>
                  <a:cxn ang="0">
                    <a:pos x="6" y="18"/>
                  </a:cxn>
                  <a:cxn ang="0">
                    <a:pos x="16" y="25"/>
                  </a:cxn>
                  <a:cxn ang="0">
                    <a:pos x="23" y="29"/>
                  </a:cxn>
                  <a:cxn ang="0">
                    <a:pos x="30" y="32"/>
                  </a:cxn>
                  <a:cxn ang="0">
                    <a:pos x="39" y="35"/>
                  </a:cxn>
                  <a:cxn ang="0">
                    <a:pos x="47" y="36"/>
                  </a:cxn>
                  <a:cxn ang="0">
                    <a:pos x="57" y="37"/>
                  </a:cxn>
                  <a:cxn ang="0">
                    <a:pos x="66" y="37"/>
                  </a:cxn>
                  <a:cxn ang="0">
                    <a:pos x="71" y="37"/>
                  </a:cxn>
                  <a:cxn ang="0">
                    <a:pos x="76" y="36"/>
                  </a:cxn>
                  <a:cxn ang="0">
                    <a:pos x="89" y="33"/>
                  </a:cxn>
                  <a:cxn ang="0">
                    <a:pos x="99" y="30"/>
                  </a:cxn>
                  <a:cxn ang="0">
                    <a:pos x="109" y="27"/>
                  </a:cxn>
                  <a:cxn ang="0">
                    <a:pos x="115" y="25"/>
                  </a:cxn>
                  <a:cxn ang="0">
                    <a:pos x="121" y="22"/>
                  </a:cxn>
                  <a:cxn ang="0">
                    <a:pos x="127" y="18"/>
                  </a:cxn>
                  <a:cxn ang="0">
                    <a:pos x="128" y="14"/>
                  </a:cxn>
                  <a:cxn ang="0">
                    <a:pos x="124" y="11"/>
                  </a:cxn>
                  <a:cxn ang="0">
                    <a:pos x="116" y="8"/>
                  </a:cxn>
                  <a:cxn ang="0">
                    <a:pos x="106" y="6"/>
                  </a:cxn>
                  <a:cxn ang="0">
                    <a:pos x="93" y="4"/>
                  </a:cxn>
                  <a:cxn ang="0">
                    <a:pos x="79" y="3"/>
                  </a:cxn>
                  <a:cxn ang="0">
                    <a:pos x="64" y="2"/>
                  </a:cxn>
                  <a:cxn ang="0">
                    <a:pos x="50" y="1"/>
                  </a:cxn>
                  <a:cxn ang="0">
                    <a:pos x="37" y="1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129" h="38">
                    <a:moveTo>
                      <a:pt x="13" y="0"/>
                    </a:moveTo>
                    <a:lnTo>
                      <a:pt x="10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3" y="14"/>
                    </a:lnTo>
                    <a:lnTo>
                      <a:pt x="6" y="18"/>
                    </a:lnTo>
                    <a:lnTo>
                      <a:pt x="11" y="22"/>
                    </a:lnTo>
                    <a:lnTo>
                      <a:pt x="16" y="25"/>
                    </a:lnTo>
                    <a:lnTo>
                      <a:pt x="20" y="27"/>
                    </a:lnTo>
                    <a:lnTo>
                      <a:pt x="23" y="29"/>
                    </a:lnTo>
                    <a:lnTo>
                      <a:pt x="26" y="31"/>
                    </a:lnTo>
                    <a:lnTo>
                      <a:pt x="30" y="32"/>
                    </a:lnTo>
                    <a:lnTo>
                      <a:pt x="34" y="33"/>
                    </a:lnTo>
                    <a:lnTo>
                      <a:pt x="39" y="35"/>
                    </a:lnTo>
                    <a:lnTo>
                      <a:pt x="43" y="36"/>
                    </a:lnTo>
                    <a:lnTo>
                      <a:pt x="47" y="36"/>
                    </a:lnTo>
                    <a:lnTo>
                      <a:pt x="52" y="37"/>
                    </a:lnTo>
                    <a:lnTo>
                      <a:pt x="57" y="37"/>
                    </a:lnTo>
                    <a:lnTo>
                      <a:pt x="61" y="37"/>
                    </a:lnTo>
                    <a:lnTo>
                      <a:pt x="66" y="37"/>
                    </a:lnTo>
                    <a:lnTo>
                      <a:pt x="68" y="37"/>
                    </a:lnTo>
                    <a:lnTo>
                      <a:pt x="71" y="37"/>
                    </a:lnTo>
                    <a:lnTo>
                      <a:pt x="74" y="36"/>
                    </a:lnTo>
                    <a:lnTo>
                      <a:pt x="76" y="36"/>
                    </a:lnTo>
                    <a:lnTo>
                      <a:pt x="83" y="34"/>
                    </a:lnTo>
                    <a:lnTo>
                      <a:pt x="89" y="33"/>
                    </a:lnTo>
                    <a:lnTo>
                      <a:pt x="94" y="31"/>
                    </a:lnTo>
                    <a:lnTo>
                      <a:pt x="99" y="30"/>
                    </a:lnTo>
                    <a:lnTo>
                      <a:pt x="104" y="29"/>
                    </a:lnTo>
                    <a:lnTo>
                      <a:pt x="109" y="27"/>
                    </a:lnTo>
                    <a:lnTo>
                      <a:pt x="112" y="26"/>
                    </a:lnTo>
                    <a:lnTo>
                      <a:pt x="115" y="25"/>
                    </a:lnTo>
                    <a:lnTo>
                      <a:pt x="118" y="23"/>
                    </a:lnTo>
                    <a:lnTo>
                      <a:pt x="121" y="22"/>
                    </a:lnTo>
                    <a:lnTo>
                      <a:pt x="125" y="20"/>
                    </a:lnTo>
                    <a:lnTo>
                      <a:pt x="127" y="18"/>
                    </a:lnTo>
                    <a:lnTo>
                      <a:pt x="128" y="16"/>
                    </a:lnTo>
                    <a:lnTo>
                      <a:pt x="128" y="14"/>
                    </a:lnTo>
                    <a:lnTo>
                      <a:pt x="126" y="13"/>
                    </a:lnTo>
                    <a:lnTo>
                      <a:pt x="124" y="11"/>
                    </a:lnTo>
                    <a:lnTo>
                      <a:pt x="120" y="10"/>
                    </a:lnTo>
                    <a:lnTo>
                      <a:pt x="116" y="8"/>
                    </a:lnTo>
                    <a:lnTo>
                      <a:pt x="111" y="7"/>
                    </a:lnTo>
                    <a:lnTo>
                      <a:pt x="106" y="6"/>
                    </a:lnTo>
                    <a:lnTo>
                      <a:pt x="99" y="5"/>
                    </a:lnTo>
                    <a:lnTo>
                      <a:pt x="93" y="4"/>
                    </a:lnTo>
                    <a:lnTo>
                      <a:pt x="86" y="4"/>
                    </a:lnTo>
                    <a:lnTo>
                      <a:pt x="79" y="3"/>
                    </a:lnTo>
                    <a:lnTo>
                      <a:pt x="72" y="2"/>
                    </a:lnTo>
                    <a:lnTo>
                      <a:pt x="64" y="2"/>
                    </a:lnTo>
                    <a:lnTo>
                      <a:pt x="57" y="2"/>
                    </a:lnTo>
                    <a:lnTo>
                      <a:pt x="50" y="1"/>
                    </a:lnTo>
                    <a:lnTo>
                      <a:pt x="43" y="1"/>
                    </a:lnTo>
                    <a:lnTo>
                      <a:pt x="37" y="1"/>
                    </a:lnTo>
                    <a:lnTo>
                      <a:pt x="31" y="0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4" name="Freeform 240"/>
              <p:cNvSpPr>
                <a:spLocks/>
              </p:cNvSpPr>
              <p:nvPr/>
            </p:nvSpPr>
            <p:spPr bwMode="auto">
              <a:xfrm>
                <a:off x="5591" y="478"/>
                <a:ext cx="152" cy="89"/>
              </a:xfrm>
              <a:custGeom>
                <a:avLst/>
                <a:gdLst/>
                <a:ahLst/>
                <a:cxnLst>
                  <a:cxn ang="0">
                    <a:pos x="24" y="84"/>
                  </a:cxn>
                  <a:cxn ang="0">
                    <a:pos x="26" y="85"/>
                  </a:cxn>
                  <a:cxn ang="0">
                    <a:pos x="29" y="85"/>
                  </a:cxn>
                  <a:cxn ang="0">
                    <a:pos x="33" y="86"/>
                  </a:cxn>
                  <a:cxn ang="0">
                    <a:pos x="42" y="87"/>
                  </a:cxn>
                  <a:cxn ang="0">
                    <a:pos x="58" y="88"/>
                  </a:cxn>
                  <a:cxn ang="0">
                    <a:pos x="67" y="87"/>
                  </a:cxn>
                  <a:cxn ang="0">
                    <a:pos x="76" y="85"/>
                  </a:cxn>
                  <a:cxn ang="0">
                    <a:pos x="86" y="83"/>
                  </a:cxn>
                  <a:cxn ang="0">
                    <a:pos x="96" y="79"/>
                  </a:cxn>
                  <a:cxn ang="0">
                    <a:pos x="107" y="73"/>
                  </a:cxn>
                  <a:cxn ang="0">
                    <a:pos x="117" y="67"/>
                  </a:cxn>
                  <a:cxn ang="0">
                    <a:pos x="128" y="58"/>
                  </a:cxn>
                  <a:cxn ang="0">
                    <a:pos x="137" y="48"/>
                  </a:cxn>
                  <a:cxn ang="0">
                    <a:pos x="147" y="35"/>
                  </a:cxn>
                  <a:cxn ang="0">
                    <a:pos x="151" y="26"/>
                  </a:cxn>
                  <a:cxn ang="0">
                    <a:pos x="151" y="19"/>
                  </a:cxn>
                  <a:cxn ang="0">
                    <a:pos x="147" y="12"/>
                  </a:cxn>
                  <a:cxn ang="0">
                    <a:pos x="141" y="6"/>
                  </a:cxn>
                  <a:cxn ang="0">
                    <a:pos x="132" y="2"/>
                  </a:cxn>
                  <a:cxn ang="0">
                    <a:pos x="121" y="0"/>
                  </a:cxn>
                  <a:cxn ang="0">
                    <a:pos x="107" y="0"/>
                  </a:cxn>
                  <a:cxn ang="0">
                    <a:pos x="92" y="1"/>
                  </a:cxn>
                  <a:cxn ang="0">
                    <a:pos x="88" y="3"/>
                  </a:cxn>
                  <a:cxn ang="0">
                    <a:pos x="84" y="5"/>
                  </a:cxn>
                  <a:cxn ang="0">
                    <a:pos x="81" y="9"/>
                  </a:cxn>
                  <a:cxn ang="0">
                    <a:pos x="78" y="14"/>
                  </a:cxn>
                  <a:cxn ang="0">
                    <a:pos x="72" y="26"/>
                  </a:cxn>
                  <a:cxn ang="0">
                    <a:pos x="66" y="38"/>
                  </a:cxn>
                  <a:cxn ang="0">
                    <a:pos x="58" y="51"/>
                  </a:cxn>
                  <a:cxn ang="0">
                    <a:pos x="51" y="59"/>
                  </a:cxn>
                  <a:cxn ang="0">
                    <a:pos x="45" y="64"/>
                  </a:cxn>
                  <a:cxn ang="0">
                    <a:pos x="39" y="68"/>
                  </a:cxn>
                  <a:cxn ang="0">
                    <a:pos x="32" y="70"/>
                  </a:cxn>
                  <a:cxn ang="0">
                    <a:pos x="24" y="72"/>
                  </a:cxn>
                  <a:cxn ang="0">
                    <a:pos x="15" y="72"/>
                  </a:cxn>
                  <a:cxn ang="0">
                    <a:pos x="8" y="72"/>
                  </a:cxn>
                  <a:cxn ang="0">
                    <a:pos x="4" y="73"/>
                  </a:cxn>
                  <a:cxn ang="0">
                    <a:pos x="1" y="73"/>
                  </a:cxn>
                  <a:cxn ang="0">
                    <a:pos x="0" y="75"/>
                  </a:cxn>
                  <a:cxn ang="0">
                    <a:pos x="2" y="77"/>
                  </a:cxn>
                  <a:cxn ang="0">
                    <a:pos x="7" y="79"/>
                  </a:cxn>
                  <a:cxn ang="0">
                    <a:pos x="13" y="81"/>
                  </a:cxn>
                  <a:cxn ang="0">
                    <a:pos x="19" y="83"/>
                  </a:cxn>
                  <a:cxn ang="0">
                    <a:pos x="23" y="84"/>
                  </a:cxn>
                </a:cxnLst>
                <a:rect l="0" t="0" r="r" b="b"/>
                <a:pathLst>
                  <a:path w="152" h="89">
                    <a:moveTo>
                      <a:pt x="24" y="84"/>
                    </a:moveTo>
                    <a:lnTo>
                      <a:pt x="24" y="84"/>
                    </a:lnTo>
                    <a:lnTo>
                      <a:pt x="25" y="84"/>
                    </a:lnTo>
                    <a:lnTo>
                      <a:pt x="26" y="85"/>
                    </a:lnTo>
                    <a:lnTo>
                      <a:pt x="27" y="85"/>
                    </a:lnTo>
                    <a:lnTo>
                      <a:pt x="29" y="85"/>
                    </a:lnTo>
                    <a:lnTo>
                      <a:pt x="31" y="86"/>
                    </a:lnTo>
                    <a:lnTo>
                      <a:pt x="33" y="86"/>
                    </a:lnTo>
                    <a:lnTo>
                      <a:pt x="36" y="87"/>
                    </a:lnTo>
                    <a:lnTo>
                      <a:pt x="42" y="87"/>
                    </a:lnTo>
                    <a:lnTo>
                      <a:pt x="50" y="88"/>
                    </a:lnTo>
                    <a:lnTo>
                      <a:pt x="58" y="88"/>
                    </a:lnTo>
                    <a:lnTo>
                      <a:pt x="62" y="87"/>
                    </a:lnTo>
                    <a:lnTo>
                      <a:pt x="67" y="87"/>
                    </a:lnTo>
                    <a:lnTo>
                      <a:pt x="71" y="86"/>
                    </a:lnTo>
                    <a:lnTo>
                      <a:pt x="76" y="85"/>
                    </a:lnTo>
                    <a:lnTo>
                      <a:pt x="81" y="84"/>
                    </a:lnTo>
                    <a:lnTo>
                      <a:pt x="86" y="83"/>
                    </a:lnTo>
                    <a:lnTo>
                      <a:pt x="91" y="81"/>
                    </a:lnTo>
                    <a:lnTo>
                      <a:pt x="96" y="79"/>
                    </a:lnTo>
                    <a:lnTo>
                      <a:pt x="102" y="76"/>
                    </a:lnTo>
                    <a:lnTo>
                      <a:pt x="107" y="73"/>
                    </a:lnTo>
                    <a:lnTo>
                      <a:pt x="112" y="70"/>
                    </a:lnTo>
                    <a:lnTo>
                      <a:pt x="117" y="67"/>
                    </a:lnTo>
                    <a:lnTo>
                      <a:pt x="122" y="63"/>
                    </a:lnTo>
                    <a:lnTo>
                      <a:pt x="128" y="58"/>
                    </a:lnTo>
                    <a:lnTo>
                      <a:pt x="132" y="53"/>
                    </a:lnTo>
                    <a:lnTo>
                      <a:pt x="137" y="48"/>
                    </a:lnTo>
                    <a:lnTo>
                      <a:pt x="142" y="42"/>
                    </a:lnTo>
                    <a:lnTo>
                      <a:pt x="147" y="35"/>
                    </a:lnTo>
                    <a:lnTo>
                      <a:pt x="150" y="31"/>
                    </a:lnTo>
                    <a:lnTo>
                      <a:pt x="151" y="26"/>
                    </a:lnTo>
                    <a:lnTo>
                      <a:pt x="151" y="22"/>
                    </a:lnTo>
                    <a:lnTo>
                      <a:pt x="151" y="19"/>
                    </a:lnTo>
                    <a:lnTo>
                      <a:pt x="150" y="15"/>
                    </a:lnTo>
                    <a:lnTo>
                      <a:pt x="147" y="12"/>
                    </a:lnTo>
                    <a:lnTo>
                      <a:pt x="144" y="9"/>
                    </a:lnTo>
                    <a:lnTo>
                      <a:pt x="141" y="6"/>
                    </a:lnTo>
                    <a:lnTo>
                      <a:pt x="137" y="4"/>
                    </a:lnTo>
                    <a:lnTo>
                      <a:pt x="132" y="2"/>
                    </a:lnTo>
                    <a:lnTo>
                      <a:pt x="126" y="1"/>
                    </a:lnTo>
                    <a:lnTo>
                      <a:pt x="121" y="0"/>
                    </a:lnTo>
                    <a:lnTo>
                      <a:pt x="114" y="0"/>
                    </a:lnTo>
                    <a:lnTo>
                      <a:pt x="107" y="0"/>
                    </a:lnTo>
                    <a:lnTo>
                      <a:pt x="100" y="0"/>
                    </a:lnTo>
                    <a:lnTo>
                      <a:pt x="92" y="1"/>
                    </a:lnTo>
                    <a:lnTo>
                      <a:pt x="90" y="2"/>
                    </a:lnTo>
                    <a:lnTo>
                      <a:pt x="88" y="3"/>
                    </a:lnTo>
                    <a:lnTo>
                      <a:pt x="86" y="4"/>
                    </a:lnTo>
                    <a:lnTo>
                      <a:pt x="84" y="5"/>
                    </a:lnTo>
                    <a:lnTo>
                      <a:pt x="83" y="7"/>
                    </a:lnTo>
                    <a:lnTo>
                      <a:pt x="81" y="9"/>
                    </a:lnTo>
                    <a:lnTo>
                      <a:pt x="80" y="12"/>
                    </a:lnTo>
                    <a:lnTo>
                      <a:pt x="78" y="14"/>
                    </a:lnTo>
                    <a:lnTo>
                      <a:pt x="75" y="20"/>
                    </a:lnTo>
                    <a:lnTo>
                      <a:pt x="72" y="26"/>
                    </a:lnTo>
                    <a:lnTo>
                      <a:pt x="69" y="32"/>
                    </a:lnTo>
                    <a:lnTo>
                      <a:pt x="66" y="38"/>
                    </a:lnTo>
                    <a:lnTo>
                      <a:pt x="62" y="45"/>
                    </a:lnTo>
                    <a:lnTo>
                      <a:pt x="58" y="51"/>
                    </a:lnTo>
                    <a:lnTo>
                      <a:pt x="53" y="57"/>
                    </a:lnTo>
                    <a:lnTo>
                      <a:pt x="51" y="59"/>
                    </a:lnTo>
                    <a:lnTo>
                      <a:pt x="48" y="62"/>
                    </a:lnTo>
                    <a:lnTo>
                      <a:pt x="45" y="64"/>
                    </a:lnTo>
                    <a:lnTo>
                      <a:pt x="42" y="66"/>
                    </a:lnTo>
                    <a:lnTo>
                      <a:pt x="39" y="68"/>
                    </a:lnTo>
                    <a:lnTo>
                      <a:pt x="36" y="69"/>
                    </a:lnTo>
                    <a:lnTo>
                      <a:pt x="32" y="70"/>
                    </a:lnTo>
                    <a:lnTo>
                      <a:pt x="28" y="71"/>
                    </a:lnTo>
                    <a:lnTo>
                      <a:pt x="24" y="72"/>
                    </a:lnTo>
                    <a:lnTo>
                      <a:pt x="19" y="72"/>
                    </a:lnTo>
                    <a:lnTo>
                      <a:pt x="15" y="72"/>
                    </a:lnTo>
                    <a:lnTo>
                      <a:pt x="11" y="72"/>
                    </a:lnTo>
                    <a:lnTo>
                      <a:pt x="8" y="72"/>
                    </a:lnTo>
                    <a:lnTo>
                      <a:pt x="6" y="73"/>
                    </a:lnTo>
                    <a:lnTo>
                      <a:pt x="4" y="73"/>
                    </a:lnTo>
                    <a:lnTo>
                      <a:pt x="2" y="73"/>
                    </a:lnTo>
                    <a:lnTo>
                      <a:pt x="1" y="73"/>
                    </a:lnTo>
                    <a:lnTo>
                      <a:pt x="0" y="74"/>
                    </a:lnTo>
                    <a:lnTo>
                      <a:pt x="0" y="75"/>
                    </a:lnTo>
                    <a:lnTo>
                      <a:pt x="0" y="76"/>
                    </a:lnTo>
                    <a:lnTo>
                      <a:pt x="2" y="77"/>
                    </a:lnTo>
                    <a:lnTo>
                      <a:pt x="4" y="78"/>
                    </a:lnTo>
                    <a:lnTo>
                      <a:pt x="7" y="79"/>
                    </a:lnTo>
                    <a:lnTo>
                      <a:pt x="10" y="80"/>
                    </a:lnTo>
                    <a:lnTo>
                      <a:pt x="13" y="81"/>
                    </a:lnTo>
                    <a:lnTo>
                      <a:pt x="17" y="82"/>
                    </a:lnTo>
                    <a:lnTo>
                      <a:pt x="19" y="83"/>
                    </a:lnTo>
                    <a:lnTo>
                      <a:pt x="22" y="83"/>
                    </a:lnTo>
                    <a:lnTo>
                      <a:pt x="23" y="84"/>
                    </a:lnTo>
                    <a:lnTo>
                      <a:pt x="24" y="84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5" name="Freeform 241"/>
              <p:cNvSpPr>
                <a:spLocks/>
              </p:cNvSpPr>
              <p:nvPr/>
            </p:nvSpPr>
            <p:spPr bwMode="auto">
              <a:xfrm>
                <a:off x="5583" y="567"/>
                <a:ext cx="179" cy="80"/>
              </a:xfrm>
              <a:custGeom>
                <a:avLst/>
                <a:gdLst/>
                <a:ahLst/>
                <a:cxnLst>
                  <a:cxn ang="0">
                    <a:pos x="149" y="19"/>
                  </a:cxn>
                  <a:cxn ang="0">
                    <a:pos x="141" y="25"/>
                  </a:cxn>
                  <a:cxn ang="0">
                    <a:pos x="133" y="30"/>
                  </a:cxn>
                  <a:cxn ang="0">
                    <a:pos x="123" y="35"/>
                  </a:cxn>
                  <a:cxn ang="0">
                    <a:pos x="113" y="38"/>
                  </a:cxn>
                  <a:cxn ang="0">
                    <a:pos x="103" y="40"/>
                  </a:cxn>
                  <a:cxn ang="0">
                    <a:pos x="93" y="42"/>
                  </a:cxn>
                  <a:cxn ang="0">
                    <a:pos x="83" y="43"/>
                  </a:cxn>
                  <a:cxn ang="0">
                    <a:pos x="70" y="44"/>
                  </a:cxn>
                  <a:cxn ang="0">
                    <a:pos x="53" y="43"/>
                  </a:cxn>
                  <a:cxn ang="0">
                    <a:pos x="44" y="43"/>
                  </a:cxn>
                  <a:cxn ang="0">
                    <a:pos x="39" y="42"/>
                  </a:cxn>
                  <a:cxn ang="0">
                    <a:pos x="35" y="41"/>
                  </a:cxn>
                  <a:cxn ang="0">
                    <a:pos x="33" y="41"/>
                  </a:cxn>
                  <a:cxn ang="0">
                    <a:pos x="30" y="41"/>
                  </a:cxn>
                  <a:cxn ang="0">
                    <a:pos x="24" y="41"/>
                  </a:cxn>
                  <a:cxn ang="0">
                    <a:pos x="16" y="42"/>
                  </a:cxn>
                  <a:cxn ang="0">
                    <a:pos x="8" y="43"/>
                  </a:cxn>
                  <a:cxn ang="0">
                    <a:pos x="2" y="46"/>
                  </a:cxn>
                  <a:cxn ang="0">
                    <a:pos x="0" y="48"/>
                  </a:cxn>
                  <a:cxn ang="0">
                    <a:pos x="0" y="51"/>
                  </a:cxn>
                  <a:cxn ang="0">
                    <a:pos x="2" y="54"/>
                  </a:cxn>
                  <a:cxn ang="0">
                    <a:pos x="6" y="57"/>
                  </a:cxn>
                  <a:cxn ang="0">
                    <a:pos x="11" y="61"/>
                  </a:cxn>
                  <a:cxn ang="0">
                    <a:pos x="19" y="66"/>
                  </a:cxn>
                  <a:cxn ang="0">
                    <a:pos x="26" y="70"/>
                  </a:cxn>
                  <a:cxn ang="0">
                    <a:pos x="34" y="73"/>
                  </a:cxn>
                  <a:cxn ang="0">
                    <a:pos x="43" y="75"/>
                  </a:cxn>
                  <a:cxn ang="0">
                    <a:pos x="51" y="77"/>
                  </a:cxn>
                  <a:cxn ang="0">
                    <a:pos x="60" y="78"/>
                  </a:cxn>
                  <a:cxn ang="0">
                    <a:pos x="69" y="79"/>
                  </a:cxn>
                  <a:cxn ang="0">
                    <a:pos x="77" y="78"/>
                  </a:cxn>
                  <a:cxn ang="0">
                    <a:pos x="92" y="77"/>
                  </a:cxn>
                  <a:cxn ang="0">
                    <a:pos x="111" y="73"/>
                  </a:cxn>
                  <a:cxn ang="0">
                    <a:pos x="131" y="67"/>
                  </a:cxn>
                  <a:cxn ang="0">
                    <a:pos x="152" y="60"/>
                  </a:cxn>
                  <a:cxn ang="0">
                    <a:pos x="167" y="54"/>
                  </a:cxn>
                  <a:cxn ang="0">
                    <a:pos x="174" y="51"/>
                  </a:cxn>
                  <a:cxn ang="0">
                    <a:pos x="178" y="0"/>
                  </a:cxn>
                  <a:cxn ang="0">
                    <a:pos x="172" y="2"/>
                  </a:cxn>
                  <a:cxn ang="0">
                    <a:pos x="165" y="5"/>
                  </a:cxn>
                  <a:cxn ang="0">
                    <a:pos x="159" y="9"/>
                  </a:cxn>
                  <a:cxn ang="0">
                    <a:pos x="156" y="12"/>
                  </a:cxn>
                  <a:cxn ang="0">
                    <a:pos x="153" y="15"/>
                  </a:cxn>
                </a:cxnLst>
                <a:rect l="0" t="0" r="r" b="b"/>
                <a:pathLst>
                  <a:path w="179" h="80">
                    <a:moveTo>
                      <a:pt x="153" y="15"/>
                    </a:moveTo>
                    <a:lnTo>
                      <a:pt x="149" y="19"/>
                    </a:lnTo>
                    <a:lnTo>
                      <a:pt x="145" y="22"/>
                    </a:lnTo>
                    <a:lnTo>
                      <a:pt x="141" y="25"/>
                    </a:lnTo>
                    <a:lnTo>
                      <a:pt x="137" y="28"/>
                    </a:lnTo>
                    <a:lnTo>
                      <a:pt x="133" y="30"/>
                    </a:lnTo>
                    <a:lnTo>
                      <a:pt x="128" y="33"/>
                    </a:lnTo>
                    <a:lnTo>
                      <a:pt x="123" y="35"/>
                    </a:lnTo>
                    <a:lnTo>
                      <a:pt x="118" y="36"/>
                    </a:lnTo>
                    <a:lnTo>
                      <a:pt x="113" y="38"/>
                    </a:lnTo>
                    <a:lnTo>
                      <a:pt x="108" y="39"/>
                    </a:lnTo>
                    <a:lnTo>
                      <a:pt x="103" y="40"/>
                    </a:lnTo>
                    <a:lnTo>
                      <a:pt x="98" y="41"/>
                    </a:lnTo>
                    <a:lnTo>
                      <a:pt x="93" y="42"/>
                    </a:lnTo>
                    <a:lnTo>
                      <a:pt x="88" y="43"/>
                    </a:lnTo>
                    <a:lnTo>
                      <a:pt x="83" y="43"/>
                    </a:lnTo>
                    <a:lnTo>
                      <a:pt x="79" y="43"/>
                    </a:lnTo>
                    <a:lnTo>
                      <a:pt x="70" y="44"/>
                    </a:lnTo>
                    <a:lnTo>
                      <a:pt x="61" y="44"/>
                    </a:lnTo>
                    <a:lnTo>
                      <a:pt x="53" y="43"/>
                    </a:lnTo>
                    <a:lnTo>
                      <a:pt x="47" y="43"/>
                    </a:lnTo>
                    <a:lnTo>
                      <a:pt x="44" y="43"/>
                    </a:lnTo>
                    <a:lnTo>
                      <a:pt x="41" y="42"/>
                    </a:lnTo>
                    <a:lnTo>
                      <a:pt x="39" y="42"/>
                    </a:lnTo>
                    <a:lnTo>
                      <a:pt x="37" y="42"/>
                    </a:lnTo>
                    <a:lnTo>
                      <a:pt x="35" y="41"/>
                    </a:lnTo>
                    <a:lnTo>
                      <a:pt x="34" y="41"/>
                    </a:lnTo>
                    <a:lnTo>
                      <a:pt x="33" y="41"/>
                    </a:lnTo>
                    <a:lnTo>
                      <a:pt x="32" y="41"/>
                    </a:lnTo>
                    <a:lnTo>
                      <a:pt x="30" y="41"/>
                    </a:lnTo>
                    <a:lnTo>
                      <a:pt x="28" y="41"/>
                    </a:lnTo>
                    <a:lnTo>
                      <a:pt x="24" y="41"/>
                    </a:lnTo>
                    <a:lnTo>
                      <a:pt x="20" y="41"/>
                    </a:lnTo>
                    <a:lnTo>
                      <a:pt x="16" y="42"/>
                    </a:lnTo>
                    <a:lnTo>
                      <a:pt x="12" y="42"/>
                    </a:lnTo>
                    <a:lnTo>
                      <a:pt x="8" y="43"/>
                    </a:lnTo>
                    <a:lnTo>
                      <a:pt x="5" y="44"/>
                    </a:lnTo>
                    <a:lnTo>
                      <a:pt x="2" y="46"/>
                    </a:lnTo>
                    <a:lnTo>
                      <a:pt x="1" y="47"/>
                    </a:lnTo>
                    <a:lnTo>
                      <a:pt x="0" y="48"/>
                    </a:lnTo>
                    <a:lnTo>
                      <a:pt x="0" y="50"/>
                    </a:lnTo>
                    <a:lnTo>
                      <a:pt x="0" y="51"/>
                    </a:lnTo>
                    <a:lnTo>
                      <a:pt x="1" y="52"/>
                    </a:lnTo>
                    <a:lnTo>
                      <a:pt x="2" y="54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8" y="59"/>
                    </a:lnTo>
                    <a:lnTo>
                      <a:pt x="11" y="61"/>
                    </a:lnTo>
                    <a:lnTo>
                      <a:pt x="15" y="63"/>
                    </a:lnTo>
                    <a:lnTo>
                      <a:pt x="19" y="66"/>
                    </a:lnTo>
                    <a:lnTo>
                      <a:pt x="22" y="68"/>
                    </a:lnTo>
                    <a:lnTo>
                      <a:pt x="26" y="70"/>
                    </a:lnTo>
                    <a:lnTo>
                      <a:pt x="30" y="71"/>
                    </a:lnTo>
                    <a:lnTo>
                      <a:pt x="34" y="73"/>
                    </a:lnTo>
                    <a:lnTo>
                      <a:pt x="39" y="74"/>
                    </a:lnTo>
                    <a:lnTo>
                      <a:pt x="43" y="75"/>
                    </a:lnTo>
                    <a:lnTo>
                      <a:pt x="47" y="76"/>
                    </a:lnTo>
                    <a:lnTo>
                      <a:pt x="51" y="77"/>
                    </a:lnTo>
                    <a:lnTo>
                      <a:pt x="55" y="78"/>
                    </a:lnTo>
                    <a:lnTo>
                      <a:pt x="60" y="78"/>
                    </a:lnTo>
                    <a:lnTo>
                      <a:pt x="64" y="78"/>
                    </a:lnTo>
                    <a:lnTo>
                      <a:pt x="69" y="79"/>
                    </a:lnTo>
                    <a:lnTo>
                      <a:pt x="73" y="78"/>
                    </a:lnTo>
                    <a:lnTo>
                      <a:pt x="77" y="78"/>
                    </a:lnTo>
                    <a:lnTo>
                      <a:pt x="82" y="78"/>
                    </a:lnTo>
                    <a:lnTo>
                      <a:pt x="92" y="77"/>
                    </a:lnTo>
                    <a:lnTo>
                      <a:pt x="101" y="75"/>
                    </a:lnTo>
                    <a:lnTo>
                      <a:pt x="111" y="73"/>
                    </a:lnTo>
                    <a:lnTo>
                      <a:pt x="121" y="70"/>
                    </a:lnTo>
                    <a:lnTo>
                      <a:pt x="131" y="67"/>
                    </a:lnTo>
                    <a:lnTo>
                      <a:pt x="141" y="64"/>
                    </a:lnTo>
                    <a:lnTo>
                      <a:pt x="152" y="60"/>
                    </a:lnTo>
                    <a:lnTo>
                      <a:pt x="163" y="56"/>
                    </a:lnTo>
                    <a:lnTo>
                      <a:pt x="167" y="54"/>
                    </a:lnTo>
                    <a:lnTo>
                      <a:pt x="170" y="53"/>
                    </a:lnTo>
                    <a:lnTo>
                      <a:pt x="174" y="51"/>
                    </a:lnTo>
                    <a:lnTo>
                      <a:pt x="178" y="49"/>
                    </a:lnTo>
                    <a:lnTo>
                      <a:pt x="178" y="0"/>
                    </a:lnTo>
                    <a:lnTo>
                      <a:pt x="175" y="1"/>
                    </a:lnTo>
                    <a:lnTo>
                      <a:pt x="172" y="2"/>
                    </a:lnTo>
                    <a:lnTo>
                      <a:pt x="168" y="3"/>
                    </a:lnTo>
                    <a:lnTo>
                      <a:pt x="165" y="5"/>
                    </a:lnTo>
                    <a:lnTo>
                      <a:pt x="162" y="6"/>
                    </a:lnTo>
                    <a:lnTo>
                      <a:pt x="159" y="9"/>
                    </a:lnTo>
                    <a:lnTo>
                      <a:pt x="157" y="10"/>
                    </a:lnTo>
                    <a:lnTo>
                      <a:pt x="156" y="12"/>
                    </a:lnTo>
                    <a:lnTo>
                      <a:pt x="154" y="13"/>
                    </a:lnTo>
                    <a:lnTo>
                      <a:pt x="153" y="15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6" name="Freeform 242"/>
              <p:cNvSpPr>
                <a:spLocks/>
              </p:cNvSpPr>
              <p:nvPr/>
            </p:nvSpPr>
            <p:spPr bwMode="auto">
              <a:xfrm>
                <a:off x="5412" y="654"/>
                <a:ext cx="304" cy="6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2" y="2"/>
                  </a:cxn>
                  <a:cxn ang="0">
                    <a:pos x="24" y="4"/>
                  </a:cxn>
                  <a:cxn ang="0">
                    <a:pos x="17" y="8"/>
                  </a:cxn>
                  <a:cxn ang="0">
                    <a:pos x="9" y="13"/>
                  </a:cxn>
                  <a:cxn ang="0">
                    <a:pos x="3" y="18"/>
                  </a:cxn>
                  <a:cxn ang="0">
                    <a:pos x="0" y="24"/>
                  </a:cxn>
                  <a:cxn ang="0">
                    <a:pos x="1" y="29"/>
                  </a:cxn>
                  <a:cxn ang="0">
                    <a:pos x="8" y="34"/>
                  </a:cxn>
                  <a:cxn ang="0">
                    <a:pos x="20" y="39"/>
                  </a:cxn>
                  <a:cxn ang="0">
                    <a:pos x="35" y="43"/>
                  </a:cxn>
                  <a:cxn ang="0">
                    <a:pos x="54" y="46"/>
                  </a:cxn>
                  <a:cxn ang="0">
                    <a:pos x="73" y="48"/>
                  </a:cxn>
                  <a:cxn ang="0">
                    <a:pos x="91" y="49"/>
                  </a:cxn>
                  <a:cxn ang="0">
                    <a:pos x="108" y="50"/>
                  </a:cxn>
                  <a:cxn ang="0">
                    <a:pos x="121" y="51"/>
                  </a:cxn>
                  <a:cxn ang="0">
                    <a:pos x="128" y="51"/>
                  </a:cxn>
                  <a:cxn ang="0">
                    <a:pos x="137" y="52"/>
                  </a:cxn>
                  <a:cxn ang="0">
                    <a:pos x="152" y="55"/>
                  </a:cxn>
                  <a:cxn ang="0">
                    <a:pos x="170" y="58"/>
                  </a:cxn>
                  <a:cxn ang="0">
                    <a:pos x="190" y="62"/>
                  </a:cxn>
                  <a:cxn ang="0">
                    <a:pos x="212" y="64"/>
                  </a:cxn>
                  <a:cxn ang="0">
                    <a:pos x="223" y="64"/>
                  </a:cxn>
                  <a:cxn ang="0">
                    <a:pos x="234" y="64"/>
                  </a:cxn>
                  <a:cxn ang="0">
                    <a:pos x="245" y="63"/>
                  </a:cxn>
                  <a:cxn ang="0">
                    <a:pos x="255" y="61"/>
                  </a:cxn>
                  <a:cxn ang="0">
                    <a:pos x="266" y="58"/>
                  </a:cxn>
                  <a:cxn ang="0">
                    <a:pos x="276" y="54"/>
                  </a:cxn>
                  <a:cxn ang="0">
                    <a:pos x="292" y="45"/>
                  </a:cxn>
                  <a:cxn ang="0">
                    <a:pos x="300" y="37"/>
                  </a:cxn>
                  <a:cxn ang="0">
                    <a:pos x="303" y="31"/>
                  </a:cxn>
                  <a:cxn ang="0">
                    <a:pos x="301" y="27"/>
                  </a:cxn>
                  <a:cxn ang="0">
                    <a:pos x="295" y="23"/>
                  </a:cxn>
                  <a:cxn ang="0">
                    <a:pos x="287" y="20"/>
                  </a:cxn>
                  <a:cxn ang="0">
                    <a:pos x="278" y="18"/>
                  </a:cxn>
                  <a:cxn ang="0">
                    <a:pos x="269" y="17"/>
                  </a:cxn>
                  <a:cxn ang="0">
                    <a:pos x="261" y="15"/>
                  </a:cxn>
                  <a:cxn ang="0">
                    <a:pos x="254" y="13"/>
                  </a:cxn>
                  <a:cxn ang="0">
                    <a:pos x="239" y="7"/>
                  </a:cxn>
                  <a:cxn ang="0">
                    <a:pos x="230" y="5"/>
                  </a:cxn>
                  <a:cxn ang="0">
                    <a:pos x="219" y="3"/>
                  </a:cxn>
                  <a:cxn ang="0">
                    <a:pos x="206" y="3"/>
                  </a:cxn>
                  <a:cxn ang="0">
                    <a:pos x="189" y="5"/>
                  </a:cxn>
                  <a:cxn ang="0">
                    <a:pos x="168" y="8"/>
                  </a:cxn>
                  <a:cxn ang="0">
                    <a:pos x="150" y="11"/>
                  </a:cxn>
                  <a:cxn ang="0">
                    <a:pos x="133" y="12"/>
                  </a:cxn>
                  <a:cxn ang="0">
                    <a:pos x="117" y="13"/>
                  </a:cxn>
                  <a:cxn ang="0">
                    <a:pos x="104" y="13"/>
                  </a:cxn>
                  <a:cxn ang="0">
                    <a:pos x="91" y="12"/>
                  </a:cxn>
                  <a:cxn ang="0">
                    <a:pos x="70" y="10"/>
                  </a:cxn>
                  <a:cxn ang="0">
                    <a:pos x="55" y="7"/>
                  </a:cxn>
                  <a:cxn ang="0">
                    <a:pos x="44" y="4"/>
                  </a:cxn>
                  <a:cxn ang="0">
                    <a:pos x="38" y="1"/>
                  </a:cxn>
                  <a:cxn ang="0">
                    <a:pos x="36" y="0"/>
                  </a:cxn>
                </a:cxnLst>
                <a:rect l="0" t="0" r="r" b="b"/>
                <a:pathLst>
                  <a:path w="304" h="65">
                    <a:moveTo>
                      <a:pt x="36" y="0"/>
                    </a:moveTo>
                    <a:lnTo>
                      <a:pt x="35" y="0"/>
                    </a:lnTo>
                    <a:lnTo>
                      <a:pt x="34" y="1"/>
                    </a:lnTo>
                    <a:lnTo>
                      <a:pt x="32" y="2"/>
                    </a:lnTo>
                    <a:lnTo>
                      <a:pt x="28" y="3"/>
                    </a:lnTo>
                    <a:lnTo>
                      <a:pt x="24" y="4"/>
                    </a:lnTo>
                    <a:lnTo>
                      <a:pt x="21" y="6"/>
                    </a:lnTo>
                    <a:lnTo>
                      <a:pt x="17" y="8"/>
                    </a:lnTo>
                    <a:lnTo>
                      <a:pt x="13" y="10"/>
                    </a:lnTo>
                    <a:lnTo>
                      <a:pt x="9" y="13"/>
                    </a:lnTo>
                    <a:lnTo>
                      <a:pt x="6" y="15"/>
                    </a:lnTo>
                    <a:lnTo>
                      <a:pt x="3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1" y="29"/>
                    </a:lnTo>
                    <a:lnTo>
                      <a:pt x="4" y="32"/>
                    </a:lnTo>
                    <a:lnTo>
                      <a:pt x="8" y="34"/>
                    </a:lnTo>
                    <a:lnTo>
                      <a:pt x="13" y="37"/>
                    </a:lnTo>
                    <a:lnTo>
                      <a:pt x="20" y="39"/>
                    </a:lnTo>
                    <a:lnTo>
                      <a:pt x="27" y="41"/>
                    </a:lnTo>
                    <a:lnTo>
                      <a:pt x="35" y="43"/>
                    </a:lnTo>
                    <a:lnTo>
                      <a:pt x="44" y="44"/>
                    </a:lnTo>
                    <a:lnTo>
                      <a:pt x="54" y="46"/>
                    </a:lnTo>
                    <a:lnTo>
                      <a:pt x="63" y="47"/>
                    </a:lnTo>
                    <a:lnTo>
                      <a:pt x="73" y="48"/>
                    </a:lnTo>
                    <a:lnTo>
                      <a:pt x="83" y="49"/>
                    </a:lnTo>
                    <a:lnTo>
                      <a:pt x="91" y="49"/>
                    </a:lnTo>
                    <a:lnTo>
                      <a:pt x="100" y="50"/>
                    </a:lnTo>
                    <a:lnTo>
                      <a:pt x="108" y="50"/>
                    </a:lnTo>
                    <a:lnTo>
                      <a:pt x="115" y="51"/>
                    </a:lnTo>
                    <a:lnTo>
                      <a:pt x="121" y="51"/>
                    </a:lnTo>
                    <a:lnTo>
                      <a:pt x="126" y="51"/>
                    </a:lnTo>
                    <a:lnTo>
                      <a:pt x="128" y="51"/>
                    </a:lnTo>
                    <a:lnTo>
                      <a:pt x="131" y="51"/>
                    </a:lnTo>
                    <a:lnTo>
                      <a:pt x="137" y="52"/>
                    </a:lnTo>
                    <a:lnTo>
                      <a:pt x="144" y="53"/>
                    </a:lnTo>
                    <a:lnTo>
                      <a:pt x="152" y="55"/>
                    </a:lnTo>
                    <a:lnTo>
                      <a:pt x="161" y="57"/>
                    </a:lnTo>
                    <a:lnTo>
                      <a:pt x="170" y="58"/>
                    </a:lnTo>
                    <a:lnTo>
                      <a:pt x="180" y="60"/>
                    </a:lnTo>
                    <a:lnTo>
                      <a:pt x="190" y="62"/>
                    </a:lnTo>
                    <a:lnTo>
                      <a:pt x="201" y="63"/>
                    </a:lnTo>
                    <a:lnTo>
                      <a:pt x="212" y="64"/>
                    </a:lnTo>
                    <a:lnTo>
                      <a:pt x="217" y="64"/>
                    </a:lnTo>
                    <a:lnTo>
                      <a:pt x="223" y="64"/>
                    </a:lnTo>
                    <a:lnTo>
                      <a:pt x="228" y="64"/>
                    </a:lnTo>
                    <a:lnTo>
                      <a:pt x="234" y="64"/>
                    </a:lnTo>
                    <a:lnTo>
                      <a:pt x="239" y="63"/>
                    </a:lnTo>
                    <a:lnTo>
                      <a:pt x="245" y="63"/>
                    </a:lnTo>
                    <a:lnTo>
                      <a:pt x="250" y="62"/>
                    </a:lnTo>
                    <a:lnTo>
                      <a:pt x="255" y="61"/>
                    </a:lnTo>
                    <a:lnTo>
                      <a:pt x="261" y="59"/>
                    </a:lnTo>
                    <a:lnTo>
                      <a:pt x="266" y="58"/>
                    </a:lnTo>
                    <a:lnTo>
                      <a:pt x="271" y="56"/>
                    </a:lnTo>
                    <a:lnTo>
                      <a:pt x="276" y="54"/>
                    </a:lnTo>
                    <a:lnTo>
                      <a:pt x="285" y="49"/>
                    </a:lnTo>
                    <a:lnTo>
                      <a:pt x="292" y="45"/>
                    </a:lnTo>
                    <a:lnTo>
                      <a:pt x="297" y="41"/>
                    </a:lnTo>
                    <a:lnTo>
                      <a:pt x="300" y="37"/>
                    </a:lnTo>
                    <a:lnTo>
                      <a:pt x="302" y="34"/>
                    </a:lnTo>
                    <a:lnTo>
                      <a:pt x="303" y="31"/>
                    </a:lnTo>
                    <a:lnTo>
                      <a:pt x="302" y="29"/>
                    </a:lnTo>
                    <a:lnTo>
                      <a:pt x="301" y="27"/>
                    </a:lnTo>
                    <a:lnTo>
                      <a:pt x="298" y="25"/>
                    </a:lnTo>
                    <a:lnTo>
                      <a:pt x="295" y="23"/>
                    </a:lnTo>
                    <a:lnTo>
                      <a:pt x="291" y="21"/>
                    </a:lnTo>
                    <a:lnTo>
                      <a:pt x="287" y="20"/>
                    </a:lnTo>
                    <a:lnTo>
                      <a:pt x="282" y="19"/>
                    </a:lnTo>
                    <a:lnTo>
                      <a:pt x="278" y="18"/>
                    </a:lnTo>
                    <a:lnTo>
                      <a:pt x="274" y="18"/>
                    </a:lnTo>
                    <a:lnTo>
                      <a:pt x="269" y="17"/>
                    </a:lnTo>
                    <a:lnTo>
                      <a:pt x="265" y="16"/>
                    </a:lnTo>
                    <a:lnTo>
                      <a:pt x="261" y="15"/>
                    </a:lnTo>
                    <a:lnTo>
                      <a:pt x="257" y="14"/>
                    </a:lnTo>
                    <a:lnTo>
                      <a:pt x="254" y="13"/>
                    </a:lnTo>
                    <a:lnTo>
                      <a:pt x="247" y="10"/>
                    </a:lnTo>
                    <a:lnTo>
                      <a:pt x="239" y="7"/>
                    </a:lnTo>
                    <a:lnTo>
                      <a:pt x="235" y="6"/>
                    </a:lnTo>
                    <a:lnTo>
                      <a:pt x="230" y="5"/>
                    </a:lnTo>
                    <a:lnTo>
                      <a:pt x="225" y="4"/>
                    </a:lnTo>
                    <a:lnTo>
                      <a:pt x="219" y="3"/>
                    </a:lnTo>
                    <a:lnTo>
                      <a:pt x="213" y="3"/>
                    </a:lnTo>
                    <a:lnTo>
                      <a:pt x="206" y="3"/>
                    </a:lnTo>
                    <a:lnTo>
                      <a:pt x="198" y="4"/>
                    </a:lnTo>
                    <a:lnTo>
                      <a:pt x="189" y="5"/>
                    </a:lnTo>
                    <a:lnTo>
                      <a:pt x="178" y="7"/>
                    </a:lnTo>
                    <a:lnTo>
                      <a:pt x="168" y="8"/>
                    </a:lnTo>
                    <a:lnTo>
                      <a:pt x="159" y="10"/>
                    </a:lnTo>
                    <a:lnTo>
                      <a:pt x="150" y="11"/>
                    </a:lnTo>
                    <a:lnTo>
                      <a:pt x="141" y="11"/>
                    </a:lnTo>
                    <a:lnTo>
                      <a:pt x="133" y="12"/>
                    </a:lnTo>
                    <a:lnTo>
                      <a:pt x="125" y="12"/>
                    </a:lnTo>
                    <a:lnTo>
                      <a:pt x="117" y="13"/>
                    </a:lnTo>
                    <a:lnTo>
                      <a:pt x="110" y="13"/>
                    </a:lnTo>
                    <a:lnTo>
                      <a:pt x="104" y="13"/>
                    </a:lnTo>
                    <a:lnTo>
                      <a:pt x="97" y="13"/>
                    </a:lnTo>
                    <a:lnTo>
                      <a:pt x="91" y="12"/>
                    </a:lnTo>
                    <a:lnTo>
                      <a:pt x="80" y="11"/>
                    </a:lnTo>
                    <a:lnTo>
                      <a:pt x="70" y="10"/>
                    </a:lnTo>
                    <a:lnTo>
                      <a:pt x="62" y="8"/>
                    </a:lnTo>
                    <a:lnTo>
                      <a:pt x="55" y="7"/>
                    </a:lnTo>
                    <a:lnTo>
                      <a:pt x="49" y="5"/>
                    </a:lnTo>
                    <a:lnTo>
                      <a:pt x="44" y="4"/>
                    </a:lnTo>
                    <a:lnTo>
                      <a:pt x="40" y="2"/>
                    </a:lnTo>
                    <a:lnTo>
                      <a:pt x="38" y="1"/>
                    </a:lnTo>
                    <a:lnTo>
                      <a:pt x="37" y="0"/>
                    </a:lnTo>
                    <a:lnTo>
                      <a:pt x="36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7" name="Freeform 243"/>
              <p:cNvSpPr>
                <a:spLocks/>
              </p:cNvSpPr>
              <p:nvPr/>
            </p:nvSpPr>
            <p:spPr bwMode="auto">
              <a:xfrm>
                <a:off x="5439" y="738"/>
                <a:ext cx="267" cy="50"/>
              </a:xfrm>
              <a:custGeom>
                <a:avLst/>
                <a:gdLst/>
                <a:ahLst/>
                <a:cxnLst>
                  <a:cxn ang="0">
                    <a:pos x="245" y="35"/>
                  </a:cxn>
                  <a:cxn ang="0">
                    <a:pos x="255" y="28"/>
                  </a:cxn>
                  <a:cxn ang="0">
                    <a:pos x="262" y="21"/>
                  </a:cxn>
                  <a:cxn ang="0">
                    <a:pos x="265" y="14"/>
                  </a:cxn>
                  <a:cxn ang="0">
                    <a:pos x="266" y="8"/>
                  </a:cxn>
                  <a:cxn ang="0">
                    <a:pos x="266" y="5"/>
                  </a:cxn>
                  <a:cxn ang="0">
                    <a:pos x="265" y="3"/>
                  </a:cxn>
                  <a:cxn ang="0">
                    <a:pos x="263" y="1"/>
                  </a:cxn>
                  <a:cxn ang="0">
                    <a:pos x="261" y="0"/>
                  </a:cxn>
                  <a:cxn ang="0">
                    <a:pos x="259" y="0"/>
                  </a:cxn>
                  <a:cxn ang="0">
                    <a:pos x="256" y="1"/>
                  </a:cxn>
                  <a:cxn ang="0">
                    <a:pos x="252" y="2"/>
                  </a:cxn>
                  <a:cxn ang="0">
                    <a:pos x="245" y="6"/>
                  </a:cxn>
                  <a:cxn ang="0">
                    <a:pos x="236" y="9"/>
                  </a:cxn>
                  <a:cxn ang="0">
                    <a:pos x="227" y="12"/>
                  </a:cxn>
                  <a:cxn ang="0">
                    <a:pos x="217" y="13"/>
                  </a:cxn>
                  <a:cxn ang="0">
                    <a:pos x="207" y="15"/>
                  </a:cxn>
                  <a:cxn ang="0">
                    <a:pos x="197" y="16"/>
                  </a:cxn>
                  <a:cxn ang="0">
                    <a:pos x="179" y="16"/>
                  </a:cxn>
                  <a:cxn ang="0">
                    <a:pos x="175" y="16"/>
                  </a:cxn>
                  <a:cxn ang="0">
                    <a:pos x="170" y="16"/>
                  </a:cxn>
                  <a:cxn ang="0">
                    <a:pos x="158" y="15"/>
                  </a:cxn>
                  <a:cxn ang="0">
                    <a:pos x="146" y="12"/>
                  </a:cxn>
                  <a:cxn ang="0">
                    <a:pos x="125" y="8"/>
                  </a:cxn>
                  <a:cxn ang="0">
                    <a:pos x="112" y="6"/>
                  </a:cxn>
                  <a:cxn ang="0">
                    <a:pos x="100" y="5"/>
                  </a:cxn>
                  <a:cxn ang="0">
                    <a:pos x="94" y="4"/>
                  </a:cxn>
                  <a:cxn ang="0">
                    <a:pos x="90" y="5"/>
                  </a:cxn>
                  <a:cxn ang="0">
                    <a:pos x="85" y="6"/>
                  </a:cxn>
                  <a:cxn ang="0">
                    <a:pos x="80" y="7"/>
                  </a:cxn>
                  <a:cxn ang="0">
                    <a:pos x="69" y="9"/>
                  </a:cxn>
                  <a:cxn ang="0">
                    <a:pos x="55" y="9"/>
                  </a:cxn>
                  <a:cxn ang="0">
                    <a:pos x="41" y="8"/>
                  </a:cxn>
                  <a:cxn ang="0">
                    <a:pos x="27" y="6"/>
                  </a:cxn>
                  <a:cxn ang="0">
                    <a:pos x="15" y="4"/>
                  </a:cxn>
                  <a:cxn ang="0">
                    <a:pos x="6" y="3"/>
                  </a:cxn>
                  <a:cxn ang="0">
                    <a:pos x="1" y="2"/>
                  </a:cxn>
                  <a:cxn ang="0">
                    <a:pos x="0" y="7"/>
                  </a:cxn>
                  <a:cxn ang="0">
                    <a:pos x="4" y="17"/>
                  </a:cxn>
                  <a:cxn ang="0">
                    <a:pos x="12" y="25"/>
                  </a:cxn>
                  <a:cxn ang="0">
                    <a:pos x="23" y="32"/>
                  </a:cxn>
                  <a:cxn ang="0">
                    <a:pos x="38" y="37"/>
                  </a:cxn>
                  <a:cxn ang="0">
                    <a:pos x="55" y="42"/>
                  </a:cxn>
                  <a:cxn ang="0">
                    <a:pos x="73" y="45"/>
                  </a:cxn>
                  <a:cxn ang="0">
                    <a:pos x="94" y="47"/>
                  </a:cxn>
                  <a:cxn ang="0">
                    <a:pos x="114" y="48"/>
                  </a:cxn>
                  <a:cxn ang="0">
                    <a:pos x="135" y="49"/>
                  </a:cxn>
                  <a:cxn ang="0">
                    <a:pos x="156" y="48"/>
                  </a:cxn>
                  <a:cxn ang="0">
                    <a:pos x="176" y="47"/>
                  </a:cxn>
                  <a:cxn ang="0">
                    <a:pos x="194" y="46"/>
                  </a:cxn>
                  <a:cxn ang="0">
                    <a:pos x="211" y="44"/>
                  </a:cxn>
                  <a:cxn ang="0">
                    <a:pos x="224" y="42"/>
                  </a:cxn>
                  <a:cxn ang="0">
                    <a:pos x="235" y="39"/>
                  </a:cxn>
                </a:cxnLst>
                <a:rect l="0" t="0" r="r" b="b"/>
                <a:pathLst>
                  <a:path w="267" h="50">
                    <a:moveTo>
                      <a:pt x="239" y="38"/>
                    </a:moveTo>
                    <a:lnTo>
                      <a:pt x="245" y="35"/>
                    </a:lnTo>
                    <a:lnTo>
                      <a:pt x="250" y="32"/>
                    </a:lnTo>
                    <a:lnTo>
                      <a:pt x="255" y="28"/>
                    </a:lnTo>
                    <a:lnTo>
                      <a:pt x="259" y="25"/>
                    </a:lnTo>
                    <a:lnTo>
                      <a:pt x="262" y="21"/>
                    </a:lnTo>
                    <a:lnTo>
                      <a:pt x="264" y="17"/>
                    </a:lnTo>
                    <a:lnTo>
                      <a:pt x="265" y="14"/>
                    </a:lnTo>
                    <a:lnTo>
                      <a:pt x="266" y="11"/>
                    </a:lnTo>
                    <a:lnTo>
                      <a:pt x="266" y="8"/>
                    </a:lnTo>
                    <a:lnTo>
                      <a:pt x="266" y="6"/>
                    </a:lnTo>
                    <a:lnTo>
                      <a:pt x="266" y="5"/>
                    </a:lnTo>
                    <a:lnTo>
                      <a:pt x="266" y="4"/>
                    </a:lnTo>
                    <a:lnTo>
                      <a:pt x="265" y="3"/>
                    </a:lnTo>
                    <a:lnTo>
                      <a:pt x="264" y="2"/>
                    </a:lnTo>
                    <a:lnTo>
                      <a:pt x="263" y="1"/>
                    </a:lnTo>
                    <a:lnTo>
                      <a:pt x="262" y="1"/>
                    </a:lnTo>
                    <a:lnTo>
                      <a:pt x="261" y="0"/>
                    </a:lnTo>
                    <a:lnTo>
                      <a:pt x="260" y="0"/>
                    </a:lnTo>
                    <a:lnTo>
                      <a:pt x="259" y="0"/>
                    </a:lnTo>
                    <a:lnTo>
                      <a:pt x="257" y="0"/>
                    </a:lnTo>
                    <a:lnTo>
                      <a:pt x="256" y="1"/>
                    </a:lnTo>
                    <a:lnTo>
                      <a:pt x="254" y="1"/>
                    </a:lnTo>
                    <a:lnTo>
                      <a:pt x="252" y="2"/>
                    </a:lnTo>
                    <a:lnTo>
                      <a:pt x="249" y="4"/>
                    </a:lnTo>
                    <a:lnTo>
                      <a:pt x="245" y="6"/>
                    </a:lnTo>
                    <a:lnTo>
                      <a:pt x="241" y="8"/>
                    </a:lnTo>
                    <a:lnTo>
                      <a:pt x="236" y="9"/>
                    </a:lnTo>
                    <a:lnTo>
                      <a:pt x="232" y="11"/>
                    </a:lnTo>
                    <a:lnTo>
                      <a:pt x="227" y="12"/>
                    </a:lnTo>
                    <a:lnTo>
                      <a:pt x="222" y="13"/>
                    </a:lnTo>
                    <a:lnTo>
                      <a:pt x="217" y="13"/>
                    </a:lnTo>
                    <a:lnTo>
                      <a:pt x="212" y="14"/>
                    </a:lnTo>
                    <a:lnTo>
                      <a:pt x="207" y="15"/>
                    </a:lnTo>
                    <a:lnTo>
                      <a:pt x="202" y="15"/>
                    </a:lnTo>
                    <a:lnTo>
                      <a:pt x="197" y="16"/>
                    </a:lnTo>
                    <a:lnTo>
                      <a:pt x="188" y="16"/>
                    </a:lnTo>
                    <a:lnTo>
                      <a:pt x="179" y="16"/>
                    </a:lnTo>
                    <a:lnTo>
                      <a:pt x="177" y="16"/>
                    </a:lnTo>
                    <a:lnTo>
                      <a:pt x="175" y="16"/>
                    </a:lnTo>
                    <a:lnTo>
                      <a:pt x="172" y="16"/>
                    </a:lnTo>
                    <a:lnTo>
                      <a:pt x="170" y="16"/>
                    </a:lnTo>
                    <a:lnTo>
                      <a:pt x="164" y="16"/>
                    </a:lnTo>
                    <a:lnTo>
                      <a:pt x="158" y="15"/>
                    </a:lnTo>
                    <a:lnTo>
                      <a:pt x="152" y="14"/>
                    </a:lnTo>
                    <a:lnTo>
                      <a:pt x="146" y="12"/>
                    </a:lnTo>
                    <a:lnTo>
                      <a:pt x="132" y="9"/>
                    </a:lnTo>
                    <a:lnTo>
                      <a:pt x="125" y="8"/>
                    </a:lnTo>
                    <a:lnTo>
                      <a:pt x="119" y="7"/>
                    </a:lnTo>
                    <a:lnTo>
                      <a:pt x="112" y="6"/>
                    </a:lnTo>
                    <a:lnTo>
                      <a:pt x="106" y="5"/>
                    </a:lnTo>
                    <a:lnTo>
                      <a:pt x="100" y="5"/>
                    </a:lnTo>
                    <a:lnTo>
                      <a:pt x="97" y="4"/>
                    </a:lnTo>
                    <a:lnTo>
                      <a:pt x="94" y="4"/>
                    </a:lnTo>
                    <a:lnTo>
                      <a:pt x="92" y="5"/>
                    </a:lnTo>
                    <a:lnTo>
                      <a:pt x="90" y="5"/>
                    </a:lnTo>
                    <a:lnTo>
                      <a:pt x="87" y="5"/>
                    </a:lnTo>
                    <a:lnTo>
                      <a:pt x="85" y="6"/>
                    </a:lnTo>
                    <a:lnTo>
                      <a:pt x="83" y="7"/>
                    </a:lnTo>
                    <a:lnTo>
                      <a:pt x="80" y="7"/>
                    </a:lnTo>
                    <a:lnTo>
                      <a:pt x="75" y="8"/>
                    </a:lnTo>
                    <a:lnTo>
                      <a:pt x="69" y="9"/>
                    </a:lnTo>
                    <a:lnTo>
                      <a:pt x="62" y="9"/>
                    </a:lnTo>
                    <a:lnTo>
                      <a:pt x="55" y="9"/>
                    </a:lnTo>
                    <a:lnTo>
                      <a:pt x="48" y="8"/>
                    </a:lnTo>
                    <a:lnTo>
                      <a:pt x="41" y="8"/>
                    </a:lnTo>
                    <a:lnTo>
                      <a:pt x="34" y="7"/>
                    </a:lnTo>
                    <a:lnTo>
                      <a:pt x="27" y="6"/>
                    </a:lnTo>
                    <a:lnTo>
                      <a:pt x="21" y="5"/>
                    </a:lnTo>
                    <a:lnTo>
                      <a:pt x="15" y="4"/>
                    </a:lnTo>
                    <a:lnTo>
                      <a:pt x="10" y="4"/>
                    </a:lnTo>
                    <a:lnTo>
                      <a:pt x="6" y="3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1" y="12"/>
                    </a:lnTo>
                    <a:lnTo>
                      <a:pt x="4" y="17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17" y="29"/>
                    </a:lnTo>
                    <a:lnTo>
                      <a:pt x="23" y="32"/>
                    </a:lnTo>
                    <a:lnTo>
                      <a:pt x="30" y="35"/>
                    </a:lnTo>
                    <a:lnTo>
                      <a:pt x="38" y="37"/>
                    </a:lnTo>
                    <a:lnTo>
                      <a:pt x="46" y="40"/>
                    </a:lnTo>
                    <a:lnTo>
                      <a:pt x="55" y="42"/>
                    </a:lnTo>
                    <a:lnTo>
                      <a:pt x="64" y="43"/>
                    </a:lnTo>
                    <a:lnTo>
                      <a:pt x="73" y="45"/>
                    </a:lnTo>
                    <a:lnTo>
                      <a:pt x="83" y="46"/>
                    </a:lnTo>
                    <a:lnTo>
                      <a:pt x="94" y="47"/>
                    </a:lnTo>
                    <a:lnTo>
                      <a:pt x="104" y="48"/>
                    </a:lnTo>
                    <a:lnTo>
                      <a:pt x="114" y="48"/>
                    </a:lnTo>
                    <a:lnTo>
                      <a:pt x="125" y="49"/>
                    </a:lnTo>
                    <a:lnTo>
                      <a:pt x="135" y="49"/>
                    </a:lnTo>
                    <a:lnTo>
                      <a:pt x="146" y="49"/>
                    </a:lnTo>
                    <a:lnTo>
                      <a:pt x="156" y="48"/>
                    </a:lnTo>
                    <a:lnTo>
                      <a:pt x="166" y="48"/>
                    </a:lnTo>
                    <a:lnTo>
                      <a:pt x="176" y="47"/>
                    </a:lnTo>
                    <a:lnTo>
                      <a:pt x="185" y="47"/>
                    </a:lnTo>
                    <a:lnTo>
                      <a:pt x="194" y="46"/>
                    </a:lnTo>
                    <a:lnTo>
                      <a:pt x="203" y="45"/>
                    </a:lnTo>
                    <a:lnTo>
                      <a:pt x="211" y="44"/>
                    </a:lnTo>
                    <a:lnTo>
                      <a:pt x="218" y="43"/>
                    </a:lnTo>
                    <a:lnTo>
                      <a:pt x="224" y="42"/>
                    </a:lnTo>
                    <a:lnTo>
                      <a:pt x="230" y="41"/>
                    </a:lnTo>
                    <a:lnTo>
                      <a:pt x="235" y="39"/>
                    </a:lnTo>
                    <a:lnTo>
                      <a:pt x="239" y="38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8" name="Freeform 244"/>
              <p:cNvSpPr>
                <a:spLocks/>
              </p:cNvSpPr>
              <p:nvPr/>
            </p:nvSpPr>
            <p:spPr bwMode="auto">
              <a:xfrm>
                <a:off x="5422" y="809"/>
                <a:ext cx="274" cy="191"/>
              </a:xfrm>
              <a:custGeom>
                <a:avLst/>
                <a:gdLst/>
                <a:ahLst/>
                <a:cxnLst>
                  <a:cxn ang="0">
                    <a:pos x="8" y="117"/>
                  </a:cxn>
                  <a:cxn ang="0">
                    <a:pos x="17" y="124"/>
                  </a:cxn>
                  <a:cxn ang="0">
                    <a:pos x="29" y="126"/>
                  </a:cxn>
                  <a:cxn ang="0">
                    <a:pos x="43" y="122"/>
                  </a:cxn>
                  <a:cxn ang="0">
                    <a:pos x="59" y="108"/>
                  </a:cxn>
                  <a:cxn ang="0">
                    <a:pos x="73" y="95"/>
                  </a:cxn>
                  <a:cxn ang="0">
                    <a:pos x="84" y="89"/>
                  </a:cxn>
                  <a:cxn ang="0">
                    <a:pos x="94" y="90"/>
                  </a:cxn>
                  <a:cxn ang="0">
                    <a:pos x="101" y="95"/>
                  </a:cxn>
                  <a:cxn ang="0">
                    <a:pos x="108" y="108"/>
                  </a:cxn>
                  <a:cxn ang="0">
                    <a:pos x="114" y="133"/>
                  </a:cxn>
                  <a:cxn ang="0">
                    <a:pos x="117" y="155"/>
                  </a:cxn>
                  <a:cxn ang="0">
                    <a:pos x="118" y="161"/>
                  </a:cxn>
                  <a:cxn ang="0">
                    <a:pos x="120" y="168"/>
                  </a:cxn>
                  <a:cxn ang="0">
                    <a:pos x="125" y="183"/>
                  </a:cxn>
                  <a:cxn ang="0">
                    <a:pos x="129" y="189"/>
                  </a:cxn>
                  <a:cxn ang="0">
                    <a:pos x="135" y="189"/>
                  </a:cxn>
                  <a:cxn ang="0">
                    <a:pos x="141" y="180"/>
                  </a:cxn>
                  <a:cxn ang="0">
                    <a:pos x="147" y="161"/>
                  </a:cxn>
                  <a:cxn ang="0">
                    <a:pos x="156" y="137"/>
                  </a:cxn>
                  <a:cxn ang="0">
                    <a:pos x="166" y="113"/>
                  </a:cxn>
                  <a:cxn ang="0">
                    <a:pos x="176" y="100"/>
                  </a:cxn>
                  <a:cxn ang="0">
                    <a:pos x="182" y="96"/>
                  </a:cxn>
                  <a:cxn ang="0">
                    <a:pos x="188" y="97"/>
                  </a:cxn>
                  <a:cxn ang="0">
                    <a:pos x="196" y="103"/>
                  </a:cxn>
                  <a:cxn ang="0">
                    <a:pos x="209" y="117"/>
                  </a:cxn>
                  <a:cxn ang="0">
                    <a:pos x="222" y="125"/>
                  </a:cxn>
                  <a:cxn ang="0">
                    <a:pos x="233" y="129"/>
                  </a:cxn>
                  <a:cxn ang="0">
                    <a:pos x="250" y="129"/>
                  </a:cxn>
                  <a:cxn ang="0">
                    <a:pos x="264" y="120"/>
                  </a:cxn>
                  <a:cxn ang="0">
                    <a:pos x="272" y="110"/>
                  </a:cxn>
                  <a:cxn ang="0">
                    <a:pos x="271" y="103"/>
                  </a:cxn>
                  <a:cxn ang="0">
                    <a:pos x="259" y="99"/>
                  </a:cxn>
                  <a:cxn ang="0">
                    <a:pos x="241" y="89"/>
                  </a:cxn>
                  <a:cxn ang="0">
                    <a:pos x="220" y="76"/>
                  </a:cxn>
                  <a:cxn ang="0">
                    <a:pos x="202" y="62"/>
                  </a:cxn>
                  <a:cxn ang="0">
                    <a:pos x="192" y="47"/>
                  </a:cxn>
                  <a:cxn ang="0">
                    <a:pos x="190" y="37"/>
                  </a:cxn>
                  <a:cxn ang="0">
                    <a:pos x="182" y="27"/>
                  </a:cxn>
                  <a:cxn ang="0">
                    <a:pos x="161" y="12"/>
                  </a:cxn>
                  <a:cxn ang="0">
                    <a:pos x="134" y="2"/>
                  </a:cxn>
                  <a:cxn ang="0">
                    <a:pos x="108" y="0"/>
                  </a:cxn>
                  <a:cxn ang="0">
                    <a:pos x="94" y="5"/>
                  </a:cxn>
                  <a:cxn ang="0">
                    <a:pos x="88" y="13"/>
                  </a:cxn>
                  <a:cxn ang="0">
                    <a:pos x="81" y="31"/>
                  </a:cxn>
                  <a:cxn ang="0">
                    <a:pos x="67" y="48"/>
                  </a:cxn>
                  <a:cxn ang="0">
                    <a:pos x="51" y="61"/>
                  </a:cxn>
                  <a:cxn ang="0">
                    <a:pos x="36" y="71"/>
                  </a:cxn>
                  <a:cxn ang="0">
                    <a:pos x="26" y="75"/>
                  </a:cxn>
                  <a:cxn ang="0">
                    <a:pos x="14" y="79"/>
                  </a:cxn>
                  <a:cxn ang="0">
                    <a:pos x="5" y="83"/>
                  </a:cxn>
                  <a:cxn ang="0">
                    <a:pos x="0" y="86"/>
                  </a:cxn>
                  <a:cxn ang="0">
                    <a:pos x="0" y="99"/>
                  </a:cxn>
                </a:cxnLst>
                <a:rect l="0" t="0" r="r" b="b"/>
                <a:pathLst>
                  <a:path w="274" h="191">
                    <a:moveTo>
                      <a:pt x="1" y="105"/>
                    </a:moveTo>
                    <a:lnTo>
                      <a:pt x="4" y="111"/>
                    </a:lnTo>
                    <a:lnTo>
                      <a:pt x="8" y="117"/>
                    </a:lnTo>
                    <a:lnTo>
                      <a:pt x="11" y="120"/>
                    </a:lnTo>
                    <a:lnTo>
                      <a:pt x="14" y="122"/>
                    </a:lnTo>
                    <a:lnTo>
                      <a:pt x="17" y="124"/>
                    </a:lnTo>
                    <a:lnTo>
                      <a:pt x="21" y="126"/>
                    </a:lnTo>
                    <a:lnTo>
                      <a:pt x="24" y="126"/>
                    </a:lnTo>
                    <a:lnTo>
                      <a:pt x="29" y="126"/>
                    </a:lnTo>
                    <a:lnTo>
                      <a:pt x="33" y="126"/>
                    </a:lnTo>
                    <a:lnTo>
                      <a:pt x="38" y="124"/>
                    </a:lnTo>
                    <a:lnTo>
                      <a:pt x="43" y="122"/>
                    </a:lnTo>
                    <a:lnTo>
                      <a:pt x="48" y="118"/>
                    </a:lnTo>
                    <a:lnTo>
                      <a:pt x="53" y="114"/>
                    </a:lnTo>
                    <a:lnTo>
                      <a:pt x="59" y="108"/>
                    </a:lnTo>
                    <a:lnTo>
                      <a:pt x="64" y="103"/>
                    </a:lnTo>
                    <a:lnTo>
                      <a:pt x="69" y="98"/>
                    </a:lnTo>
                    <a:lnTo>
                      <a:pt x="73" y="95"/>
                    </a:lnTo>
                    <a:lnTo>
                      <a:pt x="77" y="92"/>
                    </a:lnTo>
                    <a:lnTo>
                      <a:pt x="81" y="90"/>
                    </a:lnTo>
                    <a:lnTo>
                      <a:pt x="84" y="89"/>
                    </a:lnTo>
                    <a:lnTo>
                      <a:pt x="88" y="89"/>
                    </a:lnTo>
                    <a:lnTo>
                      <a:pt x="91" y="89"/>
                    </a:lnTo>
                    <a:lnTo>
                      <a:pt x="94" y="90"/>
                    </a:lnTo>
                    <a:lnTo>
                      <a:pt x="96" y="91"/>
                    </a:lnTo>
                    <a:lnTo>
                      <a:pt x="99" y="93"/>
                    </a:lnTo>
                    <a:lnTo>
                      <a:pt x="101" y="95"/>
                    </a:lnTo>
                    <a:lnTo>
                      <a:pt x="103" y="98"/>
                    </a:lnTo>
                    <a:lnTo>
                      <a:pt x="105" y="101"/>
                    </a:lnTo>
                    <a:lnTo>
                      <a:pt x="108" y="108"/>
                    </a:lnTo>
                    <a:lnTo>
                      <a:pt x="110" y="116"/>
                    </a:lnTo>
                    <a:lnTo>
                      <a:pt x="112" y="124"/>
                    </a:lnTo>
                    <a:lnTo>
                      <a:pt x="114" y="133"/>
                    </a:lnTo>
                    <a:lnTo>
                      <a:pt x="115" y="141"/>
                    </a:lnTo>
                    <a:lnTo>
                      <a:pt x="116" y="148"/>
                    </a:lnTo>
                    <a:lnTo>
                      <a:pt x="117" y="155"/>
                    </a:lnTo>
                    <a:lnTo>
                      <a:pt x="117" y="157"/>
                    </a:lnTo>
                    <a:lnTo>
                      <a:pt x="118" y="160"/>
                    </a:lnTo>
                    <a:lnTo>
                      <a:pt x="118" y="161"/>
                    </a:lnTo>
                    <a:lnTo>
                      <a:pt x="119" y="163"/>
                    </a:lnTo>
                    <a:lnTo>
                      <a:pt x="119" y="165"/>
                    </a:lnTo>
                    <a:lnTo>
                      <a:pt x="120" y="168"/>
                    </a:lnTo>
                    <a:lnTo>
                      <a:pt x="122" y="174"/>
                    </a:lnTo>
                    <a:lnTo>
                      <a:pt x="124" y="180"/>
                    </a:lnTo>
                    <a:lnTo>
                      <a:pt x="125" y="183"/>
                    </a:lnTo>
                    <a:lnTo>
                      <a:pt x="126" y="185"/>
                    </a:lnTo>
                    <a:lnTo>
                      <a:pt x="128" y="187"/>
                    </a:lnTo>
                    <a:lnTo>
                      <a:pt x="129" y="189"/>
                    </a:lnTo>
                    <a:lnTo>
                      <a:pt x="131" y="190"/>
                    </a:lnTo>
                    <a:lnTo>
                      <a:pt x="133" y="190"/>
                    </a:lnTo>
                    <a:lnTo>
                      <a:pt x="135" y="189"/>
                    </a:lnTo>
                    <a:lnTo>
                      <a:pt x="137" y="187"/>
                    </a:lnTo>
                    <a:lnTo>
                      <a:pt x="139" y="184"/>
                    </a:lnTo>
                    <a:lnTo>
                      <a:pt x="141" y="180"/>
                    </a:lnTo>
                    <a:lnTo>
                      <a:pt x="143" y="175"/>
                    </a:lnTo>
                    <a:lnTo>
                      <a:pt x="145" y="168"/>
                    </a:lnTo>
                    <a:lnTo>
                      <a:pt x="147" y="161"/>
                    </a:lnTo>
                    <a:lnTo>
                      <a:pt x="150" y="153"/>
                    </a:lnTo>
                    <a:lnTo>
                      <a:pt x="153" y="145"/>
                    </a:lnTo>
                    <a:lnTo>
                      <a:pt x="156" y="137"/>
                    </a:lnTo>
                    <a:lnTo>
                      <a:pt x="159" y="128"/>
                    </a:lnTo>
                    <a:lnTo>
                      <a:pt x="162" y="120"/>
                    </a:lnTo>
                    <a:lnTo>
                      <a:pt x="166" y="113"/>
                    </a:lnTo>
                    <a:lnTo>
                      <a:pt x="170" y="107"/>
                    </a:lnTo>
                    <a:lnTo>
                      <a:pt x="173" y="102"/>
                    </a:lnTo>
                    <a:lnTo>
                      <a:pt x="176" y="100"/>
                    </a:lnTo>
                    <a:lnTo>
                      <a:pt x="177" y="98"/>
                    </a:lnTo>
                    <a:lnTo>
                      <a:pt x="180" y="97"/>
                    </a:lnTo>
                    <a:lnTo>
                      <a:pt x="182" y="96"/>
                    </a:lnTo>
                    <a:lnTo>
                      <a:pt x="184" y="96"/>
                    </a:lnTo>
                    <a:lnTo>
                      <a:pt x="186" y="96"/>
                    </a:lnTo>
                    <a:lnTo>
                      <a:pt x="188" y="97"/>
                    </a:lnTo>
                    <a:lnTo>
                      <a:pt x="191" y="98"/>
                    </a:lnTo>
                    <a:lnTo>
                      <a:pt x="194" y="100"/>
                    </a:lnTo>
                    <a:lnTo>
                      <a:pt x="196" y="103"/>
                    </a:lnTo>
                    <a:lnTo>
                      <a:pt x="200" y="108"/>
                    </a:lnTo>
                    <a:lnTo>
                      <a:pt x="205" y="113"/>
                    </a:lnTo>
                    <a:lnTo>
                      <a:pt x="209" y="117"/>
                    </a:lnTo>
                    <a:lnTo>
                      <a:pt x="213" y="120"/>
                    </a:lnTo>
                    <a:lnTo>
                      <a:pt x="217" y="123"/>
                    </a:lnTo>
                    <a:lnTo>
                      <a:pt x="222" y="125"/>
                    </a:lnTo>
                    <a:lnTo>
                      <a:pt x="226" y="127"/>
                    </a:lnTo>
                    <a:lnTo>
                      <a:pt x="229" y="128"/>
                    </a:lnTo>
                    <a:lnTo>
                      <a:pt x="233" y="129"/>
                    </a:lnTo>
                    <a:lnTo>
                      <a:pt x="237" y="130"/>
                    </a:lnTo>
                    <a:lnTo>
                      <a:pt x="244" y="130"/>
                    </a:lnTo>
                    <a:lnTo>
                      <a:pt x="250" y="129"/>
                    </a:lnTo>
                    <a:lnTo>
                      <a:pt x="255" y="127"/>
                    </a:lnTo>
                    <a:lnTo>
                      <a:pt x="260" y="124"/>
                    </a:lnTo>
                    <a:lnTo>
                      <a:pt x="264" y="120"/>
                    </a:lnTo>
                    <a:lnTo>
                      <a:pt x="268" y="117"/>
                    </a:lnTo>
                    <a:lnTo>
                      <a:pt x="270" y="113"/>
                    </a:lnTo>
                    <a:lnTo>
                      <a:pt x="272" y="110"/>
                    </a:lnTo>
                    <a:lnTo>
                      <a:pt x="273" y="107"/>
                    </a:lnTo>
                    <a:lnTo>
                      <a:pt x="272" y="105"/>
                    </a:lnTo>
                    <a:lnTo>
                      <a:pt x="271" y="103"/>
                    </a:lnTo>
                    <a:lnTo>
                      <a:pt x="268" y="102"/>
                    </a:lnTo>
                    <a:lnTo>
                      <a:pt x="264" y="100"/>
                    </a:lnTo>
                    <a:lnTo>
                      <a:pt x="259" y="99"/>
                    </a:lnTo>
                    <a:lnTo>
                      <a:pt x="253" y="96"/>
                    </a:lnTo>
                    <a:lnTo>
                      <a:pt x="247" y="93"/>
                    </a:lnTo>
                    <a:lnTo>
                      <a:pt x="241" y="89"/>
                    </a:lnTo>
                    <a:lnTo>
                      <a:pt x="234" y="85"/>
                    </a:lnTo>
                    <a:lnTo>
                      <a:pt x="227" y="81"/>
                    </a:lnTo>
                    <a:lnTo>
                      <a:pt x="220" y="76"/>
                    </a:lnTo>
                    <a:lnTo>
                      <a:pt x="213" y="72"/>
                    </a:lnTo>
                    <a:lnTo>
                      <a:pt x="207" y="67"/>
                    </a:lnTo>
                    <a:lnTo>
                      <a:pt x="202" y="62"/>
                    </a:lnTo>
                    <a:lnTo>
                      <a:pt x="198" y="57"/>
                    </a:lnTo>
                    <a:lnTo>
                      <a:pt x="194" y="52"/>
                    </a:lnTo>
                    <a:lnTo>
                      <a:pt x="192" y="47"/>
                    </a:lnTo>
                    <a:lnTo>
                      <a:pt x="191" y="42"/>
                    </a:lnTo>
                    <a:lnTo>
                      <a:pt x="191" y="39"/>
                    </a:lnTo>
                    <a:lnTo>
                      <a:pt x="190" y="37"/>
                    </a:lnTo>
                    <a:lnTo>
                      <a:pt x="189" y="35"/>
                    </a:lnTo>
                    <a:lnTo>
                      <a:pt x="187" y="32"/>
                    </a:lnTo>
                    <a:lnTo>
                      <a:pt x="182" y="27"/>
                    </a:lnTo>
                    <a:lnTo>
                      <a:pt x="176" y="22"/>
                    </a:lnTo>
                    <a:lnTo>
                      <a:pt x="170" y="17"/>
                    </a:lnTo>
                    <a:lnTo>
                      <a:pt x="161" y="12"/>
                    </a:lnTo>
                    <a:lnTo>
                      <a:pt x="153" y="8"/>
                    </a:lnTo>
                    <a:lnTo>
                      <a:pt x="144" y="5"/>
                    </a:lnTo>
                    <a:lnTo>
                      <a:pt x="134" y="2"/>
                    </a:lnTo>
                    <a:lnTo>
                      <a:pt x="125" y="0"/>
                    </a:lnTo>
                    <a:lnTo>
                      <a:pt x="116" y="0"/>
                    </a:lnTo>
                    <a:lnTo>
                      <a:pt x="108" y="0"/>
                    </a:lnTo>
                    <a:lnTo>
                      <a:pt x="100" y="2"/>
                    </a:lnTo>
                    <a:lnTo>
                      <a:pt x="97" y="3"/>
                    </a:lnTo>
                    <a:lnTo>
                      <a:pt x="94" y="5"/>
                    </a:lnTo>
                    <a:lnTo>
                      <a:pt x="92" y="7"/>
                    </a:lnTo>
                    <a:lnTo>
                      <a:pt x="89" y="10"/>
                    </a:lnTo>
                    <a:lnTo>
                      <a:pt x="88" y="13"/>
                    </a:lnTo>
                    <a:lnTo>
                      <a:pt x="86" y="16"/>
                    </a:lnTo>
                    <a:lnTo>
                      <a:pt x="84" y="24"/>
                    </a:lnTo>
                    <a:lnTo>
                      <a:pt x="81" y="31"/>
                    </a:lnTo>
                    <a:lnTo>
                      <a:pt x="76" y="37"/>
                    </a:lnTo>
                    <a:lnTo>
                      <a:pt x="72" y="43"/>
                    </a:lnTo>
                    <a:lnTo>
                      <a:pt x="67" y="48"/>
                    </a:lnTo>
                    <a:lnTo>
                      <a:pt x="62" y="53"/>
                    </a:lnTo>
                    <a:lnTo>
                      <a:pt x="57" y="58"/>
                    </a:lnTo>
                    <a:lnTo>
                      <a:pt x="51" y="61"/>
                    </a:lnTo>
                    <a:lnTo>
                      <a:pt x="46" y="65"/>
                    </a:lnTo>
                    <a:lnTo>
                      <a:pt x="41" y="68"/>
                    </a:lnTo>
                    <a:lnTo>
                      <a:pt x="36" y="71"/>
                    </a:lnTo>
                    <a:lnTo>
                      <a:pt x="32" y="72"/>
                    </a:lnTo>
                    <a:lnTo>
                      <a:pt x="29" y="74"/>
                    </a:lnTo>
                    <a:lnTo>
                      <a:pt x="26" y="75"/>
                    </a:lnTo>
                    <a:lnTo>
                      <a:pt x="24" y="76"/>
                    </a:lnTo>
                    <a:lnTo>
                      <a:pt x="19" y="78"/>
                    </a:lnTo>
                    <a:lnTo>
                      <a:pt x="14" y="79"/>
                    </a:lnTo>
                    <a:lnTo>
                      <a:pt x="11" y="80"/>
                    </a:lnTo>
                    <a:lnTo>
                      <a:pt x="7" y="81"/>
                    </a:lnTo>
                    <a:lnTo>
                      <a:pt x="5" y="83"/>
                    </a:lnTo>
                    <a:lnTo>
                      <a:pt x="3" y="84"/>
                    </a:lnTo>
                    <a:lnTo>
                      <a:pt x="1" y="85"/>
                    </a:lnTo>
                    <a:lnTo>
                      <a:pt x="0" y="86"/>
                    </a:lnTo>
                    <a:lnTo>
                      <a:pt x="0" y="90"/>
                    </a:lnTo>
                    <a:lnTo>
                      <a:pt x="0" y="93"/>
                    </a:lnTo>
                    <a:lnTo>
                      <a:pt x="0" y="99"/>
                    </a:lnTo>
                    <a:lnTo>
                      <a:pt x="0" y="102"/>
                    </a:lnTo>
                    <a:lnTo>
                      <a:pt x="1" y="105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9" name="Freeform 245"/>
              <p:cNvSpPr>
                <a:spLocks/>
              </p:cNvSpPr>
              <p:nvPr/>
            </p:nvSpPr>
            <p:spPr bwMode="auto">
              <a:xfrm>
                <a:off x="5603" y="693"/>
                <a:ext cx="164" cy="407"/>
              </a:xfrm>
              <a:custGeom>
                <a:avLst/>
                <a:gdLst/>
                <a:ahLst/>
                <a:cxnLst>
                  <a:cxn ang="0">
                    <a:pos x="124" y="100"/>
                  </a:cxn>
                  <a:cxn ang="0">
                    <a:pos x="116" y="105"/>
                  </a:cxn>
                  <a:cxn ang="0">
                    <a:pos x="102" y="110"/>
                  </a:cxn>
                  <a:cxn ang="0">
                    <a:pos x="82" y="116"/>
                  </a:cxn>
                  <a:cxn ang="0">
                    <a:pos x="63" y="119"/>
                  </a:cxn>
                  <a:cxn ang="0">
                    <a:pos x="55" y="119"/>
                  </a:cxn>
                  <a:cxn ang="0">
                    <a:pos x="48" y="119"/>
                  </a:cxn>
                  <a:cxn ang="0">
                    <a:pos x="43" y="120"/>
                  </a:cxn>
                  <a:cxn ang="0">
                    <a:pos x="40" y="124"/>
                  </a:cxn>
                  <a:cxn ang="0">
                    <a:pos x="39" y="127"/>
                  </a:cxn>
                  <a:cxn ang="0">
                    <a:pos x="40" y="132"/>
                  </a:cxn>
                  <a:cxn ang="0">
                    <a:pos x="44" y="135"/>
                  </a:cxn>
                  <a:cxn ang="0">
                    <a:pos x="48" y="139"/>
                  </a:cxn>
                  <a:cxn ang="0">
                    <a:pos x="55" y="143"/>
                  </a:cxn>
                  <a:cxn ang="0">
                    <a:pos x="64" y="147"/>
                  </a:cxn>
                  <a:cxn ang="0">
                    <a:pos x="74" y="153"/>
                  </a:cxn>
                  <a:cxn ang="0">
                    <a:pos x="97" y="170"/>
                  </a:cxn>
                  <a:cxn ang="0">
                    <a:pos x="107" y="180"/>
                  </a:cxn>
                  <a:cxn ang="0">
                    <a:pos x="116" y="192"/>
                  </a:cxn>
                  <a:cxn ang="0">
                    <a:pos x="122" y="205"/>
                  </a:cxn>
                  <a:cxn ang="0">
                    <a:pos x="125" y="215"/>
                  </a:cxn>
                  <a:cxn ang="0">
                    <a:pos x="125" y="231"/>
                  </a:cxn>
                  <a:cxn ang="0">
                    <a:pos x="124" y="247"/>
                  </a:cxn>
                  <a:cxn ang="0">
                    <a:pos x="123" y="258"/>
                  </a:cxn>
                  <a:cxn ang="0">
                    <a:pos x="119" y="266"/>
                  </a:cxn>
                  <a:cxn ang="0">
                    <a:pos x="113" y="274"/>
                  </a:cxn>
                  <a:cxn ang="0">
                    <a:pos x="105" y="280"/>
                  </a:cxn>
                  <a:cxn ang="0">
                    <a:pos x="93" y="285"/>
                  </a:cxn>
                  <a:cxn ang="0">
                    <a:pos x="85" y="286"/>
                  </a:cxn>
                  <a:cxn ang="0">
                    <a:pos x="56" y="293"/>
                  </a:cxn>
                  <a:cxn ang="0">
                    <a:pos x="43" y="299"/>
                  </a:cxn>
                  <a:cxn ang="0">
                    <a:pos x="30" y="304"/>
                  </a:cxn>
                  <a:cxn ang="0">
                    <a:pos x="20" y="313"/>
                  </a:cxn>
                  <a:cxn ang="0">
                    <a:pos x="11" y="325"/>
                  </a:cxn>
                  <a:cxn ang="0">
                    <a:pos x="4" y="340"/>
                  </a:cxn>
                  <a:cxn ang="0">
                    <a:pos x="0" y="359"/>
                  </a:cxn>
                  <a:cxn ang="0">
                    <a:pos x="2" y="360"/>
                  </a:cxn>
                  <a:cxn ang="0">
                    <a:pos x="6" y="362"/>
                  </a:cxn>
                  <a:cxn ang="0">
                    <a:pos x="12" y="366"/>
                  </a:cxn>
                  <a:cxn ang="0">
                    <a:pos x="22" y="370"/>
                  </a:cxn>
                  <a:cxn ang="0">
                    <a:pos x="36" y="375"/>
                  </a:cxn>
                  <a:cxn ang="0">
                    <a:pos x="46" y="376"/>
                  </a:cxn>
                  <a:cxn ang="0">
                    <a:pos x="54" y="378"/>
                  </a:cxn>
                  <a:cxn ang="0">
                    <a:pos x="65" y="381"/>
                  </a:cxn>
                  <a:cxn ang="0">
                    <a:pos x="81" y="387"/>
                  </a:cxn>
                  <a:cxn ang="0">
                    <a:pos x="98" y="393"/>
                  </a:cxn>
                  <a:cxn ang="0">
                    <a:pos x="108" y="398"/>
                  </a:cxn>
                  <a:cxn ang="0">
                    <a:pos x="115" y="402"/>
                  </a:cxn>
                  <a:cxn ang="0">
                    <a:pos x="122" y="405"/>
                  </a:cxn>
                  <a:cxn ang="0">
                    <a:pos x="132" y="406"/>
                  </a:cxn>
                  <a:cxn ang="0">
                    <a:pos x="142" y="403"/>
                  </a:cxn>
                  <a:cxn ang="0">
                    <a:pos x="153" y="397"/>
                  </a:cxn>
                  <a:cxn ang="0">
                    <a:pos x="163" y="0"/>
                  </a:cxn>
                  <a:cxn ang="0">
                    <a:pos x="161" y="9"/>
                  </a:cxn>
                  <a:cxn ang="0">
                    <a:pos x="159" y="22"/>
                  </a:cxn>
                  <a:cxn ang="0">
                    <a:pos x="151" y="52"/>
                  </a:cxn>
                  <a:cxn ang="0">
                    <a:pos x="143" y="74"/>
                  </a:cxn>
                  <a:cxn ang="0">
                    <a:pos x="137" y="86"/>
                  </a:cxn>
                  <a:cxn ang="0">
                    <a:pos x="131" y="95"/>
                  </a:cxn>
                </a:cxnLst>
                <a:rect l="0" t="0" r="r" b="b"/>
                <a:pathLst>
                  <a:path w="164" h="407">
                    <a:moveTo>
                      <a:pt x="128" y="97"/>
                    </a:moveTo>
                    <a:lnTo>
                      <a:pt x="124" y="100"/>
                    </a:lnTo>
                    <a:lnTo>
                      <a:pt x="120" y="103"/>
                    </a:lnTo>
                    <a:lnTo>
                      <a:pt x="116" y="105"/>
                    </a:lnTo>
                    <a:lnTo>
                      <a:pt x="112" y="107"/>
                    </a:lnTo>
                    <a:lnTo>
                      <a:pt x="102" y="110"/>
                    </a:lnTo>
                    <a:lnTo>
                      <a:pt x="92" y="114"/>
                    </a:lnTo>
                    <a:lnTo>
                      <a:pt x="82" y="116"/>
                    </a:lnTo>
                    <a:lnTo>
                      <a:pt x="72" y="118"/>
                    </a:lnTo>
                    <a:lnTo>
                      <a:pt x="63" y="119"/>
                    </a:lnTo>
                    <a:lnTo>
                      <a:pt x="59" y="119"/>
                    </a:lnTo>
                    <a:lnTo>
                      <a:pt x="55" y="119"/>
                    </a:lnTo>
                    <a:lnTo>
                      <a:pt x="51" y="119"/>
                    </a:lnTo>
                    <a:lnTo>
                      <a:pt x="48" y="119"/>
                    </a:lnTo>
                    <a:lnTo>
                      <a:pt x="45" y="120"/>
                    </a:lnTo>
                    <a:lnTo>
                      <a:pt x="43" y="120"/>
                    </a:lnTo>
                    <a:lnTo>
                      <a:pt x="41" y="122"/>
                    </a:lnTo>
                    <a:lnTo>
                      <a:pt x="40" y="124"/>
                    </a:lnTo>
                    <a:lnTo>
                      <a:pt x="39" y="125"/>
                    </a:lnTo>
                    <a:lnTo>
                      <a:pt x="39" y="127"/>
                    </a:lnTo>
                    <a:lnTo>
                      <a:pt x="40" y="130"/>
                    </a:lnTo>
                    <a:lnTo>
                      <a:pt x="40" y="132"/>
                    </a:lnTo>
                    <a:lnTo>
                      <a:pt x="42" y="133"/>
                    </a:lnTo>
                    <a:lnTo>
                      <a:pt x="44" y="135"/>
                    </a:lnTo>
                    <a:lnTo>
                      <a:pt x="46" y="138"/>
                    </a:lnTo>
                    <a:lnTo>
                      <a:pt x="48" y="139"/>
                    </a:lnTo>
                    <a:lnTo>
                      <a:pt x="51" y="141"/>
                    </a:lnTo>
                    <a:lnTo>
                      <a:pt x="55" y="143"/>
                    </a:lnTo>
                    <a:lnTo>
                      <a:pt x="59" y="145"/>
                    </a:lnTo>
                    <a:lnTo>
                      <a:pt x="64" y="147"/>
                    </a:lnTo>
                    <a:lnTo>
                      <a:pt x="69" y="149"/>
                    </a:lnTo>
                    <a:lnTo>
                      <a:pt x="74" y="153"/>
                    </a:lnTo>
                    <a:lnTo>
                      <a:pt x="86" y="160"/>
                    </a:lnTo>
                    <a:lnTo>
                      <a:pt x="97" y="170"/>
                    </a:lnTo>
                    <a:lnTo>
                      <a:pt x="102" y="175"/>
                    </a:lnTo>
                    <a:lnTo>
                      <a:pt x="107" y="180"/>
                    </a:lnTo>
                    <a:lnTo>
                      <a:pt x="112" y="186"/>
                    </a:lnTo>
                    <a:lnTo>
                      <a:pt x="116" y="192"/>
                    </a:lnTo>
                    <a:lnTo>
                      <a:pt x="119" y="199"/>
                    </a:lnTo>
                    <a:lnTo>
                      <a:pt x="122" y="205"/>
                    </a:lnTo>
                    <a:lnTo>
                      <a:pt x="124" y="212"/>
                    </a:lnTo>
                    <a:lnTo>
                      <a:pt x="125" y="215"/>
                    </a:lnTo>
                    <a:lnTo>
                      <a:pt x="125" y="218"/>
                    </a:lnTo>
                    <a:lnTo>
                      <a:pt x="125" y="231"/>
                    </a:lnTo>
                    <a:lnTo>
                      <a:pt x="125" y="242"/>
                    </a:lnTo>
                    <a:lnTo>
                      <a:pt x="124" y="247"/>
                    </a:lnTo>
                    <a:lnTo>
                      <a:pt x="124" y="253"/>
                    </a:lnTo>
                    <a:lnTo>
                      <a:pt x="123" y="258"/>
                    </a:lnTo>
                    <a:lnTo>
                      <a:pt x="121" y="262"/>
                    </a:lnTo>
                    <a:lnTo>
                      <a:pt x="119" y="266"/>
                    </a:lnTo>
                    <a:lnTo>
                      <a:pt x="117" y="270"/>
                    </a:lnTo>
                    <a:lnTo>
                      <a:pt x="113" y="274"/>
                    </a:lnTo>
                    <a:lnTo>
                      <a:pt x="109" y="277"/>
                    </a:lnTo>
                    <a:lnTo>
                      <a:pt x="105" y="280"/>
                    </a:lnTo>
                    <a:lnTo>
                      <a:pt x="99" y="283"/>
                    </a:lnTo>
                    <a:lnTo>
                      <a:pt x="93" y="285"/>
                    </a:lnTo>
                    <a:lnTo>
                      <a:pt x="89" y="285"/>
                    </a:lnTo>
                    <a:lnTo>
                      <a:pt x="85" y="286"/>
                    </a:lnTo>
                    <a:lnTo>
                      <a:pt x="70" y="289"/>
                    </a:lnTo>
                    <a:lnTo>
                      <a:pt x="56" y="293"/>
                    </a:lnTo>
                    <a:lnTo>
                      <a:pt x="49" y="296"/>
                    </a:lnTo>
                    <a:lnTo>
                      <a:pt x="43" y="299"/>
                    </a:lnTo>
                    <a:lnTo>
                      <a:pt x="36" y="301"/>
                    </a:lnTo>
                    <a:lnTo>
                      <a:pt x="30" y="304"/>
                    </a:lnTo>
                    <a:lnTo>
                      <a:pt x="25" y="308"/>
                    </a:lnTo>
                    <a:lnTo>
                      <a:pt x="20" y="313"/>
                    </a:lnTo>
                    <a:lnTo>
                      <a:pt x="15" y="318"/>
                    </a:lnTo>
                    <a:lnTo>
                      <a:pt x="11" y="325"/>
                    </a:lnTo>
                    <a:lnTo>
                      <a:pt x="7" y="331"/>
                    </a:lnTo>
                    <a:lnTo>
                      <a:pt x="4" y="340"/>
                    </a:lnTo>
                    <a:lnTo>
                      <a:pt x="2" y="349"/>
                    </a:lnTo>
                    <a:lnTo>
                      <a:pt x="0" y="359"/>
                    </a:lnTo>
                    <a:lnTo>
                      <a:pt x="1" y="360"/>
                    </a:lnTo>
                    <a:lnTo>
                      <a:pt x="2" y="360"/>
                    </a:lnTo>
                    <a:lnTo>
                      <a:pt x="4" y="362"/>
                    </a:lnTo>
                    <a:lnTo>
                      <a:pt x="6" y="362"/>
                    </a:lnTo>
                    <a:lnTo>
                      <a:pt x="9" y="364"/>
                    </a:lnTo>
                    <a:lnTo>
                      <a:pt x="12" y="366"/>
                    </a:lnTo>
                    <a:lnTo>
                      <a:pt x="15" y="367"/>
                    </a:lnTo>
                    <a:lnTo>
                      <a:pt x="22" y="370"/>
                    </a:lnTo>
                    <a:lnTo>
                      <a:pt x="29" y="373"/>
                    </a:lnTo>
                    <a:lnTo>
                      <a:pt x="36" y="375"/>
                    </a:lnTo>
                    <a:lnTo>
                      <a:pt x="43" y="376"/>
                    </a:lnTo>
                    <a:lnTo>
                      <a:pt x="46" y="376"/>
                    </a:lnTo>
                    <a:lnTo>
                      <a:pt x="50" y="377"/>
                    </a:lnTo>
                    <a:lnTo>
                      <a:pt x="54" y="378"/>
                    </a:lnTo>
                    <a:lnTo>
                      <a:pt x="59" y="379"/>
                    </a:lnTo>
                    <a:lnTo>
                      <a:pt x="65" y="381"/>
                    </a:lnTo>
                    <a:lnTo>
                      <a:pt x="70" y="383"/>
                    </a:lnTo>
                    <a:lnTo>
                      <a:pt x="81" y="387"/>
                    </a:lnTo>
                    <a:lnTo>
                      <a:pt x="93" y="391"/>
                    </a:lnTo>
                    <a:lnTo>
                      <a:pt x="98" y="393"/>
                    </a:lnTo>
                    <a:lnTo>
                      <a:pt x="103" y="396"/>
                    </a:lnTo>
                    <a:lnTo>
                      <a:pt x="108" y="398"/>
                    </a:lnTo>
                    <a:lnTo>
                      <a:pt x="112" y="400"/>
                    </a:lnTo>
                    <a:lnTo>
                      <a:pt x="115" y="402"/>
                    </a:lnTo>
                    <a:lnTo>
                      <a:pt x="118" y="403"/>
                    </a:lnTo>
                    <a:lnTo>
                      <a:pt x="122" y="405"/>
                    </a:lnTo>
                    <a:lnTo>
                      <a:pt x="127" y="406"/>
                    </a:lnTo>
                    <a:lnTo>
                      <a:pt x="132" y="406"/>
                    </a:lnTo>
                    <a:lnTo>
                      <a:pt x="137" y="405"/>
                    </a:lnTo>
                    <a:lnTo>
                      <a:pt x="142" y="403"/>
                    </a:lnTo>
                    <a:lnTo>
                      <a:pt x="148" y="400"/>
                    </a:lnTo>
                    <a:lnTo>
                      <a:pt x="153" y="397"/>
                    </a:lnTo>
                    <a:lnTo>
                      <a:pt x="158" y="393"/>
                    </a:lnTo>
                    <a:lnTo>
                      <a:pt x="163" y="0"/>
                    </a:lnTo>
                    <a:lnTo>
                      <a:pt x="162" y="4"/>
                    </a:lnTo>
                    <a:lnTo>
                      <a:pt x="161" y="9"/>
                    </a:lnTo>
                    <a:lnTo>
                      <a:pt x="160" y="15"/>
                    </a:lnTo>
                    <a:lnTo>
                      <a:pt x="159" y="22"/>
                    </a:lnTo>
                    <a:lnTo>
                      <a:pt x="155" y="36"/>
                    </a:lnTo>
                    <a:lnTo>
                      <a:pt x="151" y="52"/>
                    </a:lnTo>
                    <a:lnTo>
                      <a:pt x="146" y="67"/>
                    </a:lnTo>
                    <a:lnTo>
                      <a:pt x="143" y="74"/>
                    </a:lnTo>
                    <a:lnTo>
                      <a:pt x="140" y="80"/>
                    </a:lnTo>
                    <a:lnTo>
                      <a:pt x="137" y="86"/>
                    </a:lnTo>
                    <a:lnTo>
                      <a:pt x="134" y="91"/>
                    </a:lnTo>
                    <a:lnTo>
                      <a:pt x="131" y="95"/>
                    </a:lnTo>
                    <a:lnTo>
                      <a:pt x="128" y="97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5" name="Rectangle 24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74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75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76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9372EC6-61FB-4C1A-9741-2163F8925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77" name="Rectangle 253"/>
          <p:cNvSpPr>
            <a:spLocks noChangeArrowheads="1"/>
          </p:cNvSpPr>
          <p:nvPr/>
        </p:nvSpPr>
        <p:spPr bwMode="auto">
          <a:xfrm>
            <a:off x="468313" y="1054100"/>
            <a:ext cx="8207375" cy="71438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039938"/>
            <a:ext cx="8229600" cy="1062037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buClr>
                <a:srgbClr val="000000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Linux</a:t>
            </a: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操作系统内核技术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4425" y="3429000"/>
            <a:ext cx="4799013" cy="979488"/>
          </a:xfrm>
        </p:spPr>
        <p:txBody>
          <a:bodyPr lIns="0" tIns="10972" rIns="0" bIns="0" anchor="ctr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mtClean="0">
                <a:latin typeface="宋体" pitchFamily="2" charset="-122"/>
              </a:rPr>
              <a:t>李    林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286000" y="4244975"/>
            <a:ext cx="4799013" cy="979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0972" rIns="0" bIns="0" anchor="ctr"/>
          <a:lstStyle/>
          <a:p>
            <a:pPr defTabSz="407988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</a:pPr>
            <a:r>
              <a:rPr kumimoji="0" lang="zh-CN" altLang="en-US" sz="2900">
                <a:solidFill>
                  <a:srgbClr val="000000"/>
                </a:solidFill>
              </a:rPr>
              <a:t>电子科技大学 计算机学院</a:t>
            </a:r>
            <a:endParaRPr kumimoji="0" lang="en-US" altLang="zh-CN" sz="29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位内核线性地址空间布局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Documentation/x86/x86_64/mm.txt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5.2</a:t>
            </a:r>
            <a:r>
              <a:rPr lang="zh-CN" altLang="en-US" dirty="0" smtClean="0">
                <a:latin typeface="宋体" pitchFamily="2" charset="-122"/>
              </a:rPr>
              <a:t>：查看各段地址对应的宏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5.3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位中的</a:t>
            </a:r>
            <a:r>
              <a:rPr lang="en-US" altLang="zh-CN" dirty="0" err="1" smtClean="0">
                <a:latin typeface="宋体" pitchFamily="2" charset="-122"/>
              </a:rPr>
              <a:t>high_memory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high_memory</a:t>
            </a:r>
            <a:r>
              <a:rPr lang="en-US" altLang="zh-CN" dirty="0" smtClean="0">
                <a:latin typeface="宋体" pitchFamily="2" charset="-122"/>
              </a:rPr>
              <a:t> = 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(void *)__</a:t>
            </a:r>
            <a:r>
              <a:rPr lang="en-US" altLang="zh-CN" dirty="0" err="1" smtClean="0">
                <a:latin typeface="宋体" pitchFamily="2" charset="-122"/>
              </a:rPr>
              <a:t>va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max_pfn</a:t>
            </a:r>
            <a:r>
              <a:rPr lang="en-US" altLang="zh-CN" dirty="0" smtClean="0">
                <a:latin typeface="宋体" pitchFamily="2" charset="-122"/>
              </a:rPr>
              <a:t> * PAGE_SIZE - 1) + 1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位内核线性地址空间布局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物理地址转换成线性地址：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__</a:t>
            </a:r>
            <a:r>
              <a:rPr lang="en-US" altLang="zh-CN" dirty="0" err="1" smtClean="0">
                <a:latin typeface="宋体" pitchFamily="2" charset="-122"/>
              </a:rPr>
              <a:t>va</a:t>
            </a:r>
            <a:r>
              <a:rPr lang="en-US" altLang="zh-CN" dirty="0" smtClean="0">
                <a:latin typeface="宋体" pitchFamily="2" charset="-122"/>
              </a:rPr>
              <a:t>(x)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((void *)((unsigned long)(x)+PAGE_OFFSET))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PAGE_OFFSET 0xffff880000000000UL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线性地址转换成物理地址：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__pa(x) __</a:t>
            </a:r>
            <a:r>
              <a:rPr lang="en-US" altLang="zh-CN" dirty="0" err="1" smtClean="0">
                <a:latin typeface="宋体" pitchFamily="2" charset="-122"/>
              </a:rPr>
              <a:t>phys_addr</a:t>
            </a:r>
            <a:r>
              <a:rPr lang="en-US" altLang="zh-CN" dirty="0" smtClean="0">
                <a:latin typeface="宋体" pitchFamily="2" charset="-122"/>
              </a:rPr>
              <a:t>((unsigned long)(x))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__</a:t>
            </a:r>
            <a:r>
              <a:rPr lang="en-US" altLang="zh-CN" dirty="0" err="1" smtClean="0">
                <a:latin typeface="宋体" pitchFamily="2" charset="-122"/>
              </a:rPr>
              <a:t>phys_addr</a:t>
            </a:r>
            <a:r>
              <a:rPr lang="en-US" altLang="zh-CN" dirty="0" smtClean="0">
                <a:latin typeface="宋体" pitchFamily="2" charset="-122"/>
              </a:rPr>
              <a:t>(x)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              __</a:t>
            </a:r>
            <a:r>
              <a:rPr lang="en-US" altLang="zh-CN" dirty="0" err="1" smtClean="0">
                <a:latin typeface="宋体" pitchFamily="2" charset="-122"/>
              </a:rPr>
              <a:t>phys_addr_nodebug</a:t>
            </a:r>
            <a:r>
              <a:rPr lang="en-US" altLang="zh-CN" dirty="0" smtClean="0">
                <a:latin typeface="宋体" pitchFamily="2" charset="-122"/>
              </a:rPr>
              <a:t>(x)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位内核线性地址空间布局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74278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__</a:t>
            </a:r>
            <a:r>
              <a:rPr lang="en-US" altLang="zh-CN" dirty="0" err="1" smtClean="0">
                <a:latin typeface="宋体" pitchFamily="2" charset="-122"/>
              </a:rPr>
              <a:t>phys_addr_nodebug</a:t>
            </a:r>
            <a:r>
              <a:rPr lang="en-US" altLang="zh-CN" dirty="0" smtClean="0">
                <a:latin typeface="宋体" pitchFamily="2" charset="-122"/>
              </a:rPr>
              <a:t>(unsigned long x)</a:t>
            </a:r>
            <a:r>
              <a:rPr lang="zh-CN" altLang="en-US" dirty="0" smtClean="0">
                <a:latin typeface="宋体" pitchFamily="2" charset="-122"/>
              </a:rPr>
              <a:t>｛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y = x - __</a:t>
            </a:r>
            <a:r>
              <a:rPr lang="en-US" altLang="zh-CN" dirty="0" err="1" smtClean="0">
                <a:latin typeface="宋体" pitchFamily="2" charset="-122"/>
              </a:rPr>
              <a:t>START_KERNEL_map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//</a:t>
            </a:r>
            <a:r>
              <a:rPr lang="zh-CN" altLang="en-US" dirty="0" smtClean="0">
                <a:latin typeface="宋体" pitchFamily="2" charset="-122"/>
              </a:rPr>
              <a:t>当</a:t>
            </a:r>
            <a:r>
              <a:rPr lang="en-US" altLang="zh-CN" dirty="0" smtClean="0">
                <a:latin typeface="宋体" pitchFamily="2" charset="-122"/>
              </a:rPr>
              <a:t>x&gt;=__</a:t>
            </a:r>
            <a:r>
              <a:rPr lang="en-US" altLang="zh-CN" dirty="0" err="1" smtClean="0">
                <a:latin typeface="宋体" pitchFamily="2" charset="-122"/>
              </a:rPr>
              <a:t>START_KERNEL_map</a:t>
            </a:r>
            <a:r>
              <a:rPr lang="zh-CN" altLang="en-US" dirty="0" smtClean="0">
                <a:latin typeface="宋体" pitchFamily="2" charset="-122"/>
              </a:rPr>
              <a:t>时，</a:t>
            </a:r>
            <a:r>
              <a:rPr lang="en-US" altLang="zh-CN" dirty="0" smtClean="0">
                <a:latin typeface="宋体" pitchFamily="2" charset="-122"/>
              </a:rPr>
              <a:t>x&gt;y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x = y + ((x &gt; y) ? </a:t>
            </a:r>
            <a:r>
              <a:rPr lang="en-US" altLang="zh-CN" dirty="0" err="1" smtClean="0">
                <a:latin typeface="宋体" pitchFamily="2" charset="-122"/>
              </a:rPr>
              <a:t>phys_base</a:t>
            </a:r>
            <a:r>
              <a:rPr lang="en-US" altLang="zh-CN" dirty="0" smtClean="0">
                <a:latin typeface="宋体" pitchFamily="2" charset="-122"/>
              </a:rPr>
              <a:t> : (__</a:t>
            </a:r>
            <a:r>
              <a:rPr lang="en-US" altLang="zh-CN" dirty="0" err="1" smtClean="0">
                <a:latin typeface="宋体" pitchFamily="2" charset="-122"/>
              </a:rPr>
              <a:t>START_KERNEL_map</a:t>
            </a:r>
            <a:r>
              <a:rPr lang="en-US" altLang="zh-CN" dirty="0" smtClean="0">
                <a:latin typeface="宋体" pitchFamily="2" charset="-122"/>
              </a:rPr>
              <a:t> - PAGE_OFFSET));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// </a:t>
            </a:r>
            <a:r>
              <a:rPr lang="en-US" altLang="zh-CN" dirty="0" err="1">
                <a:latin typeface="宋体" pitchFamily="2" charset="-122"/>
              </a:rPr>
              <a:t>phys_base</a:t>
            </a: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</a:rPr>
              <a:t>= 0</a:t>
            </a: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//</a:t>
            </a:r>
            <a:r>
              <a:rPr lang="zh-CN" altLang="en-US" dirty="0" smtClean="0">
                <a:latin typeface="宋体" pitchFamily="2" charset="-122"/>
              </a:rPr>
              <a:t>对于</a:t>
            </a:r>
            <a:r>
              <a:rPr lang="en-US" altLang="zh-CN" dirty="0" smtClean="0">
                <a:latin typeface="宋体" pitchFamily="2" charset="-122"/>
              </a:rPr>
              <a:t>x&lt;=y</a:t>
            </a:r>
            <a:r>
              <a:rPr lang="zh-CN" altLang="en-US" dirty="0" smtClean="0">
                <a:latin typeface="宋体" pitchFamily="2" charset="-122"/>
              </a:rPr>
              <a:t>的场景，</a:t>
            </a:r>
            <a:r>
              <a:rPr lang="en-US" altLang="zh-CN" dirty="0" smtClean="0">
                <a:latin typeface="宋体" pitchFamily="2" charset="-122"/>
              </a:rPr>
              <a:t>y+0x77FF80000000</a:t>
            </a:r>
            <a:r>
              <a:rPr lang="zh-CN" altLang="en-US" dirty="0" smtClean="0">
                <a:latin typeface="宋体" pitchFamily="2" charset="-122"/>
              </a:rPr>
              <a:t>后，即获得</a:t>
            </a:r>
            <a:r>
              <a:rPr lang="en-US" altLang="zh-CN" dirty="0" smtClean="0">
                <a:latin typeface="宋体" pitchFamily="2" charset="-122"/>
              </a:rPr>
              <a:t>x</a:t>
            </a:r>
            <a:r>
              <a:rPr lang="zh-CN" altLang="en-US" dirty="0" smtClean="0">
                <a:latin typeface="宋体" pitchFamily="2" charset="-122"/>
              </a:rPr>
              <a:t>的物理地址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return x;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｝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位内核线性地址空间布局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是不是任意线性地址都可以转换成物理地址？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只有当</a:t>
            </a:r>
            <a:r>
              <a:rPr lang="en-US" altLang="zh-CN" dirty="0" err="1" smtClean="0">
                <a:latin typeface="宋体" pitchFamily="2" charset="-122"/>
              </a:rPr>
              <a:t>virt_addr_valid</a:t>
            </a:r>
            <a:r>
              <a:rPr lang="zh-CN" altLang="en-US" dirty="0" smtClean="0">
                <a:latin typeface="宋体" pitchFamily="2" charset="-122"/>
              </a:rPr>
              <a:t>返回为真时，</a:t>
            </a:r>
            <a:r>
              <a:rPr lang="en-US" altLang="zh-CN" dirty="0" smtClean="0">
                <a:latin typeface="宋体" pitchFamily="2" charset="-122"/>
              </a:rPr>
              <a:t>__pa</a:t>
            </a:r>
            <a:r>
              <a:rPr lang="zh-CN" altLang="en-US" dirty="0" smtClean="0">
                <a:latin typeface="宋体" pitchFamily="2" charset="-122"/>
              </a:rPr>
              <a:t>才会返回有效的地址。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5.4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err="1" smtClean="0">
                <a:latin typeface="宋体" pitchFamily="2" charset="-122"/>
              </a:rPr>
              <a:t>vs</a:t>
            </a:r>
            <a:r>
              <a:rPr lang="zh-CN" altLang="en-US" dirty="0" smtClean="0">
                <a:latin typeface="宋体" pitchFamily="2" charset="-122"/>
              </a:rPr>
              <a:t>中查看代码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线性地址和物理地址间有线性映射关系的区域：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ffff880000000000 - ffffc7ffffffffff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direct mapping of all phys. memory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ffffffff80000000 - ffffffffa0000000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(=512 MB)kernel text mapping , from phys 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位内核线性地址空间布局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__PAGE_OFFSET</a:t>
            </a:r>
            <a:r>
              <a:rPr lang="zh-CN" altLang="en-US" dirty="0" smtClean="0">
                <a:latin typeface="宋体" pitchFamily="2" charset="-122"/>
              </a:rPr>
              <a:t>开始的线性地址范围，映射了所有有效的物理地址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但</a:t>
            </a: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START_KERNEL_map</a:t>
            </a:r>
            <a:r>
              <a:rPr lang="zh-CN" altLang="en-US" dirty="0" smtClean="0">
                <a:latin typeface="宋体" pitchFamily="2" charset="-122"/>
              </a:rPr>
              <a:t>开始的线性地址范围，却不一定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5.5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pmd</a:t>
            </a:r>
            <a:r>
              <a:rPr lang="zh-CN" altLang="en-US" dirty="0" smtClean="0">
                <a:latin typeface="宋体" pitchFamily="2" charset="-122"/>
              </a:rPr>
              <a:t>中很多表项都为</a:t>
            </a:r>
            <a:r>
              <a:rPr lang="en-US" altLang="zh-CN" dirty="0" smtClean="0">
                <a:latin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</a:rPr>
              <a:t>，即并没有完成到物理地址的映射。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已完成映射的线性地址部分与物理地址关系如何？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内核线性地址空间共享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每个进程都有自己的页表，也就是有自己的线性地址空间。</a:t>
            </a:r>
            <a:r>
              <a:rPr lang="en-US" altLang="zh-CN" dirty="0" smtClean="0">
                <a:latin typeface="宋体" pitchFamily="2" charset="-122"/>
              </a:rPr>
              <a:t>——</a:t>
            </a:r>
            <a:r>
              <a:rPr lang="zh-CN" altLang="en-US" dirty="0" smtClean="0">
                <a:latin typeface="宋体" pitchFamily="2" charset="-122"/>
              </a:rPr>
              <a:t>进程隔离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进程</a:t>
            </a:r>
            <a:r>
              <a:rPr lang="en-US" altLang="zh-CN" dirty="0" smtClean="0">
                <a:latin typeface="宋体" pitchFamily="2" charset="-122"/>
              </a:rPr>
              <a:t>A</a:t>
            </a:r>
            <a:r>
              <a:rPr lang="zh-CN" altLang="en-US" dirty="0" smtClean="0">
                <a:latin typeface="宋体" pitchFamily="2" charset="-122"/>
              </a:rPr>
              <a:t>和进程</a:t>
            </a:r>
            <a:r>
              <a:rPr lang="en-US" altLang="zh-CN" dirty="0" smtClean="0">
                <a:latin typeface="宋体" pitchFamily="2" charset="-122"/>
              </a:rPr>
              <a:t>B</a:t>
            </a:r>
            <a:r>
              <a:rPr lang="zh-CN" altLang="en-US" dirty="0" smtClean="0">
                <a:latin typeface="宋体" pitchFamily="2" charset="-122"/>
              </a:rPr>
              <a:t>均访问线性地址</a:t>
            </a:r>
            <a:r>
              <a:rPr lang="en-US" altLang="zh-CN" dirty="0" smtClean="0">
                <a:latin typeface="宋体" pitchFamily="2" charset="-122"/>
              </a:rPr>
              <a:t>0x40000000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两个进程访问到的是同一个物理地址吗？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问题：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进程</a:t>
            </a:r>
            <a:r>
              <a:rPr lang="en-US" altLang="zh-CN" dirty="0" smtClean="0">
                <a:latin typeface="宋体" pitchFamily="2" charset="-122"/>
              </a:rPr>
              <a:t>A</a:t>
            </a:r>
            <a:r>
              <a:rPr lang="zh-CN" altLang="en-US" dirty="0" smtClean="0">
                <a:latin typeface="宋体" pitchFamily="2" charset="-122"/>
              </a:rPr>
              <a:t>陷入内核，访问内核中的全局变量</a:t>
            </a:r>
            <a:r>
              <a:rPr lang="en-US" altLang="zh-CN" dirty="0" err="1" smtClean="0">
                <a:latin typeface="宋体" pitchFamily="2" charset="-122"/>
              </a:rPr>
              <a:t>i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0xffffc900_00100000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进程</a:t>
            </a:r>
            <a:r>
              <a:rPr lang="en-US" altLang="zh-CN" dirty="0" smtClean="0">
                <a:latin typeface="宋体" pitchFamily="2" charset="-122"/>
              </a:rPr>
              <a:t>B</a:t>
            </a:r>
            <a:r>
              <a:rPr lang="zh-CN" altLang="en-US" dirty="0" smtClean="0">
                <a:latin typeface="宋体" pitchFamily="2" charset="-122"/>
              </a:rPr>
              <a:t>陷入内核，访问内核中的全局变量</a:t>
            </a:r>
            <a:r>
              <a:rPr lang="en-US" altLang="zh-CN" dirty="0" err="1" smtClean="0">
                <a:latin typeface="宋体" pitchFamily="2" charset="-122"/>
              </a:rPr>
              <a:t>i</a:t>
            </a:r>
            <a:r>
              <a:rPr lang="zh-CN" altLang="en-US" dirty="0" smtClean="0">
                <a:latin typeface="宋体" pitchFamily="2" charset="-122"/>
              </a:rPr>
              <a:t> （</a:t>
            </a:r>
            <a:r>
              <a:rPr lang="en-US" altLang="zh-CN" dirty="0" smtClean="0">
                <a:latin typeface="宋体" pitchFamily="2" charset="-122"/>
              </a:rPr>
              <a:t>0xffffc900_00100000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A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B</a:t>
            </a:r>
            <a:r>
              <a:rPr lang="zh-CN" altLang="en-US" dirty="0" smtClean="0">
                <a:latin typeface="宋体" pitchFamily="2" charset="-122"/>
              </a:rPr>
              <a:t>访问的是同一个</a:t>
            </a:r>
            <a:r>
              <a:rPr lang="en-US" altLang="zh-CN" dirty="0" err="1" smtClean="0">
                <a:latin typeface="宋体" pitchFamily="2" charset="-122"/>
              </a:rPr>
              <a:t>i</a:t>
            </a:r>
            <a:r>
              <a:rPr lang="zh-CN" altLang="en-US" dirty="0" smtClean="0">
                <a:latin typeface="宋体" pitchFamily="2" charset="-122"/>
              </a:rPr>
              <a:t>吗？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内核线性地址空间共享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11082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5.10</a:t>
            </a:r>
            <a:r>
              <a:rPr lang="zh-CN" altLang="en-US" dirty="0" smtClean="0">
                <a:latin typeface="宋体" pitchFamily="2" charset="-122"/>
              </a:rPr>
              <a:t>：任意两个进程页表的差异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任意运行两次程序后发现：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每个进程的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表地址不同，即各有各的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表中用户态线性地址空间部分不尽相同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表中内核态线性地址空间基本相同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创建进程时，会分配（</a:t>
            </a: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get_free_page</a:t>
            </a:r>
            <a:r>
              <a:rPr lang="zh-CN" altLang="en-US" dirty="0" smtClean="0">
                <a:latin typeface="宋体" pitchFamily="2" charset="-122"/>
              </a:rPr>
              <a:t>）一个页框作为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然后将</a:t>
            </a:r>
            <a:r>
              <a:rPr lang="en-US" altLang="zh-CN" dirty="0" err="1" smtClean="0">
                <a:latin typeface="宋体" pitchFamily="2" charset="-122"/>
              </a:rPr>
              <a:t>swapper_pg_dir</a:t>
            </a:r>
            <a:r>
              <a:rPr lang="zh-CN" altLang="en-US" dirty="0" smtClean="0">
                <a:latin typeface="宋体" pitchFamily="2" charset="-122"/>
              </a:rPr>
              <a:t>表中的内核地址部分的表项</a:t>
            </a:r>
            <a:r>
              <a:rPr lang="en-US" altLang="zh-CN" dirty="0" smtClean="0">
                <a:latin typeface="宋体" pitchFamily="2" charset="-122"/>
              </a:rPr>
              <a:t>,</a:t>
            </a:r>
            <a:r>
              <a:rPr lang="zh-CN" altLang="en-US" dirty="0" smtClean="0">
                <a:latin typeface="宋体" pitchFamily="2" charset="-122"/>
              </a:rPr>
              <a:t>复制到新进程的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表项中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共享了内核地址部分的</a:t>
            </a:r>
            <a:r>
              <a:rPr lang="en-US" altLang="zh-CN" dirty="0" err="1" smtClean="0">
                <a:latin typeface="宋体" pitchFamily="2" charset="-122"/>
              </a:rPr>
              <a:t>pud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err="1" smtClean="0">
                <a:latin typeface="宋体" pitchFamily="2" charset="-122"/>
              </a:rPr>
              <a:t>pmd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pt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swapper_pg_dir</a:t>
            </a:r>
            <a:r>
              <a:rPr lang="zh-CN" altLang="en-US" dirty="0" smtClean="0">
                <a:latin typeface="宋体" pitchFamily="2" charset="-122"/>
              </a:rPr>
              <a:t>维护了内核部分的页表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内核线性地址空间共享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</a:t>
            </a:r>
            <a:r>
              <a:rPr lang="en-US" altLang="zh-CN" dirty="0" err="1" smtClean="0">
                <a:latin typeface="宋体" pitchFamily="2" charset="-122"/>
              </a:rPr>
              <a:t>swapper_pg_dir</a:t>
            </a:r>
            <a:r>
              <a:rPr lang="en-US" altLang="zh-CN" dirty="0" smtClean="0">
                <a:latin typeface="宋体" pitchFamily="2" charset="-122"/>
              </a:rPr>
              <a:t> init_level4_pgt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extern </a:t>
            </a:r>
            <a:r>
              <a:rPr lang="en-US" altLang="zh-CN" dirty="0" err="1" smtClean="0">
                <a:latin typeface="宋体" pitchFamily="2" charset="-122"/>
              </a:rPr>
              <a:t>pgd_t</a:t>
            </a:r>
            <a:r>
              <a:rPr lang="en-US" altLang="zh-CN" dirty="0" smtClean="0">
                <a:latin typeface="宋体" pitchFamily="2" charset="-122"/>
              </a:rPr>
              <a:t> init_level4_pgt[];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5.11</a:t>
            </a:r>
            <a:r>
              <a:rPr lang="zh-CN" altLang="en-US" dirty="0" smtClean="0">
                <a:latin typeface="宋体" pitchFamily="2" charset="-122"/>
              </a:rPr>
              <a:t>：查看</a:t>
            </a:r>
            <a:r>
              <a:rPr lang="en-US" altLang="zh-CN" dirty="0" smtClean="0">
                <a:latin typeface="宋体" pitchFamily="2" charset="-122"/>
              </a:rPr>
              <a:t>init_level4_pgt</a:t>
            </a:r>
            <a:r>
              <a:rPr lang="zh-CN" altLang="en-US" dirty="0" smtClean="0">
                <a:latin typeface="宋体" pitchFamily="2" charset="-122"/>
              </a:rPr>
              <a:t>表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mm_struct</a:t>
            </a:r>
            <a:r>
              <a:rPr lang="zh-CN" altLang="en-US" dirty="0" smtClean="0">
                <a:latin typeface="宋体" pitchFamily="2" charset="-122"/>
              </a:rPr>
              <a:t>结构体全局实例</a:t>
            </a:r>
            <a:r>
              <a:rPr lang="en-US" altLang="zh-CN" dirty="0" err="1" smtClean="0">
                <a:latin typeface="宋体" pitchFamily="2" charset="-122"/>
              </a:rPr>
              <a:t>init_mm</a:t>
            </a:r>
            <a:r>
              <a:rPr lang="zh-CN" altLang="en-US" dirty="0" smtClean="0">
                <a:latin typeface="宋体" pitchFamily="2" charset="-122"/>
              </a:rPr>
              <a:t>，其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字段等于</a:t>
            </a:r>
            <a:r>
              <a:rPr lang="en-US" altLang="zh-CN" dirty="0" err="1" smtClean="0">
                <a:latin typeface="宋体" pitchFamily="2" charset="-122"/>
              </a:rPr>
              <a:t>swapper_pg_dir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index 0x110</a:t>
            </a:r>
            <a:r>
              <a:rPr lang="zh-CN" altLang="en-US" dirty="0" smtClean="0">
                <a:latin typeface="宋体" pitchFamily="2" charset="-122"/>
              </a:rPr>
              <a:t>：物理地址直接映射区域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index 0x192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一部分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index 0x1d1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一部分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index 0x1d4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virtual memory map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index 0x1ff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kernel text mapping</a:t>
            </a:r>
            <a:r>
              <a:rPr lang="zh-CN" altLang="en-US" dirty="0" smtClean="0">
                <a:latin typeface="宋体" pitchFamily="2" charset="-122"/>
              </a:rPr>
              <a:t>以上区域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内核线性地址空间共享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2804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每个进程的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表对应了一个页框，而该页框对应的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结构，被组织成一个链表。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链表头是</a:t>
            </a:r>
            <a:r>
              <a:rPr lang="en-US" altLang="zh-CN" dirty="0" err="1" smtClean="0">
                <a:latin typeface="宋体" pitchFamily="2" charset="-122"/>
              </a:rPr>
              <a:t>pgd_list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extern </a:t>
            </a: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list_head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pgd_list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结构的</a:t>
            </a:r>
            <a:r>
              <a:rPr lang="en-US" altLang="zh-CN" dirty="0" err="1" smtClean="0">
                <a:latin typeface="宋体" pitchFamily="2" charset="-122"/>
              </a:rPr>
              <a:t>lru</a:t>
            </a:r>
            <a:r>
              <a:rPr lang="zh-CN" altLang="en-US" dirty="0" smtClean="0">
                <a:latin typeface="宋体" pitchFamily="2" charset="-122"/>
              </a:rPr>
              <a:t>字段被连入</a:t>
            </a:r>
            <a:r>
              <a:rPr lang="en-US" altLang="zh-CN" dirty="0" err="1" smtClean="0">
                <a:latin typeface="宋体" pitchFamily="2" charset="-122"/>
              </a:rPr>
              <a:t>pgd_list</a:t>
            </a:r>
            <a:r>
              <a:rPr lang="zh-CN" altLang="en-US" dirty="0" smtClean="0">
                <a:latin typeface="宋体" pitchFamily="2" charset="-122"/>
              </a:rPr>
              <a:t>链表中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结构的</a:t>
            </a:r>
            <a:r>
              <a:rPr lang="en-US" altLang="zh-CN" dirty="0" smtClean="0">
                <a:latin typeface="宋体" pitchFamily="2" charset="-122"/>
              </a:rPr>
              <a:t>index</a:t>
            </a:r>
            <a:r>
              <a:rPr lang="zh-CN" altLang="en-US" dirty="0" smtClean="0">
                <a:latin typeface="宋体" pitchFamily="2" charset="-122"/>
              </a:rPr>
              <a:t>字段存放了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表所属进程的</a:t>
            </a:r>
            <a:r>
              <a:rPr lang="en-US" altLang="zh-CN" dirty="0" smtClean="0">
                <a:latin typeface="宋体" pitchFamily="2" charset="-122"/>
              </a:rPr>
              <a:t>mm</a:t>
            </a:r>
            <a:r>
              <a:rPr lang="zh-CN" altLang="en-US" dirty="0" smtClean="0">
                <a:latin typeface="宋体" pitchFamily="2" charset="-122"/>
              </a:rPr>
              <a:t>结构体指针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pgd_list</a:t>
            </a:r>
            <a:r>
              <a:rPr lang="zh-CN" altLang="en-US" dirty="0" smtClean="0">
                <a:latin typeface="宋体" pitchFamily="2" charset="-122"/>
              </a:rPr>
              <a:t>链表使用自旋锁</a:t>
            </a:r>
            <a:r>
              <a:rPr lang="en-US" altLang="zh-CN" dirty="0" err="1" smtClean="0">
                <a:latin typeface="宋体" pitchFamily="2" charset="-122"/>
              </a:rPr>
              <a:t>pgd_lock</a:t>
            </a:r>
            <a:r>
              <a:rPr lang="zh-CN" altLang="en-US" dirty="0" smtClean="0">
                <a:latin typeface="宋体" pitchFamily="2" charset="-122"/>
              </a:rPr>
              <a:t>保护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extern </a:t>
            </a:r>
            <a:r>
              <a:rPr lang="en-US" altLang="zh-CN" dirty="0" err="1" smtClean="0">
                <a:latin typeface="宋体" pitchFamily="2" charset="-122"/>
              </a:rPr>
              <a:t>spinlock_t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pgd_lock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5.12</a:t>
            </a:r>
            <a:r>
              <a:rPr lang="zh-CN" altLang="en-US" dirty="0" smtClean="0">
                <a:latin typeface="宋体" pitchFamily="2" charset="-122"/>
              </a:rPr>
              <a:t>：查看</a:t>
            </a:r>
            <a:r>
              <a:rPr lang="en-US" altLang="zh-CN" dirty="0" err="1" smtClean="0">
                <a:latin typeface="宋体" pitchFamily="2" charset="-122"/>
              </a:rPr>
              <a:t>pgd_list</a:t>
            </a:r>
            <a:r>
              <a:rPr lang="zh-CN" altLang="en-US" dirty="0" smtClean="0">
                <a:latin typeface="宋体" pitchFamily="2" charset="-122"/>
              </a:rPr>
              <a:t>链表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内核线性地址空间管理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位内核线性地址空间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位内核线性地址空间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solidFill>
                  <a:srgbClr val="FF0000"/>
                </a:solidFill>
                <a:latin typeface="宋体" pitchFamily="2" charset="-122"/>
              </a:rPr>
              <a:t>vmalloc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  <a:latin typeface="宋体" pitchFamily="2" charset="-122"/>
              </a:rPr>
              <a:t>ioremap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 space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管理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内核线性地址空间管理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位内核线性地址空间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位内核线性地址空间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管理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由于底层页框分配机制的问题，可能需要多次调用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系统才能获得所需页框。比如：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所需页框数目大于</a:t>
            </a:r>
            <a:r>
              <a:rPr lang="en-US" altLang="zh-CN" dirty="0" smtClean="0">
                <a:latin typeface="宋体" pitchFamily="2" charset="-122"/>
              </a:rPr>
              <a:t>1024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系统中最大页框块不能满足分配要求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此时，用户将得到若干不连续的页框块。如何访问它们？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物理内存都已经映射到</a:t>
            </a:r>
            <a:r>
              <a:rPr lang="en-US" altLang="zh-CN" dirty="0" smtClean="0">
                <a:latin typeface="宋体" pitchFamily="2" charset="-122"/>
              </a:rPr>
              <a:t>__PAGE_OFFSET</a:t>
            </a:r>
            <a:r>
              <a:rPr lang="zh-CN" altLang="en-US" dirty="0" smtClean="0">
                <a:latin typeface="宋体" pitchFamily="2" charset="-122"/>
              </a:rPr>
              <a:t>开始区域，使用该区域访问？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由于线性地址上不连续，访问时很不方便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5000626" y="5991225"/>
            <a:ext cx="36861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0x00007FFF_FFFFFFFF</a:t>
            </a:r>
            <a:endParaRPr lang="zh-CN" altLang="en-US" sz="20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010151" y="6419850"/>
            <a:ext cx="34575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0x00000000_00000000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000626" y="556260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0xFFFF8800_00000000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991101" y="50006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0xFFFFC7FF_FFFFFFFF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991101" y="45815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0xFFFFC900_00000000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991101" y="414337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0xFFFFE8FF_FFFFFFFF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91101" y="373380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0xFFFFEA00_00000000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81576" y="325755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0xFFFFEAFF_FFFFFFFF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981576" y="28289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0xFFFFFFFF_80000000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972051" y="22574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0xFFFFFFFF_A0000000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981576" y="18383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0xFFFFFFFF_FF5FFFFF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991101" y="127635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0xFFFFFFFF_FFDFFFFF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238250" y="1152525"/>
            <a:ext cx="3810000" cy="55721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位内核线性地址空间布局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400176" y="6210300"/>
            <a:ext cx="3543300" cy="4000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u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ser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400176" y="5067300"/>
            <a:ext cx="3524250" cy="7810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Dircect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mapping of all phys. memory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409701" y="4333875"/>
            <a:ext cx="3524250" cy="342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err="1" smtClean="0"/>
              <a:t>vmalloc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ioremap</a:t>
            </a:r>
            <a:r>
              <a:rPr lang="en-US" altLang="zh-CN" sz="2400" dirty="0" smtClean="0"/>
              <a:t>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400176" y="3438525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v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irtual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memory map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409701" y="2571750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kernel text mapping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409701" y="1924050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module mapping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409701" y="1371600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err="1" smtClean="0"/>
              <a:t>vsyscalls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>
            <a:off x="1247775" y="190500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1238250" y="137160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1247775" y="24479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>
            <a:off x="1247775" y="61055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1238250" y="58769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1238250" y="50577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1247775" y="485775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>
            <a:off x="1247775" y="42576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>
            <a:off x="1257300" y="401955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>
            <a:off x="1247775" y="33432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>
            <a:off x="1238250" y="31527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可以从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中，划分连续的线性地址空间，以映射不连续的若干页框块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如何从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中找出未被占用的线性地址区域？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内核使用</a:t>
            </a:r>
            <a:r>
              <a:rPr lang="en-US" altLang="zh-CN" dirty="0" err="1" smtClean="0">
                <a:latin typeface="宋体" pitchFamily="2" charset="-122"/>
              </a:rPr>
              <a:t>vmap_area</a:t>
            </a:r>
            <a:r>
              <a:rPr lang="zh-CN" altLang="en-US" dirty="0" smtClean="0">
                <a:latin typeface="宋体" pitchFamily="2" charset="-122"/>
              </a:rPr>
              <a:t>结构体、</a:t>
            </a:r>
            <a:r>
              <a:rPr lang="en-US" altLang="zh-CN" dirty="0" err="1" smtClean="0">
                <a:latin typeface="宋体" pitchFamily="2" charset="-122"/>
              </a:rPr>
              <a:t>vm_struct</a:t>
            </a:r>
            <a:r>
              <a:rPr lang="zh-CN" altLang="en-US" dirty="0" smtClean="0">
                <a:latin typeface="宋体" pitchFamily="2" charset="-122"/>
              </a:rPr>
              <a:t>结构体管理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中的已占用空间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基本数据结构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搜索空闲线性地址空间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分配页框和建立映射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vfree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vunmap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iounmap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基本数据结构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31704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结构体</a:t>
            </a:r>
            <a:r>
              <a:rPr lang="en-US" altLang="zh-CN" dirty="0" err="1" smtClean="0">
                <a:latin typeface="宋体" pitchFamily="2" charset="-122"/>
              </a:rPr>
              <a:t>vmap_area</a:t>
            </a:r>
            <a:r>
              <a:rPr lang="zh-CN" altLang="en-US" dirty="0" smtClean="0">
                <a:latin typeface="宋体" pitchFamily="2" charset="-122"/>
              </a:rPr>
              <a:t>代表了一个被占的线性地址区域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vmap_area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</a:t>
            </a:r>
            <a:r>
              <a:rPr lang="en-US" altLang="zh-CN" dirty="0" err="1" smtClean="0">
                <a:latin typeface="宋体" pitchFamily="2" charset="-122"/>
              </a:rPr>
              <a:t>va_start</a:t>
            </a:r>
            <a:r>
              <a:rPr lang="en-US" altLang="zh-CN" dirty="0" smtClean="0">
                <a:latin typeface="宋体" pitchFamily="2" charset="-122"/>
              </a:rPr>
              <a:t>;//</a:t>
            </a:r>
            <a:r>
              <a:rPr lang="zh-CN" altLang="en-US" dirty="0" smtClean="0">
                <a:latin typeface="宋体" pitchFamily="2" charset="-122"/>
              </a:rPr>
              <a:t>被占区域起始地址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</a:t>
            </a:r>
            <a:r>
              <a:rPr lang="en-US" altLang="zh-CN" dirty="0" err="1" smtClean="0">
                <a:latin typeface="宋体" pitchFamily="2" charset="-122"/>
              </a:rPr>
              <a:t>va_end</a:t>
            </a:r>
            <a:r>
              <a:rPr lang="en-US" altLang="zh-CN" dirty="0" smtClean="0">
                <a:latin typeface="宋体" pitchFamily="2" charset="-122"/>
              </a:rPr>
              <a:t>; //</a:t>
            </a:r>
            <a:r>
              <a:rPr lang="zh-CN" altLang="en-US" dirty="0" smtClean="0">
                <a:latin typeface="宋体" pitchFamily="2" charset="-122"/>
              </a:rPr>
              <a:t>被占区域结束地址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flags;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rb_node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rb_node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list_head</a:t>
            </a:r>
            <a:r>
              <a:rPr lang="en-US" altLang="zh-CN" dirty="0" smtClean="0">
                <a:latin typeface="宋体" pitchFamily="2" charset="-122"/>
              </a:rPr>
              <a:t> list;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vm_struct</a:t>
            </a:r>
            <a:r>
              <a:rPr lang="en-US" altLang="zh-CN" dirty="0" smtClean="0">
                <a:latin typeface="宋体" pitchFamily="2" charset="-122"/>
              </a:rPr>
              <a:t> *</a:t>
            </a:r>
            <a:r>
              <a:rPr lang="en-US" altLang="zh-CN" dirty="0" err="1" smtClean="0">
                <a:latin typeface="宋体" pitchFamily="2" charset="-122"/>
              </a:rPr>
              <a:t>vm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rcu_head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rcu_head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基本数据结构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flags: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VM_LAZY_FREE    0x01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VM_LAZY_FREEING 0x02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VM_VM_AREA      0x04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已经完成线性地址空间分配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list: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所有</a:t>
            </a:r>
            <a:r>
              <a:rPr lang="en-US" altLang="zh-CN" dirty="0" err="1" smtClean="0">
                <a:latin typeface="宋体" pitchFamily="2" charset="-122"/>
              </a:rPr>
              <a:t>vmap_area</a:t>
            </a:r>
            <a:r>
              <a:rPr lang="zh-CN" altLang="en-US" dirty="0" smtClean="0">
                <a:latin typeface="宋体" pitchFamily="2" charset="-122"/>
              </a:rPr>
              <a:t>结构被组织成的一个链表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按照地址由低到高的顺序排列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基本数据结构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vm_struct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vm_struct</a:t>
            </a:r>
            <a:r>
              <a:rPr lang="en-US" altLang="zh-CN" dirty="0" smtClean="0">
                <a:latin typeface="宋体" pitchFamily="2" charset="-122"/>
              </a:rPr>
              <a:t> *next;//</a:t>
            </a:r>
            <a:r>
              <a:rPr lang="zh-CN" altLang="en-US" dirty="0" smtClean="0">
                <a:latin typeface="宋体" pitchFamily="2" charset="-122"/>
              </a:rPr>
              <a:t>等于</a:t>
            </a:r>
            <a:r>
              <a:rPr lang="en-US" altLang="zh-CN" dirty="0" smtClean="0">
                <a:latin typeface="宋体" pitchFamily="2" charset="-122"/>
              </a:rPr>
              <a:t>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*</a:t>
            </a:r>
            <a:r>
              <a:rPr lang="en-US" altLang="zh-CN" dirty="0" err="1" smtClean="0">
                <a:latin typeface="宋体" pitchFamily="2" charset="-122"/>
              </a:rPr>
              <a:t>addr</a:t>
            </a:r>
            <a:r>
              <a:rPr lang="en-US" altLang="zh-CN" dirty="0" smtClean="0">
                <a:latin typeface="宋体" pitchFamily="2" charset="-122"/>
              </a:rPr>
              <a:t>;//</a:t>
            </a:r>
            <a:r>
              <a:rPr lang="zh-CN" altLang="en-US" dirty="0" smtClean="0">
                <a:latin typeface="宋体" pitchFamily="2" charset="-122"/>
              </a:rPr>
              <a:t>等于</a:t>
            </a:r>
            <a:r>
              <a:rPr lang="en-US" altLang="zh-CN" dirty="0" err="1" smtClean="0">
                <a:latin typeface="宋体" pitchFamily="2" charset="-122"/>
              </a:rPr>
              <a:t>va_start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size;//</a:t>
            </a:r>
            <a:r>
              <a:rPr lang="zh-CN" altLang="en-US" dirty="0" smtClean="0">
                <a:latin typeface="宋体" pitchFamily="2" charset="-122"/>
              </a:rPr>
              <a:t>等于</a:t>
            </a:r>
            <a:r>
              <a:rPr lang="en-US" altLang="zh-CN" dirty="0" err="1" smtClean="0">
                <a:latin typeface="宋体" pitchFamily="2" charset="-122"/>
              </a:rPr>
              <a:t>va_end</a:t>
            </a:r>
            <a:r>
              <a:rPr lang="en-US" altLang="zh-CN" dirty="0" smtClean="0">
                <a:latin typeface="宋体" pitchFamily="2" charset="-122"/>
              </a:rPr>
              <a:t>- </a:t>
            </a:r>
            <a:r>
              <a:rPr lang="en-US" altLang="zh-CN" dirty="0" err="1" smtClean="0">
                <a:latin typeface="宋体" pitchFamily="2" charset="-122"/>
              </a:rPr>
              <a:t>va_start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flags;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page **pages;//page</a:t>
            </a:r>
            <a:r>
              <a:rPr lang="zh-CN" altLang="en-US" dirty="0" smtClean="0">
                <a:latin typeface="宋体" pitchFamily="2" charset="-122"/>
              </a:rPr>
              <a:t>结构指针数组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nr_pages</a:t>
            </a:r>
            <a:r>
              <a:rPr lang="en-US" altLang="zh-CN" dirty="0" smtClean="0">
                <a:latin typeface="宋体" pitchFamily="2" charset="-122"/>
              </a:rPr>
              <a:t>;//</a:t>
            </a:r>
            <a:r>
              <a:rPr lang="zh-CN" altLang="en-US" dirty="0" smtClean="0">
                <a:latin typeface="宋体" pitchFamily="2" charset="-122"/>
              </a:rPr>
              <a:t>数组的大小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phys_addr_t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phys_addr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const void *caller;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基本数据结构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61" y="1040639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flags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VM_IOREMAP 0x00000001 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() and friends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VM_ALLOC 0x00000002      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()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VM_MAP 0x00000004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vmap</a:t>
            </a:r>
            <a:r>
              <a:rPr lang="en-US" altLang="zh-CN" dirty="0" smtClean="0">
                <a:latin typeface="宋体" pitchFamily="2" charset="-122"/>
              </a:rPr>
              <a:t>()</a:t>
            </a:r>
            <a:r>
              <a:rPr lang="en-US" altLang="zh-CN" dirty="0" err="1" smtClean="0">
                <a:latin typeface="宋体" pitchFamily="2" charset="-122"/>
              </a:rPr>
              <a:t>ed</a:t>
            </a:r>
            <a:r>
              <a:rPr lang="en-US" altLang="zh-CN" dirty="0" smtClean="0">
                <a:latin typeface="宋体" pitchFamily="2" charset="-122"/>
              </a:rPr>
              <a:t> pages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VM_USERMAP 0x00000008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suitable for </a:t>
            </a:r>
            <a:r>
              <a:rPr lang="en-US" altLang="zh-CN" dirty="0" err="1" smtClean="0">
                <a:latin typeface="宋体" pitchFamily="2" charset="-122"/>
              </a:rPr>
              <a:t>remap_vmalloc_range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VM_VPAGES  0x00000010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buffer for pages was </a:t>
            </a:r>
            <a:r>
              <a:rPr lang="en-US" altLang="zh-CN" dirty="0" err="1" smtClean="0">
                <a:latin typeface="宋体" pitchFamily="2" charset="-122"/>
              </a:rPr>
              <a:t>vmalloc'ed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VM_UNINITIALIZED 0x00000020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基本数据结构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pages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结构指针数组，每个元素指向一个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结构对应的页框，即映射到当前</a:t>
            </a:r>
            <a:r>
              <a:rPr lang="en-US" altLang="zh-CN" dirty="0" err="1" smtClean="0">
                <a:latin typeface="宋体" pitchFamily="2" charset="-122"/>
              </a:rPr>
              <a:t>vmap_area</a:t>
            </a:r>
            <a:r>
              <a:rPr lang="zh-CN" altLang="en-US" dirty="0" smtClean="0">
                <a:latin typeface="宋体" pitchFamily="2" charset="-122"/>
              </a:rPr>
              <a:t>或</a:t>
            </a:r>
            <a:r>
              <a:rPr lang="en-US" altLang="zh-CN" dirty="0" err="1" smtClean="0">
                <a:latin typeface="宋体" pitchFamily="2" charset="-122"/>
              </a:rPr>
              <a:t>vm_struct</a:t>
            </a:r>
            <a:r>
              <a:rPr lang="zh-CN" altLang="en-US" dirty="0" smtClean="0">
                <a:latin typeface="宋体" pitchFamily="2" charset="-122"/>
              </a:rPr>
              <a:t>所占的线性地址区域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所占区域的第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个页面，映射</a:t>
            </a:r>
            <a:r>
              <a:rPr lang="en-US" altLang="zh-CN" dirty="0" smtClean="0">
                <a:latin typeface="宋体" pitchFamily="2" charset="-122"/>
              </a:rPr>
              <a:t>pages</a:t>
            </a:r>
            <a:r>
              <a:rPr lang="zh-CN" altLang="en-US" dirty="0" smtClean="0">
                <a:latin typeface="宋体" pitchFamily="2" charset="-122"/>
              </a:rPr>
              <a:t>数组中第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个页框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所占区域的第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个页面，映射</a:t>
            </a:r>
            <a:r>
              <a:rPr lang="en-US" altLang="zh-CN" dirty="0" smtClean="0">
                <a:latin typeface="宋体" pitchFamily="2" charset="-122"/>
              </a:rPr>
              <a:t>pages</a:t>
            </a:r>
            <a:r>
              <a:rPr lang="zh-CN" altLang="en-US" dirty="0" smtClean="0">
                <a:latin typeface="宋体" pitchFamily="2" charset="-122"/>
              </a:rPr>
              <a:t>数组中第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个页框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……………………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phys_addr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若不为</a:t>
            </a:r>
            <a:r>
              <a:rPr lang="en-US" altLang="zh-CN" dirty="0" smtClean="0">
                <a:latin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</a:rPr>
              <a:t>，则为映射了的硬件设备的</a:t>
            </a:r>
            <a:r>
              <a:rPr lang="en-US" altLang="zh-CN" dirty="0" smtClean="0">
                <a:latin typeface="宋体" pitchFamily="2" charset="-122"/>
              </a:rPr>
              <a:t>I/O</a:t>
            </a:r>
            <a:r>
              <a:rPr lang="zh-CN" altLang="en-US" dirty="0" smtClean="0">
                <a:latin typeface="宋体" pitchFamily="2" charset="-122"/>
              </a:rPr>
              <a:t>共享内存地址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基本数据结构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所有</a:t>
            </a:r>
            <a:r>
              <a:rPr lang="en-US" altLang="zh-CN" dirty="0" err="1" smtClean="0">
                <a:latin typeface="宋体" pitchFamily="2" charset="-122"/>
              </a:rPr>
              <a:t>vmap_area</a:t>
            </a:r>
            <a:r>
              <a:rPr lang="zh-CN" altLang="en-US" dirty="0" smtClean="0">
                <a:latin typeface="宋体" pitchFamily="2" charset="-122"/>
              </a:rPr>
              <a:t>被组织进以</a:t>
            </a:r>
            <a:r>
              <a:rPr lang="en-US" altLang="zh-CN" dirty="0" err="1" smtClean="0">
                <a:latin typeface="宋体" pitchFamily="2" charset="-122"/>
              </a:rPr>
              <a:t>vmap_area_list</a:t>
            </a:r>
            <a:r>
              <a:rPr lang="zh-CN" altLang="en-US" dirty="0" smtClean="0">
                <a:latin typeface="宋体" pitchFamily="2" charset="-122"/>
              </a:rPr>
              <a:t>为头的链表中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LIST_HEAD(</a:t>
            </a:r>
            <a:r>
              <a:rPr lang="en-US" altLang="zh-CN" dirty="0" err="1" smtClean="0">
                <a:latin typeface="宋体" pitchFamily="2" charset="-122"/>
              </a:rPr>
              <a:t>vmap_area_list</a:t>
            </a:r>
            <a:r>
              <a:rPr lang="en-US" altLang="zh-CN" dirty="0" smtClean="0">
                <a:latin typeface="宋体" pitchFamily="2" charset="-122"/>
              </a:rPr>
              <a:t>);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list_head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vmap_area_list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5.6</a:t>
            </a:r>
            <a:r>
              <a:rPr lang="zh-CN" altLang="en-US" dirty="0" smtClean="0">
                <a:latin typeface="宋体" pitchFamily="2" charset="-122"/>
              </a:rPr>
              <a:t>：查看</a:t>
            </a:r>
            <a:r>
              <a:rPr lang="en-US" altLang="zh-CN" dirty="0" err="1" smtClean="0">
                <a:latin typeface="宋体" pitchFamily="2" charset="-122"/>
              </a:rPr>
              <a:t>vmap_area_list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实际场景中应使用</a:t>
            </a:r>
            <a:r>
              <a:rPr lang="en-US" altLang="zh-CN" dirty="0" err="1" smtClean="0">
                <a:latin typeface="宋体" pitchFamily="2" charset="-122"/>
              </a:rPr>
              <a:t>vmap_area_lock</a:t>
            </a:r>
            <a:r>
              <a:rPr lang="zh-CN" altLang="en-US" dirty="0" smtClean="0">
                <a:latin typeface="宋体" pitchFamily="2" charset="-122"/>
              </a:rPr>
              <a:t>自旋锁保护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除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zh-CN" altLang="en-US" dirty="0" smtClean="0">
                <a:latin typeface="宋体" pitchFamily="2" charset="-122"/>
              </a:rPr>
              <a:t>区域外，</a:t>
            </a:r>
            <a:r>
              <a:rPr lang="en-US" altLang="zh-CN" dirty="0" err="1" smtClean="0">
                <a:latin typeface="宋体" pitchFamily="2" charset="-122"/>
              </a:rPr>
              <a:t>vmap_area_list</a:t>
            </a:r>
            <a:r>
              <a:rPr lang="zh-CN" altLang="en-US" dirty="0" smtClean="0">
                <a:latin typeface="宋体" pitchFamily="2" charset="-122"/>
              </a:rPr>
              <a:t>中还包括了</a:t>
            </a:r>
            <a:r>
              <a:rPr lang="en-US" altLang="zh-CN" dirty="0" smtClean="0">
                <a:latin typeface="宋体" pitchFamily="2" charset="-122"/>
              </a:rPr>
              <a:t>module mapping space</a:t>
            </a:r>
            <a:r>
              <a:rPr lang="zh-CN" altLang="en-US" dirty="0" smtClean="0">
                <a:latin typeface="宋体" pitchFamily="2" charset="-122"/>
              </a:rPr>
              <a:t>中的结构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为什么</a:t>
            </a:r>
            <a:r>
              <a:rPr lang="en-US" altLang="zh-CN" dirty="0" smtClean="0">
                <a:latin typeface="宋体" pitchFamily="2" charset="-122"/>
              </a:rPr>
              <a:t>size</a:t>
            </a:r>
            <a:r>
              <a:rPr lang="zh-CN" altLang="en-US" dirty="0" smtClean="0">
                <a:latin typeface="宋体" pitchFamily="2" charset="-122"/>
              </a:rPr>
              <a:t>对应的页面数比</a:t>
            </a:r>
            <a:r>
              <a:rPr lang="en-US" altLang="zh-CN" dirty="0" err="1" smtClean="0">
                <a:latin typeface="宋体" pitchFamily="2" charset="-122"/>
              </a:rPr>
              <a:t>nr_pages</a:t>
            </a:r>
            <a:r>
              <a:rPr lang="zh-CN" altLang="en-US" dirty="0" smtClean="0">
                <a:latin typeface="宋体" pitchFamily="2" charset="-122"/>
              </a:rPr>
              <a:t>多一个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安全区间，一定程度上防止访问越界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内核线性地址空间管理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32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位内核线性地址空间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位内核线性地址空间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管理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基本数据结构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搜索空闲线性地址空间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分配页框和建立映射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vfree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vunmap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iounmap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搜索空闲线性地址空间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如何在</a:t>
            </a:r>
            <a:r>
              <a:rPr lang="en-US" altLang="zh-CN" dirty="0" err="1" smtClean="0">
                <a:latin typeface="宋体" pitchFamily="2" charset="-122"/>
              </a:rPr>
              <a:t>vmap_area_list</a:t>
            </a:r>
            <a:r>
              <a:rPr lang="zh-CN" altLang="en-US" dirty="0" smtClean="0">
                <a:latin typeface="宋体" pitchFamily="2" charset="-122"/>
              </a:rPr>
              <a:t>中，搜索出满足大小要求的空闲线性地址空间？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遍历</a:t>
            </a:r>
            <a:r>
              <a:rPr lang="en-US" altLang="zh-CN" dirty="0" err="1" smtClean="0">
                <a:latin typeface="宋体" pitchFamily="2" charset="-122"/>
              </a:rPr>
              <a:t>vmap_area_list</a:t>
            </a:r>
            <a:r>
              <a:rPr lang="zh-CN" altLang="en-US" dirty="0" smtClean="0">
                <a:latin typeface="宋体" pitchFamily="2" charset="-122"/>
              </a:rPr>
              <a:t>，查找第一个或较优的、满足大小的空闲区域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查找复杂度同映射区域个数线性相关，较慢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查找</a:t>
            </a:r>
            <a:r>
              <a:rPr lang="en-US" altLang="zh-CN" dirty="0" err="1" smtClean="0">
                <a:latin typeface="宋体" pitchFamily="2" charset="-122"/>
              </a:rPr>
              <a:t>rb_node</a:t>
            </a:r>
            <a:r>
              <a:rPr lang="zh-CN" altLang="en-US" dirty="0" smtClean="0">
                <a:latin typeface="宋体" pitchFamily="2" charset="-122"/>
              </a:rPr>
              <a:t>对应的红黑树？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红黑树的根节点保存在全局静态变量</a:t>
            </a:r>
            <a:r>
              <a:rPr lang="en-US" altLang="zh-CN" dirty="0" err="1" smtClean="0">
                <a:latin typeface="宋体" pitchFamily="2" charset="-122"/>
              </a:rPr>
              <a:t>vmap_area_root</a:t>
            </a:r>
            <a:r>
              <a:rPr lang="zh-CN" altLang="en-US" dirty="0" smtClean="0">
                <a:latin typeface="宋体" pitchFamily="2" charset="-122"/>
              </a:rPr>
              <a:t>中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static </a:t>
            </a: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rb_root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vmap_area_root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搜索空闲线性地址空间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rb_root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rb_node</a:t>
            </a:r>
            <a:r>
              <a:rPr lang="en-US" altLang="zh-CN" dirty="0" smtClean="0">
                <a:latin typeface="宋体" pitchFamily="2" charset="-122"/>
              </a:rPr>
              <a:t> *</a:t>
            </a:r>
            <a:r>
              <a:rPr lang="en-US" altLang="zh-CN" dirty="0" err="1" smtClean="0">
                <a:latin typeface="宋体" pitchFamily="2" charset="-122"/>
              </a:rPr>
              <a:t>rb_node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rb_node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 __</a:t>
            </a:r>
            <a:r>
              <a:rPr lang="en-US" altLang="zh-CN" dirty="0" err="1" smtClean="0">
                <a:latin typeface="宋体" pitchFamily="2" charset="-122"/>
              </a:rPr>
              <a:t>rb_parent_color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rb_node</a:t>
            </a:r>
            <a:r>
              <a:rPr lang="en-US" altLang="zh-CN" dirty="0" smtClean="0">
                <a:latin typeface="宋体" pitchFamily="2" charset="-122"/>
              </a:rPr>
              <a:t> *</a:t>
            </a:r>
            <a:r>
              <a:rPr lang="en-US" altLang="zh-CN" dirty="0" err="1" smtClean="0">
                <a:latin typeface="宋体" pitchFamily="2" charset="-122"/>
              </a:rPr>
              <a:t>rb_right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rb_node</a:t>
            </a:r>
            <a:r>
              <a:rPr lang="en-US" altLang="zh-CN" dirty="0" smtClean="0">
                <a:latin typeface="宋体" pitchFamily="2" charset="-122"/>
              </a:rPr>
              <a:t> *</a:t>
            </a:r>
            <a:r>
              <a:rPr lang="en-US" altLang="zh-CN" dirty="0" err="1" smtClean="0">
                <a:latin typeface="宋体" pitchFamily="2" charset="-122"/>
              </a:rPr>
              <a:t>rb_left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include/</a:t>
            </a:r>
            <a:r>
              <a:rPr lang="en-US" altLang="zh-CN" dirty="0" err="1" smtClean="0">
                <a:latin typeface="宋体" pitchFamily="2" charset="-122"/>
              </a:rPr>
              <a:t>linux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rbtree.h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lib/</a:t>
            </a:r>
            <a:r>
              <a:rPr lang="en-US" altLang="zh-CN" dirty="0" err="1" smtClean="0">
                <a:latin typeface="宋体" pitchFamily="2" charset="-122"/>
              </a:rPr>
              <a:t>rbtree.c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搜索空闲线性地址空间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51502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5.7</a:t>
            </a:r>
            <a:r>
              <a:rPr lang="zh-CN" altLang="en-US" dirty="0" smtClean="0">
                <a:latin typeface="宋体" pitchFamily="2" charset="-122"/>
              </a:rPr>
              <a:t>：查看</a:t>
            </a:r>
            <a:r>
              <a:rPr lang="en-US" altLang="zh-CN" dirty="0" err="1" smtClean="0">
                <a:latin typeface="宋体" pitchFamily="2" charset="-122"/>
              </a:rPr>
              <a:t>vmap_area_root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使用</a:t>
            </a:r>
            <a:r>
              <a:rPr lang="en-US" altLang="zh-CN" dirty="0" err="1" smtClean="0">
                <a:latin typeface="宋体" pitchFamily="2" charset="-122"/>
              </a:rPr>
              <a:t>vmap_area_lock</a:t>
            </a:r>
            <a:r>
              <a:rPr lang="zh-CN" altLang="en-US" dirty="0" smtClean="0">
                <a:latin typeface="宋体" pitchFamily="2" charset="-122"/>
              </a:rPr>
              <a:t>自旋锁保护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vmap_area_root</a:t>
            </a:r>
            <a:r>
              <a:rPr lang="zh-CN" altLang="en-US" dirty="0" smtClean="0">
                <a:latin typeface="宋体" pitchFamily="2" charset="-122"/>
              </a:rPr>
              <a:t>指向的红黑树，是以映射区域位置关系，建立的树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并不是以空闲区域的大小建立的红黑树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并不能加快查找足够大的空闲空间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内核的做法：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内核使用</a:t>
            </a:r>
            <a:r>
              <a:rPr lang="en-US" altLang="zh-CN" dirty="0" err="1" smtClean="0">
                <a:latin typeface="宋体" pitchFamily="2" charset="-122"/>
              </a:rPr>
              <a:t>vmap_area_root</a:t>
            </a:r>
            <a:r>
              <a:rPr lang="zh-CN" altLang="en-US" dirty="0" smtClean="0">
                <a:latin typeface="宋体" pitchFamily="2" charset="-122"/>
              </a:rPr>
              <a:t>指向的红黑树，搜索</a:t>
            </a:r>
            <a:r>
              <a:rPr lang="en-US" altLang="zh-CN" dirty="0" smtClean="0">
                <a:latin typeface="宋体" pitchFamily="2" charset="-122"/>
              </a:rPr>
              <a:t>[VMALLOC_START, VMALLOC_END)</a:t>
            </a:r>
            <a:r>
              <a:rPr lang="zh-CN" altLang="en-US" dirty="0" smtClean="0">
                <a:latin typeface="宋体" pitchFamily="2" charset="-122"/>
              </a:rPr>
              <a:t>区域内的第一个空闲地址范围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vmap_area_list</a:t>
            </a:r>
            <a:r>
              <a:rPr lang="zh-CN" altLang="en-US" dirty="0" smtClean="0">
                <a:latin typeface="宋体" pitchFamily="2" charset="-122"/>
              </a:rPr>
              <a:t>链表中还包含了其他区域的线性地址范围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搜索空闲线性地址空间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内核的做法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找到指定区域内的第一个空闲区域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从找到的空闲区域开始，沿着</a:t>
            </a:r>
            <a:r>
              <a:rPr lang="en-US" altLang="zh-CN" dirty="0" err="1" smtClean="0">
                <a:latin typeface="宋体" pitchFamily="2" charset="-122"/>
              </a:rPr>
              <a:t>vmap_area_list</a:t>
            </a:r>
            <a:r>
              <a:rPr lang="zh-CN" altLang="en-US" dirty="0" smtClean="0">
                <a:latin typeface="宋体" pitchFamily="2" charset="-122"/>
              </a:rPr>
              <a:t>链表搜索，满足大小要求的第一个空闲区域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查找的时间复杂度，同</a:t>
            </a:r>
            <a:r>
              <a:rPr lang="en-US" altLang="zh-CN" dirty="0" smtClean="0">
                <a:latin typeface="宋体" pitchFamily="2" charset="-122"/>
              </a:rPr>
              <a:t>[VMALLOC_START, VMALLOC_END)</a:t>
            </a:r>
            <a:r>
              <a:rPr lang="zh-CN" altLang="en-US" dirty="0" smtClean="0">
                <a:latin typeface="宋体" pitchFamily="2" charset="-122"/>
              </a:rPr>
              <a:t>内的已映射区域个数线性相关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速度慢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内核的改进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每次从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区域分配空闲空间时，都要遍历式获取每个“洞”的大小。能否优化？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搜索空闲线性地址空间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内核的改进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当找到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区域内，满足大小要求的“洞” 后，将相关信息保存在</a:t>
            </a:r>
            <a:r>
              <a:rPr lang="en-US" altLang="zh-CN" dirty="0" err="1" smtClean="0">
                <a:latin typeface="宋体" pitchFamily="2" charset="-122"/>
              </a:rPr>
              <a:t>free_vmap_cache</a:t>
            </a:r>
            <a:r>
              <a:rPr lang="zh-CN" altLang="en-US" dirty="0" smtClean="0">
                <a:latin typeface="宋体" pitchFamily="2" charset="-122"/>
              </a:rPr>
              <a:t>中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static </a:t>
            </a: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rb_node</a:t>
            </a:r>
            <a:r>
              <a:rPr lang="en-US" altLang="zh-CN" dirty="0" smtClean="0">
                <a:latin typeface="宋体" pitchFamily="2" charset="-122"/>
              </a:rPr>
              <a:t> *</a:t>
            </a:r>
            <a:r>
              <a:rPr lang="en-US" altLang="zh-CN" dirty="0" err="1" smtClean="0">
                <a:latin typeface="宋体" pitchFamily="2" charset="-122"/>
              </a:rPr>
              <a:t>free_vmap_cache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指向在“洞”中建立的</a:t>
            </a:r>
            <a:r>
              <a:rPr lang="en-US" altLang="zh-CN" dirty="0" err="1" smtClean="0">
                <a:latin typeface="宋体" pitchFamily="2" charset="-122"/>
              </a:rPr>
              <a:t>vmap_area</a:t>
            </a:r>
            <a:r>
              <a:rPr lang="zh-CN" altLang="en-US" dirty="0" smtClean="0">
                <a:latin typeface="宋体" pitchFamily="2" charset="-122"/>
              </a:rPr>
              <a:t>结构的</a:t>
            </a:r>
            <a:r>
              <a:rPr lang="en-US" altLang="zh-CN" dirty="0" err="1" smtClean="0">
                <a:latin typeface="宋体" pitchFamily="2" charset="-122"/>
              </a:rPr>
              <a:t>rb_node</a:t>
            </a:r>
            <a:r>
              <a:rPr lang="zh-CN" altLang="en-US" dirty="0" smtClean="0">
                <a:latin typeface="宋体" pitchFamily="2" charset="-122"/>
              </a:rPr>
              <a:t>字段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将上述查找过程中，找到的最大“洞”的大小存储在</a:t>
            </a:r>
            <a:r>
              <a:rPr lang="en-US" altLang="zh-CN" dirty="0" err="1" smtClean="0">
                <a:latin typeface="宋体" pitchFamily="2" charset="-122"/>
              </a:rPr>
              <a:t>cached_hole_size</a:t>
            </a:r>
            <a:r>
              <a:rPr lang="zh-CN" altLang="en-US" dirty="0" smtClean="0">
                <a:latin typeface="宋体" pitchFamily="2" charset="-122"/>
              </a:rPr>
              <a:t>中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static unsigned long </a:t>
            </a:r>
            <a:r>
              <a:rPr lang="en-US" altLang="zh-CN" dirty="0" err="1" smtClean="0">
                <a:latin typeface="宋体" pitchFamily="2" charset="-122"/>
              </a:rPr>
              <a:t>cached_hole_size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搜索空闲线性地址空间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70577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内核的改进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当从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zh-CN" altLang="en-US" dirty="0" smtClean="0">
                <a:latin typeface="宋体" pitchFamily="2" charset="-122"/>
              </a:rPr>
              <a:t>区域划分指定大小空间时，首先检查</a:t>
            </a:r>
            <a:r>
              <a:rPr lang="en-US" altLang="zh-CN" dirty="0" err="1" smtClean="0">
                <a:latin typeface="宋体" pitchFamily="2" charset="-122"/>
              </a:rPr>
              <a:t>cached_hole_size</a:t>
            </a:r>
            <a:r>
              <a:rPr lang="zh-CN" altLang="en-US" dirty="0" smtClean="0">
                <a:latin typeface="宋体" pitchFamily="2" charset="-122"/>
              </a:rPr>
              <a:t>是否小于指定大小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若小于，说明</a:t>
            </a:r>
            <a:r>
              <a:rPr lang="en-US" altLang="zh-CN" dirty="0" err="1" smtClean="0">
                <a:latin typeface="宋体" pitchFamily="2" charset="-122"/>
              </a:rPr>
              <a:t>free_vmap_cache</a:t>
            </a:r>
            <a:r>
              <a:rPr lang="zh-CN" altLang="en-US" dirty="0" smtClean="0">
                <a:latin typeface="宋体" pitchFamily="2" charset="-122"/>
              </a:rPr>
              <a:t>，即上次分配所找到的空闲空间之前的“洞”均不能满足要求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</a:t>
            </a:r>
            <a:r>
              <a:rPr lang="en-US" altLang="zh-CN" dirty="0" err="1" smtClean="0">
                <a:latin typeface="宋体" pitchFamily="2" charset="-122"/>
              </a:rPr>
              <a:t>free_vmap_cache</a:t>
            </a:r>
            <a:r>
              <a:rPr lang="zh-CN" altLang="en-US" dirty="0" smtClean="0">
                <a:latin typeface="宋体" pitchFamily="2" charset="-122"/>
              </a:rPr>
              <a:t>对应的</a:t>
            </a:r>
            <a:r>
              <a:rPr lang="en-US" altLang="zh-CN" dirty="0" err="1" smtClean="0">
                <a:latin typeface="宋体" pitchFamily="2" charset="-122"/>
              </a:rPr>
              <a:t>vmap_area</a:t>
            </a:r>
            <a:r>
              <a:rPr lang="zh-CN" altLang="en-US" dirty="0" smtClean="0">
                <a:latin typeface="宋体" pitchFamily="2" charset="-122"/>
              </a:rPr>
              <a:t>结构开始，沿着</a:t>
            </a:r>
            <a:r>
              <a:rPr lang="en-US" altLang="zh-CN" dirty="0" err="1" smtClean="0">
                <a:latin typeface="宋体" pitchFamily="2" charset="-122"/>
              </a:rPr>
              <a:t>vmap_area_list</a:t>
            </a:r>
            <a:r>
              <a:rPr lang="zh-CN" altLang="en-US" dirty="0" smtClean="0">
                <a:latin typeface="宋体" pitchFamily="2" charset="-122"/>
              </a:rPr>
              <a:t>链表查找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减少了查找的链表节点，但时间复杂度层面并未改善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若大于等于，则说明之前的“洞”能满足分配要求，按照正常流程查找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5.8</a:t>
            </a:r>
            <a:r>
              <a:rPr lang="zh-CN" altLang="en-US" dirty="0" smtClean="0">
                <a:latin typeface="宋体" pitchFamily="2" charset="-122"/>
              </a:rPr>
              <a:t>：源码分析（</a:t>
            </a:r>
            <a:r>
              <a:rPr lang="en-US" altLang="zh-CN" dirty="0" smtClean="0">
                <a:latin typeface="宋体" pitchFamily="2" charset="-122"/>
              </a:rPr>
              <a:t>VS</a:t>
            </a:r>
            <a:r>
              <a:rPr lang="zh-CN" altLang="en-US" dirty="0" smtClean="0">
                <a:latin typeface="宋体" pitchFamily="2" charset="-122"/>
              </a:rPr>
              <a:t>中查看）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搜索空闲线性地址空间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内核的改进做法，并未从根本上提高空闲线性地址区域查找速度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有无更好的改进措施？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将</a:t>
            </a:r>
            <a:r>
              <a:rPr lang="en-US" altLang="zh-CN" dirty="0" smtClean="0">
                <a:latin typeface="宋体" pitchFamily="2" charset="-122"/>
              </a:rPr>
              <a:t>module mapping space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的管理分开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两个</a:t>
            </a:r>
            <a:r>
              <a:rPr lang="en-US" altLang="zh-CN" dirty="0" smtClean="0">
                <a:latin typeface="宋体" pitchFamily="2" charset="-122"/>
              </a:rPr>
              <a:t>space</a:t>
            </a:r>
            <a:r>
              <a:rPr lang="zh-CN" altLang="en-US" dirty="0" smtClean="0">
                <a:latin typeface="宋体" pitchFamily="2" charset="-122"/>
              </a:rPr>
              <a:t>的已映射区域的</a:t>
            </a:r>
            <a:r>
              <a:rPr lang="en-US" altLang="zh-CN" dirty="0" err="1" smtClean="0">
                <a:latin typeface="宋体" pitchFamily="2" charset="-122"/>
              </a:rPr>
              <a:t>vmap_area</a:t>
            </a:r>
            <a:r>
              <a:rPr lang="zh-CN" altLang="en-US" dirty="0" smtClean="0">
                <a:latin typeface="宋体" pitchFamily="2" charset="-122"/>
              </a:rPr>
              <a:t>，不要在同一个红黑树和链表中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分配空间时无需再查找红黑树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删除空间时虽需要查找红黑树，但树的高度降低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各有各的红黑树和链表，有利于并发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搜索空闲线性地址空间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改进措施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将</a:t>
            </a:r>
            <a:r>
              <a:rPr lang="en-US" altLang="zh-CN" dirty="0" smtClean="0">
                <a:latin typeface="宋体" pitchFamily="2" charset="-122"/>
              </a:rPr>
              <a:t>module mapping space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的管理分开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为空闲空间建立线段树，不仅能加快查找满足大小要求的“洞”，而且能找到最优或近优的“洞”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对数时间关系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但是，在删除已映射空间时，不仅要修改红黑树，还要修改线段树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基本数据结构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err="1" smtClean="0">
                <a:latin typeface="宋体" pitchFamily="2" charset="-122"/>
              </a:rPr>
              <a:t>搜索空闲线性地址空间</a:t>
            </a:r>
            <a:endParaRPr lang="en-US" altLang="zh-CN" dirty="0" err="1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分配页框和建立映射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vfree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vunmap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iounmap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位物理地址空间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028699" y="4019550"/>
            <a:ext cx="1095375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16MB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067426" y="3209925"/>
            <a:ext cx="21621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 dirty="0" smtClean="0"/>
              <a:t>0x0100_0000</a:t>
            </a:r>
            <a:endParaRPr lang="zh-CN" altLang="en-US" sz="24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067426" y="3686175"/>
            <a:ext cx="21621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 dirty="0" smtClean="0"/>
              <a:t>0x00FF_FFFF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086475" y="4429125"/>
            <a:ext cx="447676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 dirty="0" smtClean="0"/>
              <a:t>0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752725" y="3705225"/>
            <a:ext cx="3381375" cy="10572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ZONE_DMA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76950" y="2390775"/>
            <a:ext cx="2790825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err="1" smtClean="0"/>
              <a:t>h</a:t>
            </a: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igh_memory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相关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2752725" y="2647950"/>
            <a:ext cx="3381375" cy="10572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ZONE_NORMAL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2752725" y="1590675"/>
            <a:ext cx="3381375" cy="10572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en-US" altLang="zh-CN" sz="2800" dirty="0" smtClean="0"/>
              <a:t>ZONE_HIGHMEM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0" y="3305175"/>
            <a:ext cx="1562100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/>
              <a:t>约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892MB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左大括号 16"/>
          <p:cNvSpPr/>
          <p:nvPr/>
        </p:nvSpPr>
        <p:spPr bwMode="auto">
          <a:xfrm>
            <a:off x="1352550" y="2647951"/>
            <a:ext cx="1400175" cy="2066924"/>
          </a:xfrm>
          <a:prstGeom prst="leftBrace">
            <a:avLst>
              <a:gd name="adj1" fmla="val 8333"/>
              <a:gd name="adj2" fmla="val 41445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90575" y="5029200"/>
            <a:ext cx="7448550" cy="15430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</a:pP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highmem</a:t>
            </a:r>
            <a:r>
              <a:rPr lang="zh-CN" altLang="en-US" sz="2800" dirty="0" smtClean="0"/>
              <a:t>以下的物理地址与线性地址，存在线性映射</a:t>
            </a:r>
            <a:endParaRPr lang="en-US" altLang="zh-CN" sz="28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</a:pPr>
            <a:r>
              <a:rPr lang="zh-CN" altLang="en-US" sz="2800" dirty="0" smtClean="0"/>
              <a:t> 为什么</a:t>
            </a:r>
            <a:r>
              <a:rPr lang="en-US" altLang="zh-CN" sz="2800" dirty="0" err="1" smtClean="0"/>
              <a:t>highmem</a:t>
            </a:r>
            <a:r>
              <a:rPr lang="zh-CN" altLang="en-US" sz="2800" dirty="0" smtClean="0"/>
              <a:t>部分没有与线性地址，线性映射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5" name="左大括号 14"/>
          <p:cNvSpPr/>
          <p:nvPr/>
        </p:nvSpPr>
        <p:spPr bwMode="auto">
          <a:xfrm>
            <a:off x="2000250" y="3714750"/>
            <a:ext cx="733425" cy="1028700"/>
          </a:xfrm>
          <a:prstGeom prst="leftBrace">
            <a:avLst>
              <a:gd name="adj1" fmla="val 8333"/>
              <a:gd name="adj2" fmla="val 4907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分配页框和建立映射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找到满足大小要求的空闲线性地址空间后，需要为其分配页框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即设置</a:t>
            </a:r>
            <a:r>
              <a:rPr lang="en-US" altLang="zh-CN" dirty="0" err="1" smtClean="0">
                <a:latin typeface="宋体" pitchFamily="2" charset="-122"/>
              </a:rPr>
              <a:t>vm_struct</a:t>
            </a:r>
            <a:r>
              <a:rPr lang="zh-CN" altLang="en-US" dirty="0" smtClean="0">
                <a:latin typeface="宋体" pitchFamily="2" charset="-122"/>
              </a:rPr>
              <a:t>结构的</a:t>
            </a:r>
            <a:r>
              <a:rPr lang="en-US" altLang="zh-CN" dirty="0" smtClean="0">
                <a:latin typeface="宋体" pitchFamily="2" charset="-122"/>
              </a:rPr>
              <a:t>pages</a:t>
            </a:r>
            <a:r>
              <a:rPr lang="zh-CN" altLang="en-US" dirty="0" smtClean="0">
                <a:latin typeface="宋体" pitchFamily="2" charset="-122"/>
              </a:rPr>
              <a:t>数组和</a:t>
            </a:r>
            <a:r>
              <a:rPr lang="en-US" altLang="zh-CN" dirty="0" err="1" smtClean="0">
                <a:latin typeface="宋体" pitchFamily="2" charset="-122"/>
              </a:rPr>
              <a:t>nr_pages</a:t>
            </a:r>
            <a:r>
              <a:rPr lang="zh-CN" altLang="en-US" dirty="0" smtClean="0">
                <a:latin typeface="宋体" pitchFamily="2" charset="-122"/>
              </a:rPr>
              <a:t>字段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5.9</a:t>
            </a:r>
            <a:r>
              <a:rPr lang="zh-CN" altLang="en-US" dirty="0" smtClean="0">
                <a:latin typeface="宋体" pitchFamily="2" charset="-122"/>
              </a:rPr>
              <a:t>：源码分析（</a:t>
            </a:r>
            <a:r>
              <a:rPr lang="en-US" altLang="zh-CN" dirty="0" smtClean="0">
                <a:latin typeface="宋体" pitchFamily="2" charset="-122"/>
              </a:rPr>
              <a:t>VS</a:t>
            </a:r>
            <a:r>
              <a:rPr lang="zh-CN" altLang="en-US" dirty="0" smtClean="0">
                <a:latin typeface="宋体" pitchFamily="2" charset="-122"/>
              </a:rPr>
              <a:t>中查看）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分配好页框之后，就需要建立从找到的空闲线性地址区域到页框的映射</a:t>
            </a:r>
            <a:r>
              <a:rPr lang="en-US" altLang="zh-CN" dirty="0" smtClean="0">
                <a:latin typeface="宋体" pitchFamily="2" charset="-122"/>
              </a:rPr>
              <a:t>——</a:t>
            </a:r>
            <a:r>
              <a:rPr lang="zh-CN" altLang="en-US" dirty="0" smtClean="0">
                <a:latin typeface="宋体" pitchFamily="2" charset="-122"/>
              </a:rPr>
              <a:t>修改页表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问题的关键是修改谁的页表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当前进程的页表？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分配页框和建立映射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假设进程</a:t>
            </a:r>
            <a:r>
              <a:rPr lang="en-US" altLang="zh-CN" dirty="0" smtClean="0">
                <a:latin typeface="宋体" pitchFamily="2" charset="-122"/>
              </a:rPr>
              <a:t>A</a:t>
            </a:r>
            <a:r>
              <a:rPr lang="zh-CN" altLang="en-US" dirty="0" smtClean="0">
                <a:latin typeface="宋体" pitchFamily="2" charset="-122"/>
              </a:rPr>
              <a:t>通过</a:t>
            </a:r>
            <a:r>
              <a:rPr lang="en-US" altLang="zh-CN" dirty="0" smtClean="0">
                <a:latin typeface="宋体" pitchFamily="2" charset="-122"/>
              </a:rPr>
              <a:t>write</a:t>
            </a:r>
            <a:r>
              <a:rPr lang="zh-CN" altLang="en-US" dirty="0" smtClean="0">
                <a:latin typeface="宋体" pitchFamily="2" charset="-122"/>
              </a:rPr>
              <a:t>，进入驱动程序的</a:t>
            </a:r>
            <a:r>
              <a:rPr lang="en-US" altLang="zh-CN" dirty="0" err="1" smtClean="0">
                <a:latin typeface="宋体" pitchFamily="2" charset="-122"/>
              </a:rPr>
              <a:t>DriverWrite</a:t>
            </a:r>
            <a:r>
              <a:rPr lang="zh-CN" altLang="en-US" dirty="0" smtClean="0">
                <a:latin typeface="宋体" pitchFamily="2" charset="-122"/>
              </a:rPr>
              <a:t>函数。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该函数内部使用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分配了内核线性地址空间</a:t>
            </a:r>
            <a:r>
              <a:rPr lang="en-US" altLang="zh-CN" dirty="0" smtClean="0">
                <a:latin typeface="宋体" pitchFamily="2" charset="-122"/>
              </a:rPr>
              <a:t>m</a:t>
            </a:r>
            <a:r>
              <a:rPr lang="zh-CN" altLang="en-US" dirty="0" smtClean="0">
                <a:latin typeface="宋体" pitchFamily="2" charset="-122"/>
              </a:rPr>
              <a:t>，并完成了到页框的映射</a:t>
            </a:r>
            <a:r>
              <a:rPr lang="en-US" altLang="zh-CN" dirty="0" smtClean="0">
                <a:latin typeface="宋体" pitchFamily="2" charset="-122"/>
              </a:rPr>
              <a:t>——</a:t>
            </a:r>
            <a:r>
              <a:rPr lang="zh-CN" altLang="en-US" dirty="0" smtClean="0">
                <a:latin typeface="宋体" pitchFamily="2" charset="-122"/>
              </a:rPr>
              <a:t>假设修改的是当前进程的页表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之后，</a:t>
            </a:r>
            <a:r>
              <a:rPr lang="en-US" altLang="zh-CN" dirty="0" err="1" smtClean="0">
                <a:latin typeface="宋体" pitchFamily="2" charset="-122"/>
              </a:rPr>
              <a:t>DriverWrite</a:t>
            </a:r>
            <a:r>
              <a:rPr lang="zh-CN" altLang="en-US" dirty="0" smtClean="0">
                <a:latin typeface="宋体" pitchFamily="2" charset="-122"/>
              </a:rPr>
              <a:t>向</a:t>
            </a:r>
            <a:r>
              <a:rPr lang="en-US" altLang="zh-CN" dirty="0" smtClean="0">
                <a:latin typeface="宋体" pitchFamily="2" charset="-122"/>
              </a:rPr>
              <a:t>m</a:t>
            </a:r>
            <a:r>
              <a:rPr lang="zh-CN" altLang="en-US" dirty="0" smtClean="0">
                <a:latin typeface="宋体" pitchFamily="2" charset="-122"/>
              </a:rPr>
              <a:t>写入数据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之后，进程</a:t>
            </a:r>
            <a:r>
              <a:rPr lang="en-US" altLang="zh-CN" dirty="0" smtClean="0">
                <a:latin typeface="宋体" pitchFamily="2" charset="-122"/>
              </a:rPr>
              <a:t>B</a:t>
            </a:r>
            <a:r>
              <a:rPr lang="zh-CN" altLang="en-US" dirty="0" smtClean="0">
                <a:latin typeface="宋体" pitchFamily="2" charset="-122"/>
              </a:rPr>
              <a:t>通过</a:t>
            </a:r>
            <a:r>
              <a:rPr lang="en-US" altLang="zh-CN" dirty="0" smtClean="0">
                <a:latin typeface="宋体" pitchFamily="2" charset="-122"/>
              </a:rPr>
              <a:t>read</a:t>
            </a:r>
            <a:r>
              <a:rPr lang="zh-CN" altLang="en-US" dirty="0" smtClean="0">
                <a:latin typeface="宋体" pitchFamily="2" charset="-122"/>
              </a:rPr>
              <a:t>，进入驱动程序的</a:t>
            </a:r>
            <a:r>
              <a:rPr lang="en-US" altLang="zh-CN" dirty="0" err="1" smtClean="0">
                <a:latin typeface="宋体" pitchFamily="2" charset="-122"/>
              </a:rPr>
              <a:t>DriverRead</a:t>
            </a:r>
            <a:r>
              <a:rPr lang="zh-CN" altLang="en-US" dirty="0" smtClean="0">
                <a:latin typeface="宋体" pitchFamily="2" charset="-122"/>
              </a:rPr>
              <a:t>函数，访问</a:t>
            </a:r>
            <a:r>
              <a:rPr lang="en-US" altLang="zh-CN" dirty="0" smtClean="0">
                <a:latin typeface="宋体" pitchFamily="2" charset="-122"/>
              </a:rPr>
              <a:t>m</a:t>
            </a:r>
            <a:r>
              <a:rPr lang="zh-CN" altLang="en-US" dirty="0" smtClean="0">
                <a:latin typeface="宋体" pitchFamily="2" charset="-122"/>
              </a:rPr>
              <a:t>读出数据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由于只是修改</a:t>
            </a:r>
            <a:r>
              <a:rPr lang="en-US" altLang="zh-CN" dirty="0" smtClean="0">
                <a:latin typeface="宋体" pitchFamily="2" charset="-122"/>
              </a:rPr>
              <a:t>A</a:t>
            </a:r>
            <a:r>
              <a:rPr lang="zh-CN" altLang="en-US" dirty="0" smtClean="0">
                <a:latin typeface="宋体" pitchFamily="2" charset="-122"/>
              </a:rPr>
              <a:t>的页表，</a:t>
            </a:r>
            <a:r>
              <a:rPr lang="en-US" altLang="zh-CN" dirty="0" smtClean="0">
                <a:latin typeface="宋体" pitchFamily="2" charset="-122"/>
              </a:rPr>
              <a:t>B</a:t>
            </a:r>
            <a:r>
              <a:rPr lang="zh-CN" altLang="en-US" dirty="0" smtClean="0">
                <a:latin typeface="宋体" pitchFamily="2" charset="-122"/>
              </a:rPr>
              <a:t>能访问</a:t>
            </a:r>
            <a:r>
              <a:rPr lang="en-US" altLang="zh-CN" dirty="0" smtClean="0">
                <a:latin typeface="宋体" pitchFamily="2" charset="-122"/>
              </a:rPr>
              <a:t>m</a:t>
            </a:r>
            <a:r>
              <a:rPr lang="zh-CN" altLang="en-US" dirty="0" smtClean="0">
                <a:latin typeface="宋体" pitchFamily="2" charset="-122"/>
              </a:rPr>
              <a:t>并成功读出数据吗？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分配页框和建立映射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分成两种情况考虑：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第一种：不需要修改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由于内核地址部分</a:t>
            </a:r>
            <a:r>
              <a:rPr lang="en-US" altLang="zh-CN" dirty="0" err="1" smtClean="0">
                <a:latin typeface="宋体" pitchFamily="2" charset="-122"/>
              </a:rPr>
              <a:t>pud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err="1" smtClean="0">
                <a:latin typeface="宋体" pitchFamily="2" charset="-122"/>
              </a:rPr>
              <a:t>pmd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pt</a:t>
            </a:r>
            <a:r>
              <a:rPr lang="zh-CN" altLang="en-US" dirty="0" smtClean="0">
                <a:latin typeface="宋体" pitchFamily="2" charset="-122"/>
              </a:rPr>
              <a:t>均共享，进程</a:t>
            </a:r>
            <a:r>
              <a:rPr lang="en-US" altLang="zh-CN" dirty="0" smtClean="0">
                <a:latin typeface="宋体" pitchFamily="2" charset="-122"/>
              </a:rPr>
              <a:t>A</a:t>
            </a:r>
            <a:r>
              <a:rPr lang="zh-CN" altLang="en-US" dirty="0" smtClean="0">
                <a:latin typeface="宋体" pitchFamily="2" charset="-122"/>
              </a:rPr>
              <a:t>修改页表后，所有进程均可见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第二种：需要修改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由于每个进程都有自己的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表，进程</a:t>
            </a:r>
            <a:r>
              <a:rPr lang="en-US" altLang="zh-CN" dirty="0" smtClean="0">
                <a:latin typeface="宋体" pitchFamily="2" charset="-122"/>
              </a:rPr>
              <a:t>A</a:t>
            </a:r>
            <a:r>
              <a:rPr lang="zh-CN" altLang="en-US" dirty="0" smtClean="0">
                <a:latin typeface="宋体" pitchFamily="2" charset="-122"/>
              </a:rPr>
              <a:t>对页表的修改，对于其他进程而言就不可见。</a:t>
            </a:r>
            <a:r>
              <a:rPr lang="en-US" altLang="zh-CN" dirty="0" smtClean="0">
                <a:latin typeface="宋体" pitchFamily="2" charset="-122"/>
              </a:rPr>
              <a:t>A</a:t>
            </a:r>
            <a:r>
              <a:rPr lang="zh-CN" altLang="en-US" dirty="0" smtClean="0">
                <a:latin typeface="宋体" pitchFamily="2" charset="-122"/>
              </a:rPr>
              <a:t>只修改了自己的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这种情况下，进程</a:t>
            </a:r>
            <a:r>
              <a:rPr lang="en-US" altLang="zh-CN" dirty="0" smtClean="0">
                <a:latin typeface="宋体" pitchFamily="2" charset="-122"/>
              </a:rPr>
              <a:t>B</a:t>
            </a:r>
            <a:r>
              <a:rPr lang="zh-CN" altLang="en-US" dirty="0" smtClean="0">
                <a:latin typeface="宋体" pitchFamily="2" charset="-122"/>
              </a:rPr>
              <a:t>不能访问</a:t>
            </a:r>
            <a:r>
              <a:rPr lang="en-US" altLang="zh-CN" dirty="0" smtClean="0">
                <a:latin typeface="宋体" pitchFamily="2" charset="-122"/>
              </a:rPr>
              <a:t>m</a:t>
            </a:r>
            <a:r>
              <a:rPr lang="zh-CN" altLang="en-US" dirty="0" smtClean="0">
                <a:latin typeface="宋体" pitchFamily="2" charset="-122"/>
              </a:rPr>
              <a:t>，没有实现内核地址空间共享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分配页框和建立映射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内核的做法：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对页表的修改，发生在</a:t>
            </a:r>
            <a:r>
              <a:rPr lang="en-US" altLang="zh-CN" dirty="0" err="1" smtClean="0">
                <a:latin typeface="宋体" pitchFamily="2" charset="-122"/>
              </a:rPr>
              <a:t>init_mm</a:t>
            </a:r>
            <a:r>
              <a:rPr lang="zh-CN" altLang="en-US" dirty="0" smtClean="0">
                <a:latin typeface="宋体" pitchFamily="2" charset="-122"/>
              </a:rPr>
              <a:t>的页表中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即</a:t>
            </a:r>
            <a:r>
              <a:rPr lang="en-US" altLang="zh-CN" dirty="0" err="1" smtClean="0">
                <a:latin typeface="宋体" pitchFamily="2" charset="-122"/>
              </a:rPr>
              <a:t>swapper_pg_dir</a:t>
            </a:r>
            <a:r>
              <a:rPr lang="zh-CN" altLang="en-US" dirty="0" smtClean="0">
                <a:latin typeface="宋体" pitchFamily="2" charset="-122"/>
              </a:rPr>
              <a:t>或</a:t>
            </a:r>
            <a:r>
              <a:rPr lang="en-US" altLang="zh-CN" dirty="0" smtClean="0">
                <a:latin typeface="宋体" pitchFamily="2" charset="-122"/>
              </a:rPr>
              <a:t>init_level4_pgt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若需要修改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表，只是修改了</a:t>
            </a:r>
            <a:r>
              <a:rPr lang="en-US" altLang="zh-CN" dirty="0" err="1" smtClean="0">
                <a:latin typeface="宋体" pitchFamily="2" charset="-122"/>
              </a:rPr>
              <a:t>swapper_pg_dir</a:t>
            </a:r>
            <a:r>
              <a:rPr lang="zh-CN" altLang="en-US" dirty="0" smtClean="0">
                <a:latin typeface="宋体" pitchFamily="2" charset="-122"/>
              </a:rPr>
              <a:t>，依然不能实现内核地址空间共享。怎么办？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遍历</a:t>
            </a:r>
            <a:r>
              <a:rPr lang="en-US" altLang="zh-CN" dirty="0" err="1" smtClean="0">
                <a:latin typeface="宋体" pitchFamily="2" charset="-122"/>
              </a:rPr>
              <a:t>pgd_list</a:t>
            </a:r>
            <a:r>
              <a:rPr lang="zh-CN" altLang="en-US" dirty="0" smtClean="0">
                <a:latin typeface="宋体" pitchFamily="2" charset="-122"/>
              </a:rPr>
              <a:t>链表，帮助其他进程修改其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</a:t>
            </a:r>
            <a:endParaRPr lang="en-US" altLang="zh-CN" dirty="0" smtClean="0">
              <a:latin typeface="宋体" pitchFamily="2" charset="-122"/>
            </a:endParaRPr>
          </a:p>
          <a:p>
            <a:pPr marL="1689100" lvl="3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时间效率差</a:t>
            </a:r>
            <a:endParaRPr lang="en-US" altLang="zh-CN" dirty="0" smtClean="0">
              <a:latin typeface="宋体" pitchFamily="2" charset="-122"/>
            </a:endParaRPr>
          </a:p>
          <a:p>
            <a:pPr marL="1689100" lvl="3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页表生效的时效问题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5.13</a:t>
            </a:r>
            <a:r>
              <a:rPr lang="zh-CN" altLang="en-US" dirty="0" smtClean="0">
                <a:latin typeface="宋体" pitchFamily="2" charset="-122"/>
              </a:rPr>
              <a:t>：在指定位置分配线性地址空间，以导致</a:t>
            </a:r>
            <a:r>
              <a:rPr lang="en-US" altLang="zh-CN" dirty="0" err="1" smtClean="0">
                <a:latin typeface="宋体" pitchFamily="2" charset="-122"/>
              </a:rPr>
              <a:t>swapper_pg_dir</a:t>
            </a:r>
            <a:r>
              <a:rPr lang="zh-CN" altLang="en-US" dirty="0" smtClean="0">
                <a:latin typeface="宋体" pitchFamily="2" charset="-122"/>
              </a:rPr>
              <a:t>被修改（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表被修改）。查看进程在分配前后页表的变化情况。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分配页框和建立映射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为什么进程</a:t>
            </a:r>
            <a:r>
              <a:rPr lang="en-US" altLang="zh-CN" dirty="0" smtClean="0">
                <a:latin typeface="宋体" pitchFamily="2" charset="-122"/>
              </a:rPr>
              <a:t>A</a:t>
            </a:r>
            <a:r>
              <a:rPr lang="zh-CN" altLang="en-US" dirty="0" smtClean="0">
                <a:latin typeface="宋体" pitchFamily="2" charset="-122"/>
              </a:rPr>
              <a:t>访问</a:t>
            </a:r>
            <a:r>
              <a:rPr lang="en-US" altLang="zh-CN" dirty="0" smtClean="0">
                <a:latin typeface="宋体" pitchFamily="2" charset="-122"/>
              </a:rPr>
              <a:t>*</a:t>
            </a:r>
            <a:r>
              <a:rPr lang="en-US" altLang="zh-CN" dirty="0" err="1" smtClean="0">
                <a:latin typeface="宋体" pitchFamily="2" charset="-122"/>
              </a:rPr>
              <a:t>ptr</a:t>
            </a:r>
            <a:r>
              <a:rPr lang="zh-CN" altLang="en-US" dirty="0" smtClean="0">
                <a:latin typeface="宋体" pitchFamily="2" charset="-122"/>
              </a:rPr>
              <a:t>后，其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表得到了更新？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进程</a:t>
            </a:r>
            <a:r>
              <a:rPr lang="en-US" altLang="zh-CN" dirty="0" smtClean="0">
                <a:latin typeface="宋体" pitchFamily="2" charset="-122"/>
              </a:rPr>
              <a:t>A</a:t>
            </a:r>
            <a:r>
              <a:rPr lang="zh-CN" altLang="en-US" dirty="0" smtClean="0">
                <a:latin typeface="宋体" pitchFamily="2" charset="-122"/>
              </a:rPr>
              <a:t>访问*</a:t>
            </a:r>
            <a:r>
              <a:rPr lang="en-US" altLang="zh-CN" dirty="0" err="1" smtClean="0">
                <a:latin typeface="宋体" pitchFamily="2" charset="-122"/>
              </a:rPr>
              <a:t>ptr</a:t>
            </a:r>
            <a:r>
              <a:rPr lang="zh-CN" altLang="en-US" dirty="0" smtClean="0">
                <a:latin typeface="宋体" pitchFamily="2" charset="-122"/>
              </a:rPr>
              <a:t>，由于该进程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表项为</a:t>
            </a:r>
            <a:r>
              <a:rPr lang="en-US" altLang="zh-CN" dirty="0" smtClean="0">
                <a:latin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</a:rPr>
              <a:t>，则会产生</a:t>
            </a:r>
            <a:r>
              <a:rPr lang="en-US" altLang="zh-CN" dirty="0" smtClean="0">
                <a:latin typeface="宋体" pitchFamily="2" charset="-122"/>
              </a:rPr>
              <a:t>#PF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而在</a:t>
            </a:r>
            <a:r>
              <a:rPr lang="en-US" altLang="zh-CN" dirty="0" smtClean="0">
                <a:latin typeface="宋体" pitchFamily="2" charset="-122"/>
              </a:rPr>
              <a:t>page fault</a:t>
            </a:r>
            <a:r>
              <a:rPr lang="zh-CN" altLang="en-US" dirty="0" smtClean="0">
                <a:latin typeface="宋体" pitchFamily="2" charset="-122"/>
              </a:rPr>
              <a:t>的处理例程中，会使用</a:t>
            </a:r>
            <a:r>
              <a:rPr lang="en-US" altLang="zh-CN" dirty="0" err="1" smtClean="0">
                <a:latin typeface="宋体" pitchFamily="2" charset="-122"/>
              </a:rPr>
              <a:t>init_mm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，更新当前进程的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表项。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对于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，内核通过</a:t>
            </a:r>
            <a:r>
              <a:rPr lang="en-US" altLang="zh-CN" dirty="0" smtClean="0">
                <a:latin typeface="宋体" pitchFamily="2" charset="-122"/>
              </a:rPr>
              <a:t>page fault</a:t>
            </a:r>
            <a:r>
              <a:rPr lang="zh-CN" altLang="en-US" dirty="0" smtClean="0">
                <a:latin typeface="宋体" pitchFamily="2" charset="-122"/>
              </a:rPr>
              <a:t>的方式更新进程的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，从而全面实现内核地址空间共享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只针对</a:t>
            </a:r>
            <a:r>
              <a:rPr lang="en-US" altLang="zh-CN" dirty="0" smtClean="0">
                <a:latin typeface="宋体" pitchFamily="2" charset="-122"/>
              </a:rPr>
              <a:t>[VMALLOC_START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r>
              <a:rPr lang="en-US" altLang="zh-CN" dirty="0" smtClean="0">
                <a:latin typeface="宋体" pitchFamily="2" charset="-122"/>
              </a:rPr>
              <a:t>VMALLOC_END</a:t>
            </a:r>
            <a:r>
              <a:rPr lang="zh-CN" altLang="en-US" dirty="0" smtClean="0">
                <a:latin typeface="宋体" pitchFamily="2" charset="-122"/>
              </a:rPr>
              <a:t>）区域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分配页框和建立映射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5255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中断向量表 </a:t>
            </a:r>
            <a:r>
              <a:rPr lang="en-US" altLang="zh-CN" dirty="0" smtClean="0">
                <a:latin typeface="宋体" pitchFamily="2" charset="-122"/>
              </a:rPr>
              <a:t>VS. </a:t>
            </a:r>
            <a:r>
              <a:rPr lang="zh-CN" altLang="en-US" dirty="0" smtClean="0">
                <a:latin typeface="宋体" pitchFamily="2" charset="-122"/>
              </a:rPr>
              <a:t>中断描述符表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中断描述符中存放了中断服务例程的入口地址等信息</a:t>
            </a:r>
            <a:endParaRPr lang="en-US" altLang="zh-CN" dirty="0" smtClean="0">
              <a:latin typeface="宋体" pitchFamily="2" charset="-122"/>
            </a:endParaRPr>
          </a:p>
        </p:txBody>
      </p:sp>
      <p:pic>
        <p:nvPicPr>
          <p:cNvPr id="39937" name="Picture 1" descr="C:\Users\Administrator\AppData\Roaming\Tencent\Users\526968771\QQ\WinTemp\RichOle\FG]%E`Q8H{PPW]Y%6K5%_1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0" y="2933700"/>
            <a:ext cx="7372350" cy="370356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分配页框和建立映射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49311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所有的中断描述符被组织在中断描述符表中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寄存器</a:t>
            </a:r>
            <a:r>
              <a:rPr lang="en-US" altLang="zh-CN" dirty="0" smtClean="0">
                <a:latin typeface="宋体" pitchFamily="2" charset="-122"/>
              </a:rPr>
              <a:t>IDTR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10</a:t>
            </a:r>
            <a:r>
              <a:rPr lang="zh-CN" altLang="en-US" dirty="0" smtClean="0">
                <a:latin typeface="宋体" pitchFamily="2" charset="-122"/>
              </a:rPr>
              <a:t>字节）给出了表基址和范围</a:t>
            </a:r>
            <a:endParaRPr lang="en-US" altLang="zh-CN" dirty="0" smtClean="0">
              <a:latin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7696" y="2381715"/>
            <a:ext cx="5990545" cy="434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分配页框和建立映射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所有的中断描述符被组织在中断描述符表中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#PF</a:t>
            </a:r>
            <a:r>
              <a:rPr lang="zh-CN" altLang="en-US" dirty="0" smtClean="0">
                <a:latin typeface="宋体" pitchFamily="2" charset="-122"/>
              </a:rPr>
              <a:t>对应的向量号是</a:t>
            </a:r>
            <a:r>
              <a:rPr lang="en-US" altLang="zh-CN" dirty="0" smtClean="0">
                <a:latin typeface="宋体" pitchFamily="2" charset="-122"/>
              </a:rPr>
              <a:t>0xe</a:t>
            </a:r>
            <a:r>
              <a:rPr lang="zh-CN" altLang="en-US" dirty="0" smtClean="0">
                <a:latin typeface="宋体" pitchFamily="2" charset="-122"/>
              </a:rPr>
              <a:t>（从</a:t>
            </a:r>
            <a:r>
              <a:rPr lang="en-US" altLang="zh-CN" dirty="0" smtClean="0">
                <a:latin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</a:rPr>
              <a:t>计数）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5.14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err="1" smtClean="0">
                <a:latin typeface="宋体" pitchFamily="2" charset="-122"/>
              </a:rPr>
              <a:t>kgdb</a:t>
            </a:r>
            <a:r>
              <a:rPr lang="zh-CN" altLang="en-US" dirty="0" smtClean="0">
                <a:latin typeface="宋体" pitchFamily="2" charset="-122"/>
              </a:rPr>
              <a:t>中调试，在</a:t>
            </a:r>
            <a:r>
              <a:rPr lang="en-US" altLang="zh-CN" dirty="0" smtClean="0">
                <a:latin typeface="宋体" pitchFamily="2" charset="-122"/>
              </a:rPr>
              <a:t>#PF</a:t>
            </a:r>
            <a:r>
              <a:rPr lang="zh-CN" altLang="en-US" dirty="0" smtClean="0">
                <a:latin typeface="宋体" pitchFamily="2" charset="-122"/>
              </a:rPr>
              <a:t>服务例程中设置断点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break arch/x86/mm/fault.c:1028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do_page_fault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基本数据结构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err="1" smtClean="0">
                <a:latin typeface="宋体" pitchFamily="2" charset="-122"/>
              </a:rPr>
              <a:t>搜索空闲线性地址空间</a:t>
            </a:r>
            <a:endParaRPr lang="en-US" altLang="zh-CN" dirty="0" err="1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err="1" smtClean="0">
                <a:latin typeface="宋体" pitchFamily="2" charset="-122"/>
              </a:rPr>
              <a:t>分配页框和建立映射</a:t>
            </a:r>
            <a:endParaRPr lang="en-US" altLang="zh-CN" dirty="0" err="1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solidFill>
                  <a:srgbClr val="FF0000"/>
                </a:solidFill>
                <a:latin typeface="宋体" pitchFamily="2" charset="-122"/>
              </a:rPr>
              <a:t>vmalloc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  <a:latin typeface="宋体" pitchFamily="2" charset="-122"/>
              </a:rPr>
              <a:t>vfree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vunmap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iounmap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vfree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分配</a:t>
            </a:r>
            <a:r>
              <a:rPr lang="en-US" altLang="zh-CN" dirty="0" err="1" smtClean="0"/>
              <a:t>vmalloc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ioremap</a:t>
            </a:r>
            <a:r>
              <a:rPr lang="zh-CN" altLang="en-US" dirty="0" smtClean="0"/>
              <a:t>线性地址空间：</a:t>
            </a:r>
            <a:endParaRPr lang="en-US" altLang="zh-CN" dirty="0" smtClean="0"/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/>
              <a:t>void *</a:t>
            </a:r>
            <a:r>
              <a:rPr lang="en-US" altLang="zh-CN" dirty="0" err="1" smtClean="0"/>
              <a:t>vmalloc</a:t>
            </a:r>
            <a:r>
              <a:rPr lang="en-US" altLang="zh-CN" dirty="0" smtClean="0"/>
              <a:t>(unsigned long size);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/>
              <a:t>size</a:t>
            </a:r>
            <a:r>
              <a:rPr lang="zh-CN" altLang="en-US" dirty="0" smtClean="0"/>
              <a:t>为所需空间大小，</a:t>
            </a:r>
            <a:r>
              <a:rPr lang="en-US" altLang="zh-CN" dirty="0" smtClean="0"/>
              <a:t>PAGE_ALIGN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完成的主要任务和步骤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找到满足大小要求的空闲线性地址区域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分配页框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修改页表，建立映射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释放线性地址空间：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vfree</a:t>
            </a:r>
            <a:r>
              <a:rPr lang="en-US" altLang="zh-CN" dirty="0" smtClean="0"/>
              <a:t>(const void *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)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addr</a:t>
            </a:r>
            <a:r>
              <a:rPr lang="zh-CN" altLang="en-US" dirty="0" smtClean="0">
                <a:latin typeface="宋体" pitchFamily="2" charset="-122"/>
              </a:rPr>
              <a:t>是之前申请到的线性地址空间的首地址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位物理地址空间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vi /proc/</a:t>
            </a:r>
            <a:r>
              <a:rPr lang="en-US" altLang="zh-CN" dirty="0" err="1" smtClean="0">
                <a:latin typeface="宋体" pitchFamily="2" charset="-122"/>
              </a:rPr>
              <a:t>pagetypeinfo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vfree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vfree</a:t>
            </a:r>
            <a:r>
              <a:rPr lang="zh-CN" altLang="en-US" dirty="0" smtClean="0">
                <a:latin typeface="宋体" pitchFamily="2" charset="-122"/>
              </a:rPr>
              <a:t>的主要任务和步骤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访问</a:t>
            </a:r>
            <a:r>
              <a:rPr lang="en-US" altLang="zh-CN" dirty="0" err="1" smtClean="0">
                <a:latin typeface="宋体" pitchFamily="2" charset="-122"/>
              </a:rPr>
              <a:t>vmap_area_root</a:t>
            </a:r>
            <a:r>
              <a:rPr lang="zh-CN" altLang="en-US" dirty="0" smtClean="0">
                <a:latin typeface="宋体" pitchFamily="2" charset="-122"/>
              </a:rPr>
              <a:t>红黑树，找到待删除的</a:t>
            </a:r>
            <a:r>
              <a:rPr lang="en-US" altLang="zh-CN" dirty="0" err="1" smtClean="0">
                <a:latin typeface="宋体" pitchFamily="2" charset="-122"/>
              </a:rPr>
              <a:t>vmap_area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清除</a:t>
            </a:r>
            <a:r>
              <a:rPr lang="en-US" altLang="zh-CN" dirty="0" err="1" smtClean="0">
                <a:latin typeface="宋体" pitchFamily="2" charset="-122"/>
              </a:rPr>
              <a:t>init_mm</a:t>
            </a:r>
            <a:r>
              <a:rPr lang="zh-CN" altLang="en-US" dirty="0" smtClean="0">
                <a:latin typeface="宋体" pitchFamily="2" charset="-122"/>
              </a:rPr>
              <a:t>中对应的</a:t>
            </a:r>
            <a:r>
              <a:rPr lang="en-US" altLang="zh-CN" dirty="0" err="1" smtClean="0">
                <a:latin typeface="宋体" pitchFamily="2" charset="-122"/>
              </a:rPr>
              <a:t>pte</a:t>
            </a:r>
            <a:r>
              <a:rPr lang="zh-CN" altLang="en-US" dirty="0" smtClean="0">
                <a:latin typeface="宋体" pitchFamily="2" charset="-122"/>
              </a:rPr>
              <a:t>，即解除映射关系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“释放”</a:t>
            </a:r>
            <a:r>
              <a:rPr lang="en-US" altLang="zh-CN" dirty="0" err="1" smtClean="0">
                <a:latin typeface="宋体" pitchFamily="2" charset="-122"/>
              </a:rPr>
              <a:t>vmap_area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释放申请的页框和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数组所占空间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释放</a:t>
            </a:r>
            <a:r>
              <a:rPr lang="en-US" altLang="zh-CN" dirty="0" err="1" smtClean="0">
                <a:latin typeface="宋体" pitchFamily="2" charset="-122"/>
              </a:rPr>
              <a:t>vm_struct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5.15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err="1" smtClean="0">
                <a:latin typeface="宋体" pitchFamily="2" charset="-122"/>
              </a:rPr>
              <a:t>vfree</a:t>
            </a:r>
            <a:r>
              <a:rPr lang="zh-CN" altLang="en-US" dirty="0" smtClean="0">
                <a:latin typeface="宋体" pitchFamily="2" charset="-122"/>
              </a:rPr>
              <a:t>的使用和</a:t>
            </a:r>
            <a:r>
              <a:rPr lang="en-US" altLang="zh-CN" dirty="0" err="1" smtClean="0">
                <a:latin typeface="宋体" pitchFamily="2" charset="-122"/>
              </a:rPr>
              <a:t>vmap_area</a:t>
            </a:r>
            <a:r>
              <a:rPr lang="zh-CN" altLang="en-US" dirty="0" smtClean="0">
                <a:latin typeface="宋体" pitchFamily="2" charset="-122"/>
              </a:rPr>
              <a:t>的回收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5.16</a:t>
            </a:r>
            <a:r>
              <a:rPr lang="zh-CN" altLang="en-US" dirty="0" smtClean="0">
                <a:latin typeface="宋体" pitchFamily="2" charset="-122"/>
              </a:rPr>
              <a:t>：再次查看</a:t>
            </a:r>
            <a:r>
              <a:rPr lang="en-US" altLang="zh-CN" dirty="0" err="1" smtClean="0">
                <a:latin typeface="宋体" pitchFamily="2" charset="-122"/>
              </a:rPr>
              <a:t>vmap_area_list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被删的</a:t>
            </a:r>
            <a:r>
              <a:rPr lang="en-US" altLang="zh-CN" dirty="0" err="1" smtClean="0">
                <a:latin typeface="宋体" pitchFamily="2" charset="-122"/>
              </a:rPr>
              <a:t>vmap_area</a:t>
            </a:r>
            <a:r>
              <a:rPr lang="zh-CN" altLang="en-US" dirty="0" smtClean="0">
                <a:latin typeface="宋体" pitchFamily="2" charset="-122"/>
              </a:rPr>
              <a:t>得到了回收：</a:t>
            </a:r>
            <a:r>
              <a:rPr lang="en-US" altLang="zh-CN" dirty="0" smtClean="0">
                <a:latin typeface="宋体" pitchFamily="2" charset="-122"/>
              </a:rPr>
              <a:t>RCU</a:t>
            </a:r>
            <a:r>
              <a:rPr lang="zh-CN" altLang="en-US" dirty="0" smtClean="0">
                <a:latin typeface="宋体" pitchFamily="2" charset="-122"/>
              </a:rPr>
              <a:t>，宽期限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vfree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5.17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VS</a:t>
            </a:r>
            <a:r>
              <a:rPr lang="zh-CN" altLang="en-US" dirty="0" smtClean="0">
                <a:latin typeface="宋体" pitchFamily="2" charset="-122"/>
              </a:rPr>
              <a:t>中查看源码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函数除了申请线性地址空间外，还会一页一页地申请页框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若程序本身就拥有若干连续页框，如何将这些页框映射到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可以参照</a:t>
            </a:r>
            <a:r>
              <a:rPr lang="en-US" altLang="zh-CN" dirty="0" smtClean="0">
                <a:latin typeface="宋体" pitchFamily="2" charset="-122"/>
              </a:rPr>
              <a:t>4.13</a:t>
            </a:r>
            <a:r>
              <a:rPr lang="zh-CN" altLang="en-US" dirty="0" smtClean="0">
                <a:latin typeface="宋体" pitchFamily="2" charset="-122"/>
              </a:rPr>
              <a:t>的做法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使用</a:t>
            </a:r>
            <a:r>
              <a:rPr lang="en-US" altLang="zh-CN" dirty="0" err="1" smtClean="0">
                <a:latin typeface="宋体" pitchFamily="2" charset="-122"/>
              </a:rPr>
              <a:t>vmap</a:t>
            </a:r>
            <a:r>
              <a:rPr lang="zh-CN" altLang="en-US" dirty="0" smtClean="0">
                <a:latin typeface="宋体" pitchFamily="2" charset="-122"/>
              </a:rPr>
              <a:t>函数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vfree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基本数据结构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err="1" smtClean="0">
                <a:latin typeface="宋体" pitchFamily="2" charset="-122"/>
              </a:rPr>
              <a:t>搜索空闲线性地址空间</a:t>
            </a:r>
            <a:endParaRPr lang="en-US" altLang="zh-CN" dirty="0" err="1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err="1" smtClean="0">
                <a:latin typeface="宋体" pitchFamily="2" charset="-122"/>
              </a:rPr>
              <a:t>分配页框和建立映射</a:t>
            </a:r>
            <a:endParaRPr lang="en-US" altLang="zh-CN" dirty="0" err="1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vfree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solidFill>
                  <a:srgbClr val="FF0000"/>
                </a:solidFill>
                <a:latin typeface="宋体" pitchFamily="2" charset="-122"/>
              </a:rPr>
              <a:t>vmap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  <a:latin typeface="宋体" pitchFamily="2" charset="-122"/>
              </a:rPr>
              <a:t>vunmap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iounmap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vunmap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*</a:t>
            </a:r>
            <a:r>
              <a:rPr lang="en-US" altLang="zh-CN" dirty="0" err="1" smtClean="0">
                <a:latin typeface="宋体" pitchFamily="2" charset="-122"/>
              </a:rPr>
              <a:t>vmap</a:t>
            </a:r>
            <a:r>
              <a:rPr lang="en-US" altLang="zh-CN" dirty="0" smtClean="0">
                <a:latin typeface="宋体" pitchFamily="2" charset="-122"/>
              </a:rPr>
              <a:t>(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page **pages, unsigned 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count, 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flags, </a:t>
            </a:r>
            <a:r>
              <a:rPr lang="en-US" altLang="zh-CN" dirty="0" err="1" smtClean="0">
                <a:latin typeface="宋体" pitchFamily="2" charset="-122"/>
              </a:rPr>
              <a:t>pgprot_t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prot</a:t>
            </a:r>
            <a:r>
              <a:rPr lang="en-US" altLang="zh-CN" dirty="0" smtClean="0">
                <a:latin typeface="宋体" pitchFamily="2" charset="-122"/>
              </a:rPr>
              <a:t>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参数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pages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结构指针数组，每个元素指向一个页框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count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pages</a:t>
            </a:r>
            <a:r>
              <a:rPr lang="zh-CN" altLang="en-US" dirty="0" smtClean="0">
                <a:latin typeface="宋体" pitchFamily="2" charset="-122"/>
              </a:rPr>
              <a:t>数组元素个数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flags</a:t>
            </a:r>
            <a:r>
              <a:rPr lang="zh-CN" altLang="en-US" dirty="0" smtClean="0">
                <a:latin typeface="宋体" pitchFamily="2" charset="-122"/>
              </a:rPr>
              <a:t>：设置给</a:t>
            </a:r>
            <a:r>
              <a:rPr lang="en-US" altLang="zh-CN" dirty="0" err="1" smtClean="0">
                <a:latin typeface="宋体" pitchFamily="2" charset="-122"/>
              </a:rPr>
              <a:t>vm_struct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r>
              <a:rPr lang="en-US" altLang="zh-CN" dirty="0" smtClean="0">
                <a:latin typeface="宋体" pitchFamily="2" charset="-122"/>
              </a:rPr>
              <a:t>flags</a:t>
            </a:r>
            <a:r>
              <a:rPr lang="zh-CN" altLang="en-US" dirty="0" smtClean="0">
                <a:latin typeface="宋体" pitchFamily="2" charset="-122"/>
              </a:rPr>
              <a:t>字段，可设为</a:t>
            </a:r>
            <a:r>
              <a:rPr lang="en-US" altLang="zh-CN" dirty="0" smtClean="0">
                <a:latin typeface="宋体" pitchFamily="2" charset="-122"/>
              </a:rPr>
              <a:t>VM_MAP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prot</a:t>
            </a:r>
            <a:r>
              <a:rPr lang="zh-CN" altLang="en-US" dirty="0" smtClean="0">
                <a:latin typeface="宋体" pitchFamily="2" charset="-122"/>
              </a:rPr>
              <a:t>：页表属性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vunmap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vmap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类似，区别主要在于不分配页框和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结构指针数组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vm_struct</a:t>
            </a:r>
            <a:r>
              <a:rPr lang="zh-CN" altLang="en-US" dirty="0" smtClean="0">
                <a:latin typeface="宋体" pitchFamily="2" charset="-122"/>
              </a:rPr>
              <a:t>结构的</a:t>
            </a:r>
            <a:r>
              <a:rPr lang="en-US" altLang="zh-CN" dirty="0" smtClean="0">
                <a:latin typeface="宋体" pitchFamily="2" charset="-122"/>
              </a:rPr>
              <a:t>pages</a:t>
            </a:r>
            <a:r>
              <a:rPr lang="zh-CN" altLang="en-US" dirty="0" smtClean="0">
                <a:latin typeface="宋体" pitchFamily="2" charset="-122"/>
              </a:rPr>
              <a:t>字段没有设置，即使</a:t>
            </a:r>
            <a:r>
              <a:rPr lang="en-US" altLang="zh-CN" dirty="0" err="1" smtClean="0">
                <a:latin typeface="宋体" pitchFamily="2" charset="-122"/>
              </a:rPr>
              <a:t>vmap</a:t>
            </a:r>
            <a:r>
              <a:rPr lang="zh-CN" altLang="en-US" dirty="0" smtClean="0">
                <a:latin typeface="宋体" pitchFamily="2" charset="-122"/>
              </a:rPr>
              <a:t>传递了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结构指针数组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vmap</a:t>
            </a:r>
            <a:r>
              <a:rPr lang="zh-CN" altLang="en-US" dirty="0" smtClean="0">
                <a:latin typeface="宋体" pitchFamily="2" charset="-122"/>
              </a:rPr>
              <a:t>的主要流程和任务：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找到满足大小要求的空闲线性地址区域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修改页表（</a:t>
            </a:r>
            <a:r>
              <a:rPr lang="en-US" altLang="zh-CN" dirty="0" smtClean="0">
                <a:latin typeface="宋体" pitchFamily="2" charset="-122"/>
              </a:rPr>
              <a:t>init_mm.pgd</a:t>
            </a:r>
            <a:r>
              <a:rPr lang="zh-CN" altLang="en-US" dirty="0" smtClean="0">
                <a:latin typeface="宋体" pitchFamily="2" charset="-122"/>
              </a:rPr>
              <a:t>），建立映射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使用</a:t>
            </a:r>
            <a:r>
              <a:rPr lang="en-US" altLang="zh-CN" dirty="0" err="1" smtClean="0">
                <a:latin typeface="宋体" pitchFamily="2" charset="-122"/>
              </a:rPr>
              <a:t>vunmap</a:t>
            </a:r>
            <a:r>
              <a:rPr lang="zh-CN" altLang="en-US" dirty="0" smtClean="0">
                <a:latin typeface="宋体" pitchFamily="2" charset="-122"/>
              </a:rPr>
              <a:t>函数解除映射：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</a:t>
            </a:r>
            <a:r>
              <a:rPr lang="en-US" altLang="zh-CN" dirty="0" err="1" smtClean="0">
                <a:latin typeface="宋体" pitchFamily="2" charset="-122"/>
              </a:rPr>
              <a:t>vunmap</a:t>
            </a:r>
            <a:r>
              <a:rPr lang="en-US" altLang="zh-CN" dirty="0" smtClean="0">
                <a:latin typeface="宋体" pitchFamily="2" charset="-122"/>
              </a:rPr>
              <a:t>(const void *</a:t>
            </a:r>
            <a:r>
              <a:rPr lang="en-US" altLang="zh-CN" dirty="0" err="1" smtClean="0">
                <a:latin typeface="宋体" pitchFamily="2" charset="-122"/>
              </a:rPr>
              <a:t>addr</a:t>
            </a:r>
            <a:r>
              <a:rPr lang="en-US" altLang="zh-CN" dirty="0" smtClean="0">
                <a:latin typeface="宋体" pitchFamily="2" charset="-122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vunmap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vunmap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err="1" smtClean="0">
                <a:latin typeface="宋体" pitchFamily="2" charset="-122"/>
              </a:rPr>
              <a:t>vfree</a:t>
            </a:r>
            <a:r>
              <a:rPr lang="zh-CN" altLang="en-US" dirty="0" smtClean="0">
                <a:latin typeface="宋体" pitchFamily="2" charset="-122"/>
              </a:rPr>
              <a:t>的区别，主要在于不释放页框和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结构指针数组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vunmap</a:t>
            </a:r>
            <a:r>
              <a:rPr lang="zh-CN" altLang="en-US" dirty="0" smtClean="0">
                <a:latin typeface="宋体" pitchFamily="2" charset="-122"/>
              </a:rPr>
              <a:t>的主要流程和任务：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访问</a:t>
            </a:r>
            <a:r>
              <a:rPr lang="en-US" altLang="zh-CN" dirty="0" err="1" smtClean="0">
                <a:latin typeface="宋体" pitchFamily="2" charset="-122"/>
              </a:rPr>
              <a:t>vmap_area_root</a:t>
            </a:r>
            <a:r>
              <a:rPr lang="zh-CN" altLang="en-US" dirty="0" smtClean="0">
                <a:latin typeface="宋体" pitchFamily="2" charset="-122"/>
              </a:rPr>
              <a:t>红黑树，找到待删除的</a:t>
            </a:r>
            <a:r>
              <a:rPr lang="en-US" altLang="zh-CN" dirty="0" err="1" smtClean="0">
                <a:latin typeface="宋体" pitchFamily="2" charset="-122"/>
              </a:rPr>
              <a:t>vmap_area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清除</a:t>
            </a:r>
            <a:r>
              <a:rPr lang="en-US" altLang="zh-CN" dirty="0" err="1" smtClean="0">
                <a:latin typeface="宋体" pitchFamily="2" charset="-122"/>
              </a:rPr>
              <a:t>init_mm</a:t>
            </a:r>
            <a:r>
              <a:rPr lang="zh-CN" altLang="en-US" dirty="0" smtClean="0">
                <a:latin typeface="宋体" pitchFamily="2" charset="-122"/>
              </a:rPr>
              <a:t>中对应的</a:t>
            </a:r>
            <a:r>
              <a:rPr lang="en-US" altLang="zh-CN" dirty="0" err="1" smtClean="0">
                <a:latin typeface="宋体" pitchFamily="2" charset="-122"/>
              </a:rPr>
              <a:t>pte</a:t>
            </a:r>
            <a:r>
              <a:rPr lang="zh-CN" altLang="en-US" dirty="0" smtClean="0">
                <a:latin typeface="宋体" pitchFamily="2" charset="-122"/>
              </a:rPr>
              <a:t>，即解除映射关系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“释放”</a:t>
            </a:r>
            <a:r>
              <a:rPr lang="en-US" altLang="zh-CN" dirty="0" err="1" smtClean="0">
                <a:latin typeface="宋体" pitchFamily="2" charset="-122"/>
              </a:rPr>
              <a:t>vmap_area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释放</a:t>
            </a:r>
            <a:r>
              <a:rPr lang="en-US" altLang="zh-CN" dirty="0" err="1" smtClean="0">
                <a:latin typeface="宋体" pitchFamily="2" charset="-122"/>
              </a:rPr>
              <a:t>vm_struct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5.18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err="1" smtClean="0">
                <a:latin typeface="宋体" pitchFamily="2" charset="-122"/>
              </a:rPr>
              <a:t>vmap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vunmap</a:t>
            </a:r>
            <a:r>
              <a:rPr lang="zh-CN" altLang="en-US" dirty="0" smtClean="0">
                <a:latin typeface="宋体" pitchFamily="2" charset="-122"/>
              </a:rPr>
              <a:t>的使用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基本数据结构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err="1" smtClean="0">
                <a:latin typeface="宋体" pitchFamily="2" charset="-122"/>
              </a:rPr>
              <a:t>搜索空闲线性地址空间</a:t>
            </a:r>
            <a:endParaRPr lang="en-US" altLang="zh-CN" dirty="0" err="1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err="1" smtClean="0">
                <a:latin typeface="宋体" pitchFamily="2" charset="-122"/>
              </a:rPr>
              <a:t>分配页框和建立映射</a:t>
            </a:r>
            <a:endParaRPr lang="en-US" altLang="zh-CN" dirty="0" err="1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vfree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vunmap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solidFill>
                  <a:srgbClr val="FF0000"/>
                </a:solidFill>
                <a:latin typeface="宋体" pitchFamily="2" charset="-122"/>
              </a:rPr>
              <a:t>ioremap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  <a:latin typeface="宋体" pitchFamily="2" charset="-122"/>
              </a:rPr>
              <a:t>iounmap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</a:t>
            </a:r>
            <a:r>
              <a:rPr lang="en-US" dirty="0" err="1" smtClean="0">
                <a:latin typeface="宋体" pitchFamily="2" charset="-122"/>
              </a:rPr>
              <a:t>oremap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iounmap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在物理地址空间中，除了普通内存外，还存在着一些硬件设备的</a:t>
            </a:r>
            <a:r>
              <a:rPr lang="en-US" altLang="zh-CN" dirty="0" smtClean="0">
                <a:latin typeface="宋体" pitchFamily="2" charset="-122"/>
              </a:rPr>
              <a:t>I/O</a:t>
            </a:r>
            <a:r>
              <a:rPr lang="zh-CN" altLang="en-US" dirty="0" smtClean="0">
                <a:latin typeface="宋体" pitchFamily="2" charset="-122"/>
              </a:rPr>
              <a:t>共享内存（</a:t>
            </a:r>
            <a:r>
              <a:rPr lang="en-US" altLang="zh-CN" dirty="0" smtClean="0">
                <a:latin typeface="宋体" pitchFamily="2" charset="-122"/>
              </a:rPr>
              <a:t>bus memory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也可以将这些内存映射到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，方便在连续的线性地址空间中访问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zh-CN" altLang="en-US" dirty="0" smtClean="0">
                <a:latin typeface="宋体" pitchFamily="2" charset="-122"/>
              </a:rPr>
              <a:t>等函数能完成映射的任务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对于</a:t>
            </a:r>
            <a:r>
              <a:rPr lang="en-US" altLang="zh-CN" dirty="0" smtClean="0">
                <a:latin typeface="宋体" pitchFamily="2" charset="-122"/>
              </a:rPr>
              <a:t>PCI BAR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Base Address Registers</a:t>
            </a:r>
            <a:r>
              <a:rPr lang="zh-CN" altLang="en-US" dirty="0" smtClean="0">
                <a:latin typeface="宋体" pitchFamily="2" charset="-122"/>
              </a:rPr>
              <a:t>），使用</a:t>
            </a:r>
            <a:r>
              <a:rPr lang="en-US" altLang="zh-CN" dirty="0" err="1" smtClean="0">
                <a:latin typeface="宋体" pitchFamily="2" charset="-122"/>
              </a:rPr>
              <a:t>pci_iomap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</a:t>
            </a:r>
            <a:r>
              <a:rPr lang="en-US" dirty="0" err="1" smtClean="0">
                <a:latin typeface="宋体" pitchFamily="2" charset="-122"/>
              </a:rPr>
              <a:t>oremap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iounmap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64247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5</a:t>
            </a:r>
            <a:r>
              <a:rPr lang="zh-CN" altLang="en-US" dirty="0" smtClean="0">
                <a:latin typeface="宋体" pitchFamily="2" charset="-122"/>
              </a:rPr>
              <a:t>个映射函数：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*</a:t>
            </a:r>
            <a:r>
              <a:rPr lang="en-US" altLang="zh-CN" dirty="0" err="1" smtClean="0">
                <a:latin typeface="宋体" pitchFamily="2" charset="-122"/>
              </a:rPr>
              <a:t>ioremap_nocache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resource_size_t</a:t>
            </a:r>
            <a:r>
              <a:rPr lang="en-US" altLang="zh-CN" dirty="0" smtClean="0">
                <a:latin typeface="宋体" pitchFamily="2" charset="-122"/>
              </a:rPr>
              <a:t> offset, unsigned long size);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*</a:t>
            </a:r>
            <a:r>
              <a:rPr lang="en-US" altLang="zh-CN" dirty="0" err="1" smtClean="0">
                <a:latin typeface="宋体" pitchFamily="2" charset="-122"/>
              </a:rPr>
              <a:t>ioremap_cache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resource_size_t</a:t>
            </a:r>
            <a:r>
              <a:rPr lang="en-US" altLang="zh-CN" dirty="0" smtClean="0">
                <a:latin typeface="宋体" pitchFamily="2" charset="-122"/>
              </a:rPr>
              <a:t> offset, unsigned long size);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*</a:t>
            </a:r>
            <a:r>
              <a:rPr lang="en-US" altLang="zh-CN" dirty="0" err="1" smtClean="0">
                <a:latin typeface="宋体" pitchFamily="2" charset="-122"/>
              </a:rPr>
              <a:t>ioremap_wc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resource_size_t</a:t>
            </a:r>
            <a:r>
              <a:rPr lang="en-US" altLang="zh-CN" dirty="0" smtClean="0">
                <a:latin typeface="宋体" pitchFamily="2" charset="-122"/>
              </a:rPr>
              <a:t> offset, unsigned long size);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</a:t>
            </a:r>
            <a:r>
              <a:rPr lang="zh-CN" altLang="en-US" dirty="0" smtClean="0">
                <a:latin typeface="宋体" pitchFamily="2" charset="-122"/>
              </a:rPr>
              <a:t>*</a:t>
            </a:r>
            <a:r>
              <a:rPr lang="en-US" altLang="zh-CN" dirty="0" err="1" smtClean="0">
                <a:latin typeface="宋体" pitchFamily="2" charset="-122"/>
              </a:rPr>
              <a:t>ioremap_prot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resource_size_t</a:t>
            </a:r>
            <a:r>
              <a:rPr lang="en-US" altLang="zh-CN" dirty="0" smtClean="0">
                <a:latin typeface="宋体" pitchFamily="2" charset="-122"/>
              </a:rPr>
              <a:t> offset, unsigned long size, unsigned long </a:t>
            </a:r>
            <a:r>
              <a:rPr lang="en-US" altLang="zh-CN" dirty="0" err="1" smtClean="0">
                <a:latin typeface="宋体" pitchFamily="2" charset="-122"/>
              </a:rPr>
              <a:t>prot_val</a:t>
            </a:r>
            <a:r>
              <a:rPr lang="en-US" altLang="zh-CN" dirty="0" smtClean="0">
                <a:latin typeface="宋体" pitchFamily="2" charset="-122"/>
              </a:rPr>
              <a:t>);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*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resource_size_t</a:t>
            </a:r>
            <a:r>
              <a:rPr lang="en-US" altLang="zh-CN" dirty="0" smtClean="0">
                <a:latin typeface="宋体" pitchFamily="2" charset="-122"/>
              </a:rPr>
              <a:t> offset, unsigned long size)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</a:t>
            </a:r>
            <a:r>
              <a:rPr lang="en-US" dirty="0" err="1" smtClean="0">
                <a:latin typeface="宋体" pitchFamily="2" charset="-122"/>
              </a:rPr>
              <a:t>oremap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iounmap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参数和返回值：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offset</a:t>
            </a:r>
            <a:r>
              <a:rPr lang="zh-CN" altLang="en-US" dirty="0" smtClean="0">
                <a:latin typeface="宋体" pitchFamily="2" charset="-122"/>
              </a:rPr>
              <a:t>：要映射的物理地址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size</a:t>
            </a:r>
            <a:r>
              <a:rPr lang="zh-CN" altLang="en-US" dirty="0" smtClean="0">
                <a:latin typeface="宋体" pitchFamily="2" charset="-122"/>
              </a:rPr>
              <a:t>：要映射的大小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prot_val</a:t>
            </a:r>
            <a:r>
              <a:rPr lang="zh-CN" altLang="en-US" dirty="0" smtClean="0">
                <a:latin typeface="宋体" pitchFamily="2" charset="-122"/>
              </a:rPr>
              <a:t>：页表项中要设置的属性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zh-CN" altLang="en-US" dirty="0" smtClean="0">
                <a:latin typeface="宋体" pitchFamily="2" charset="-122"/>
              </a:rPr>
              <a:t>实际调用</a:t>
            </a:r>
            <a:r>
              <a:rPr lang="en-US" altLang="zh-CN" dirty="0" err="1" smtClean="0">
                <a:latin typeface="宋体" pitchFamily="2" charset="-122"/>
              </a:rPr>
              <a:t>ioremap_nocache</a:t>
            </a:r>
            <a:r>
              <a:rPr lang="zh-CN" altLang="en-US" dirty="0" smtClean="0">
                <a:latin typeface="宋体" pitchFamily="2" charset="-122"/>
              </a:rPr>
              <a:t>，不使用</a:t>
            </a:r>
            <a:r>
              <a:rPr lang="en-US" altLang="zh-CN" dirty="0" smtClean="0">
                <a:latin typeface="宋体" pitchFamily="2" charset="-122"/>
              </a:rPr>
              <a:t>cache</a:t>
            </a:r>
            <a:r>
              <a:rPr lang="zh-CN" altLang="en-US" dirty="0" smtClean="0">
                <a:latin typeface="宋体" pitchFamily="2" charset="-122"/>
              </a:rPr>
              <a:t>，直接访问被映射空间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ioremap_cache</a:t>
            </a:r>
            <a:r>
              <a:rPr lang="zh-CN" altLang="en-US" dirty="0" smtClean="0">
                <a:latin typeface="宋体" pitchFamily="2" charset="-122"/>
              </a:rPr>
              <a:t>使用</a:t>
            </a:r>
            <a:r>
              <a:rPr lang="en-US" altLang="zh-CN" dirty="0" smtClean="0">
                <a:latin typeface="宋体" pitchFamily="2" charset="-122"/>
              </a:rPr>
              <a:t>cache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WB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r>
              <a:rPr lang="en-US" altLang="zh-CN" dirty="0" smtClean="0">
                <a:latin typeface="宋体" pitchFamily="2" charset="-122"/>
              </a:rPr>
              <a:t>Write Back</a:t>
            </a:r>
            <a:r>
              <a:rPr lang="zh-CN" altLang="en-US" dirty="0" smtClean="0">
                <a:latin typeface="宋体" pitchFamily="2" charset="-122"/>
              </a:rPr>
              <a:t>）方式访问被映射空间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ioremap_wc</a:t>
            </a:r>
            <a:r>
              <a:rPr lang="zh-CN" altLang="en-US" dirty="0" smtClean="0">
                <a:latin typeface="宋体" pitchFamily="2" charset="-122"/>
              </a:rPr>
              <a:t>使用</a:t>
            </a:r>
            <a:r>
              <a:rPr lang="en-US" altLang="zh-CN" dirty="0" smtClean="0">
                <a:latin typeface="宋体" pitchFamily="2" charset="-122"/>
              </a:rPr>
              <a:t>write combining</a:t>
            </a:r>
            <a:r>
              <a:rPr lang="zh-CN" altLang="en-US" dirty="0" smtClean="0">
                <a:latin typeface="宋体" pitchFamily="2" charset="-122"/>
              </a:rPr>
              <a:t>方式访问被映射空间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 bwMode="auto">
          <a:xfrm>
            <a:off x="123825" y="1628775"/>
            <a:ext cx="928687" cy="53014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932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KB</a:t>
            </a:r>
            <a:endParaRPr kumimoji="1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0" name="左大括号 59"/>
          <p:cNvSpPr/>
          <p:nvPr/>
        </p:nvSpPr>
        <p:spPr bwMode="auto">
          <a:xfrm>
            <a:off x="769144" y="1533525"/>
            <a:ext cx="733425" cy="895350"/>
          </a:xfrm>
          <a:prstGeom prst="leftBrace">
            <a:avLst>
              <a:gd name="adj1" fmla="val 8333"/>
              <a:gd name="adj2" fmla="val 4907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-2381" y="6143625"/>
            <a:ext cx="881062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/>
              <a:t>3G</a:t>
            </a: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B</a:t>
            </a:r>
            <a:endParaRPr kumimoji="1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6" name="左大括号 35"/>
          <p:cNvSpPr/>
          <p:nvPr/>
        </p:nvSpPr>
        <p:spPr bwMode="auto">
          <a:xfrm>
            <a:off x="728663" y="6000750"/>
            <a:ext cx="733425" cy="723900"/>
          </a:xfrm>
          <a:prstGeom prst="leftBrace">
            <a:avLst>
              <a:gd name="adj1" fmla="val 8333"/>
              <a:gd name="adj2" fmla="val 4907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229226" y="5991225"/>
            <a:ext cx="36861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0xBFFFFFFF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238751" y="6419850"/>
            <a:ext cx="34575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229226" y="556260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0xC0000000=PAGE_OFFSET</a:t>
            </a:r>
            <a:endParaRPr lang="zh-CN" altLang="en-US" sz="24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219701" y="49625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err="1" smtClean="0"/>
              <a:t>high_memory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219700" y="4505325"/>
            <a:ext cx="3924299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VMALLOC_START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219701" y="360045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0xFFBFE000=VMALLOC_END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210176" y="308610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0xFFC00000=PKMAP_BASE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200650" y="2162175"/>
            <a:ext cx="3943349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0xFFF16000=FIXADDR_START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219701" y="12287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0xFFFFF000=FIXADDR_TOP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466850" y="1152525"/>
            <a:ext cx="3810000" cy="55721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位线性地址空间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628776" y="6210300"/>
            <a:ext cx="3543300" cy="4000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u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ser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628776" y="5333999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Dircect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mapping area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514476" y="4162425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err="1" smtClean="0"/>
              <a:t>v</a:t>
            </a: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malloc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address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638301" y="2514600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err="1" smtClean="0"/>
              <a:t>k</a:t>
            </a: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map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address space</a:t>
            </a:r>
          </a:p>
          <a:p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永久映射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1638301" y="1590675"/>
            <a:ext cx="3524250" cy="8477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Fixed Virtual Address Mapping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2" name="直接连接符 31"/>
          <p:cNvCxnSpPr/>
          <p:nvPr/>
        </p:nvCxnSpPr>
        <p:spPr bwMode="auto">
          <a:xfrm>
            <a:off x="1466850" y="152400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1476375" y="24479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1466850" y="598170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>
            <a:off x="1476375" y="48291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>
            <a:off x="1476375" y="39147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>
            <a:off x="1466850" y="339090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>
            <a:off x="1476375" y="52673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28575" y="5353050"/>
            <a:ext cx="881062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约</a:t>
            </a: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892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/>
              <a:t>MB</a:t>
            </a:r>
            <a:endParaRPr kumimoji="1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6" name="左大括号 45"/>
          <p:cNvSpPr/>
          <p:nvPr/>
        </p:nvSpPr>
        <p:spPr bwMode="auto">
          <a:xfrm>
            <a:off x="731044" y="5257800"/>
            <a:ext cx="733425" cy="723900"/>
          </a:xfrm>
          <a:prstGeom prst="leftBrace">
            <a:avLst>
              <a:gd name="adj1" fmla="val 8333"/>
              <a:gd name="adj2" fmla="val 4907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5381626" y="1666875"/>
            <a:ext cx="2266949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(</a:t>
            </a: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kmap_atomic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)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400676" y="2562225"/>
            <a:ext cx="2266949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(</a:t>
            </a: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kmap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)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0" y="3362325"/>
            <a:ext cx="881062" cy="31018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2</a:t>
            </a:r>
            <a:r>
              <a: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个页面</a:t>
            </a:r>
          </a:p>
        </p:txBody>
      </p:sp>
      <p:sp>
        <p:nvSpPr>
          <p:cNvPr id="50" name="左大括号 49"/>
          <p:cNvSpPr/>
          <p:nvPr/>
        </p:nvSpPr>
        <p:spPr bwMode="auto">
          <a:xfrm>
            <a:off x="711994" y="3390900"/>
            <a:ext cx="733425" cy="523875"/>
          </a:xfrm>
          <a:prstGeom prst="leftBrace">
            <a:avLst>
              <a:gd name="adj1" fmla="val 8333"/>
              <a:gd name="adj2" fmla="val 4907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362576" y="4029075"/>
            <a:ext cx="2266949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(</a:t>
            </a: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vmalloc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)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0" y="4837948"/>
            <a:ext cx="881062" cy="25379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/>
              <a:t>8MB</a:t>
            </a:r>
            <a:endParaRPr kumimoji="1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3" name="左大括号 52"/>
          <p:cNvSpPr/>
          <p:nvPr/>
        </p:nvSpPr>
        <p:spPr bwMode="auto">
          <a:xfrm>
            <a:off x="711994" y="4810125"/>
            <a:ext cx="733425" cy="428625"/>
          </a:xfrm>
          <a:prstGeom prst="leftBrace">
            <a:avLst>
              <a:gd name="adj1" fmla="val 8333"/>
              <a:gd name="adj2" fmla="val 4907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19050" y="4076700"/>
            <a:ext cx="1042987" cy="53014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约</a:t>
            </a: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115MB</a:t>
            </a:r>
            <a:endParaRPr kumimoji="1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5" name="左大括号 54"/>
          <p:cNvSpPr/>
          <p:nvPr/>
        </p:nvSpPr>
        <p:spPr bwMode="auto">
          <a:xfrm>
            <a:off x="711994" y="3914775"/>
            <a:ext cx="733425" cy="895350"/>
          </a:xfrm>
          <a:prstGeom prst="leftBrace">
            <a:avLst>
              <a:gd name="adj1" fmla="val 8333"/>
              <a:gd name="adj2" fmla="val 4907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85725" y="2552700"/>
            <a:ext cx="928687" cy="53014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/>
              <a:t>约</a:t>
            </a:r>
            <a:r>
              <a:rPr lang="en-US" altLang="zh-CN" sz="2000" dirty="0" smtClean="0"/>
              <a:t>3MB</a:t>
            </a:r>
            <a:endParaRPr kumimoji="1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8" name="左大括号 57"/>
          <p:cNvSpPr/>
          <p:nvPr/>
        </p:nvSpPr>
        <p:spPr bwMode="auto">
          <a:xfrm>
            <a:off x="731044" y="2457450"/>
            <a:ext cx="733425" cy="895350"/>
          </a:xfrm>
          <a:prstGeom prst="leftBrace">
            <a:avLst>
              <a:gd name="adj1" fmla="val 8333"/>
              <a:gd name="adj2" fmla="val 4907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</a:t>
            </a:r>
            <a:r>
              <a:rPr lang="en-US" dirty="0" err="1" smtClean="0">
                <a:latin typeface="宋体" pitchFamily="2" charset="-122"/>
              </a:rPr>
              <a:t>oremap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iounmap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zh-CN" altLang="en-US" dirty="0" smtClean="0">
                <a:latin typeface="宋体" pitchFamily="2" charset="-122"/>
              </a:rPr>
              <a:t>类函数的主要任务和流程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根据</a:t>
            </a:r>
            <a:r>
              <a:rPr lang="en-US" altLang="zh-CN" dirty="0" smtClean="0">
                <a:latin typeface="宋体" pitchFamily="2" charset="-122"/>
              </a:rPr>
              <a:t>MTRR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PAT</a:t>
            </a:r>
            <a:r>
              <a:rPr lang="zh-CN" altLang="en-US" dirty="0" smtClean="0">
                <a:latin typeface="宋体" pitchFamily="2" charset="-122"/>
              </a:rPr>
              <a:t>，以及函数调用者请求的</a:t>
            </a:r>
            <a:r>
              <a:rPr lang="en-US" altLang="zh-CN" dirty="0" smtClean="0">
                <a:latin typeface="宋体" pitchFamily="2" charset="-122"/>
              </a:rPr>
              <a:t>cache</a:t>
            </a:r>
            <a:r>
              <a:rPr lang="zh-CN" altLang="en-US" dirty="0" smtClean="0">
                <a:latin typeface="宋体" pitchFamily="2" charset="-122"/>
              </a:rPr>
              <a:t>类型等信息，确定最终的</a:t>
            </a:r>
            <a:r>
              <a:rPr lang="en-US" altLang="zh-CN" dirty="0" smtClean="0">
                <a:latin typeface="宋体" pitchFamily="2" charset="-122"/>
              </a:rPr>
              <a:t>cache</a:t>
            </a:r>
            <a:r>
              <a:rPr lang="zh-CN" altLang="en-US" dirty="0" smtClean="0">
                <a:latin typeface="宋体" pitchFamily="2" charset="-122"/>
              </a:rPr>
              <a:t>类型，和页表项属性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可能存在与请求的</a:t>
            </a:r>
            <a:r>
              <a:rPr lang="en-US" altLang="zh-CN" dirty="0" smtClean="0">
                <a:latin typeface="宋体" pitchFamily="2" charset="-122"/>
              </a:rPr>
              <a:t>cache</a:t>
            </a:r>
            <a:r>
              <a:rPr lang="zh-CN" altLang="en-US" dirty="0" smtClean="0">
                <a:latin typeface="宋体" pitchFamily="2" charset="-122"/>
              </a:rPr>
              <a:t>类型不兼容，而导致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zh-CN" altLang="en-US" dirty="0" smtClean="0">
                <a:latin typeface="宋体" pitchFamily="2" charset="-122"/>
              </a:rPr>
              <a:t>类函数调用失败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比如请求的属性是</a:t>
            </a:r>
            <a:r>
              <a:rPr lang="en-US" altLang="zh-CN" dirty="0" smtClean="0">
                <a:latin typeface="宋体" pitchFamily="2" charset="-122"/>
              </a:rPr>
              <a:t>UC</a:t>
            </a:r>
            <a:r>
              <a:rPr lang="zh-CN" altLang="en-US" dirty="0" smtClean="0">
                <a:latin typeface="宋体" pitchFamily="2" charset="-122"/>
              </a:rPr>
              <a:t>或</a:t>
            </a:r>
            <a:r>
              <a:rPr lang="en-US" altLang="zh-CN" dirty="0" smtClean="0">
                <a:latin typeface="宋体" pitchFamily="2" charset="-122"/>
              </a:rPr>
              <a:t>WC</a:t>
            </a:r>
            <a:r>
              <a:rPr lang="zh-CN" altLang="en-US" dirty="0" smtClean="0">
                <a:latin typeface="宋体" pitchFamily="2" charset="-122"/>
              </a:rPr>
              <a:t>，而</a:t>
            </a:r>
            <a:r>
              <a:rPr lang="en-US" altLang="zh-CN" dirty="0" smtClean="0">
                <a:latin typeface="宋体" pitchFamily="2" charset="-122"/>
              </a:rPr>
              <a:t>MTRR</a:t>
            </a:r>
            <a:r>
              <a:rPr lang="zh-CN" altLang="en-US" dirty="0" smtClean="0">
                <a:latin typeface="宋体" pitchFamily="2" charset="-122"/>
              </a:rPr>
              <a:t>中设置的类型是</a:t>
            </a:r>
            <a:r>
              <a:rPr lang="en-US" altLang="zh-CN" dirty="0" smtClean="0">
                <a:latin typeface="宋体" pitchFamily="2" charset="-122"/>
              </a:rPr>
              <a:t>WB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找到满足大小要求的空闲线性地址区域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修改</a:t>
            </a:r>
            <a:r>
              <a:rPr lang="en-US" altLang="zh-CN" dirty="0" err="1" smtClean="0">
                <a:latin typeface="宋体" pitchFamily="2" charset="-122"/>
              </a:rPr>
              <a:t>init_mm</a:t>
            </a:r>
            <a:r>
              <a:rPr lang="zh-CN" altLang="en-US" dirty="0" smtClean="0">
                <a:latin typeface="宋体" pitchFamily="2" charset="-122"/>
              </a:rPr>
              <a:t>对应的页表，完成映射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</a:t>
            </a:r>
            <a:r>
              <a:rPr lang="en-US" dirty="0" err="1" smtClean="0">
                <a:latin typeface="宋体" pitchFamily="2" charset="-122"/>
              </a:rPr>
              <a:t>oremap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iounmap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解除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zh-CN" altLang="en-US" dirty="0" smtClean="0">
                <a:latin typeface="宋体" pitchFamily="2" charset="-122"/>
              </a:rPr>
              <a:t>类函数建立的映射，需要调用</a:t>
            </a:r>
            <a:r>
              <a:rPr lang="en-US" altLang="zh-CN" dirty="0" err="1" smtClean="0">
                <a:latin typeface="宋体" pitchFamily="2" charset="-122"/>
              </a:rPr>
              <a:t>iounmap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</a:t>
            </a:r>
            <a:r>
              <a:rPr lang="en-US" altLang="zh-CN" dirty="0" err="1" smtClean="0">
                <a:latin typeface="宋体" pitchFamily="2" charset="-122"/>
              </a:rPr>
              <a:t>iounmap</a:t>
            </a:r>
            <a:r>
              <a:rPr lang="en-US" altLang="zh-CN" dirty="0" smtClean="0">
                <a:latin typeface="宋体" pitchFamily="2" charset="-122"/>
              </a:rPr>
              <a:t>(volatile void *</a:t>
            </a:r>
            <a:r>
              <a:rPr lang="en-US" altLang="zh-CN" dirty="0" err="1" smtClean="0">
                <a:latin typeface="宋体" pitchFamily="2" charset="-122"/>
              </a:rPr>
              <a:t>addr</a:t>
            </a:r>
            <a:r>
              <a:rPr lang="en-US" altLang="zh-CN" dirty="0" smtClean="0">
                <a:latin typeface="宋体" pitchFamily="2" charset="-122"/>
              </a:rPr>
              <a:t>);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5.19</a:t>
            </a:r>
            <a:r>
              <a:rPr lang="zh-CN" altLang="en-US" dirty="0" smtClean="0">
                <a:latin typeface="宋体" pitchFamily="2" charset="-122"/>
              </a:rPr>
              <a:t>：同代码</a:t>
            </a:r>
            <a:r>
              <a:rPr lang="en-US" altLang="zh-CN" dirty="0" smtClean="0">
                <a:latin typeface="宋体" pitchFamily="2" charset="-122"/>
              </a:rPr>
              <a:t>2.10</a:t>
            </a:r>
            <a:r>
              <a:rPr lang="zh-CN" altLang="en-US" dirty="0" smtClean="0">
                <a:latin typeface="宋体" pitchFamily="2" charset="-122"/>
              </a:rPr>
              <a:t>，使用内核命令行保留一部分内存，使用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zh-CN" altLang="en-US" dirty="0" smtClean="0">
                <a:latin typeface="宋体" pitchFamily="2" charset="-122"/>
              </a:rPr>
              <a:t>类函数为其建立线性地址映射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5.19</a:t>
            </a:r>
            <a:r>
              <a:rPr lang="zh-CN" altLang="en-US" dirty="0" smtClean="0">
                <a:latin typeface="宋体" pitchFamily="2" charset="-122"/>
              </a:rPr>
              <a:t>使用</a:t>
            </a:r>
            <a:r>
              <a:rPr lang="en-US" altLang="zh-CN" dirty="0" err="1" smtClean="0">
                <a:latin typeface="宋体" pitchFamily="2" charset="-122"/>
              </a:rPr>
              <a:t>ioremap_cache</a:t>
            </a:r>
            <a:r>
              <a:rPr lang="zh-CN" altLang="en-US" dirty="0" smtClean="0">
                <a:latin typeface="宋体" pitchFamily="2" charset="-122"/>
              </a:rPr>
              <a:t>，而不能使用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zh-CN" altLang="en-US" dirty="0" smtClean="0">
                <a:latin typeface="宋体" pitchFamily="2" charset="-122"/>
              </a:rPr>
              <a:t>建立映射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当前系统对整个物理内存的</a:t>
            </a:r>
            <a:r>
              <a:rPr lang="en-US" altLang="zh-CN" dirty="0" smtClean="0">
                <a:latin typeface="宋体" pitchFamily="2" charset="-122"/>
              </a:rPr>
              <a:t>cache</a:t>
            </a:r>
            <a:r>
              <a:rPr lang="zh-CN" altLang="en-US" dirty="0" smtClean="0">
                <a:latin typeface="宋体" pitchFamily="2" charset="-122"/>
              </a:rPr>
              <a:t>类型设为了</a:t>
            </a:r>
            <a:r>
              <a:rPr lang="en-US" altLang="zh-CN" dirty="0" smtClean="0">
                <a:latin typeface="宋体" pitchFamily="2" charset="-122"/>
              </a:rPr>
              <a:t>WB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被内核管控的页框，不能使用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zh-CN" altLang="en-US" dirty="0" smtClean="0">
                <a:latin typeface="宋体" pitchFamily="2" charset="-122"/>
              </a:rPr>
              <a:t>类函数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基本数据结构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err="1" smtClean="0">
                <a:latin typeface="宋体" pitchFamily="2" charset="-122"/>
              </a:rPr>
              <a:t>搜索空闲线性地址空间</a:t>
            </a:r>
            <a:endParaRPr lang="en-US" altLang="zh-CN" dirty="0" err="1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err="1" smtClean="0">
                <a:latin typeface="宋体" pitchFamily="2" charset="-122"/>
              </a:rPr>
              <a:t>分配页框和建立映射</a:t>
            </a:r>
            <a:endParaRPr lang="en-US" altLang="zh-CN" dirty="0" err="1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vfree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vunmap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iounmap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内核线性地址空间管理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位内核线性地址空间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位内核线性地址空间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管理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位物理地址空间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PAGE_OFFSET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#define PAGE_OFFSET </a:t>
            </a:r>
            <a:r>
              <a:rPr lang="en-US" altLang="zh-CN" dirty="0" smtClean="0">
                <a:latin typeface="宋体" pitchFamily="2" charset="-122"/>
              </a:rPr>
              <a:t>			  			((</a:t>
            </a:r>
            <a:r>
              <a:rPr lang="en-US" altLang="zh-CN" dirty="0">
                <a:latin typeface="宋体" pitchFamily="2" charset="-122"/>
              </a:rPr>
              <a:t>unsigned long)__PAGE_OFFSET)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</a:t>
            </a:r>
            <a:r>
              <a:rPr lang="en-US" altLang="zh-CN" dirty="0">
                <a:latin typeface="宋体" pitchFamily="2" charset="-122"/>
              </a:rPr>
              <a:t>define __</a:t>
            </a:r>
            <a:r>
              <a:rPr lang="en-US" altLang="zh-CN" dirty="0" smtClean="0">
                <a:latin typeface="宋体" pitchFamily="2" charset="-122"/>
              </a:rPr>
              <a:t>PAGE_OFFSET		            			_</a:t>
            </a:r>
            <a:r>
              <a:rPr lang="en-US" altLang="zh-CN" dirty="0">
                <a:latin typeface="宋体" pitchFamily="2" charset="-122"/>
              </a:rPr>
              <a:t>AC(CONFIG_PAGE_OFFSET, UL</a:t>
            </a:r>
            <a:r>
              <a:rPr lang="en-US" altLang="zh-CN" dirty="0" smtClean="0">
                <a:latin typeface="宋体" pitchFamily="2" charset="-122"/>
              </a:rPr>
              <a:t>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5.1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位）：查看</a:t>
            </a: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位中的分段值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内核线性地址空间管理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位内核线性地址空间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64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位内核线性地址空间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管理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5000626" y="5991225"/>
            <a:ext cx="36861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0x00007FFF_FFFFFFFF</a:t>
            </a:r>
            <a:endParaRPr lang="zh-CN" altLang="en-US" sz="20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010151" y="6419850"/>
            <a:ext cx="34575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0x00000000_00000000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000626" y="556260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0xFFFF8800_00000000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991101" y="50006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0xFFFFC7FF_FFFFFFFF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991101" y="45815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0xFFFFC900_00000000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991101" y="414337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0xFFFFE8FF_FFFFFFFF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91101" y="373380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0xFFFFEA00_00000000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81576" y="325755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0xFFFFEAFF_FFFFFFFF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981576" y="28289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0xFFFFFFFF_80000000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972051" y="22574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0xFFFFFFFF_A0000000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981576" y="18383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0xFFFFFFFF_FF5FFFFF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991101" y="127635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0xFFFFFFFF_FFDFFFFF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238250" y="1152525"/>
            <a:ext cx="3810000" cy="55721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位内核线性地址空间布局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400176" y="6210300"/>
            <a:ext cx="3543300" cy="4000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u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ser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400176" y="5067300"/>
            <a:ext cx="3524250" cy="7810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Dircect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mapping of all phys. memory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409701" y="4333875"/>
            <a:ext cx="3524250" cy="342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err="1" smtClean="0"/>
              <a:t>vmalloc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ioremap</a:t>
            </a:r>
            <a:r>
              <a:rPr lang="en-US" altLang="zh-CN" sz="2400" dirty="0" smtClean="0"/>
              <a:t>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400176" y="3438525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v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irtual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memory map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409701" y="2571750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kernel text mapping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409701" y="1924050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module mapping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409701" y="1371600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err="1" smtClean="0"/>
              <a:t>vsyscalls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>
            <a:off x="1247775" y="190500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1238250" y="137160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1247775" y="24479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>
            <a:off x="1247775" y="61055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1238250" y="58769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1238250" y="50577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1247775" y="485775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>
            <a:off x="1247775" y="42576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>
            <a:off x="1257300" y="401955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>
            <a:off x="1247775" y="33432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>
            <a:off x="1238250" y="31527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ESIGNO">
  <a:themeElements>
    <a:clrScheme name="CDESIGNO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CDESIGN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DESIGNO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O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CDESIGNO</Template>
  <TotalTime>28069</TotalTime>
  <Words>3558</Words>
  <Application>Microsoft Office PowerPoint</Application>
  <PresentationFormat>全屏显示(4:3)</PresentationFormat>
  <Paragraphs>572</Paragraphs>
  <Slides>63</Slides>
  <Notes>63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9" baseType="lpstr">
      <vt:lpstr>宋体</vt:lpstr>
      <vt:lpstr>Arial</vt:lpstr>
      <vt:lpstr>Times New Roman</vt:lpstr>
      <vt:lpstr>Wingdings</vt:lpstr>
      <vt:lpstr>Wingdings 2</vt:lpstr>
      <vt:lpstr>CDESIGNO</vt:lpstr>
      <vt:lpstr>Linux操作系统内核技术</vt:lpstr>
      <vt:lpstr>内核线性地址空间管理</vt:lpstr>
      <vt:lpstr>内核线性地址空间管理</vt:lpstr>
      <vt:lpstr>32位物理地址空间</vt:lpstr>
      <vt:lpstr>32位物理地址空间</vt:lpstr>
      <vt:lpstr>32位线性地址空间</vt:lpstr>
      <vt:lpstr>32位物理地址空间</vt:lpstr>
      <vt:lpstr>内核线性地址空间管理</vt:lpstr>
      <vt:lpstr>64位内核线性地址空间布局</vt:lpstr>
      <vt:lpstr>64位内核线性地址空间布局</vt:lpstr>
      <vt:lpstr>64位内核线性地址空间布局</vt:lpstr>
      <vt:lpstr>64位内核线性地址空间布局</vt:lpstr>
      <vt:lpstr>64位内核线性地址空间布局</vt:lpstr>
      <vt:lpstr>64位内核线性地址空间布局</vt:lpstr>
      <vt:lpstr>内核线性地址空间共享</vt:lpstr>
      <vt:lpstr>内核线性地址空间共享</vt:lpstr>
      <vt:lpstr>内核线性地址空间共享</vt:lpstr>
      <vt:lpstr>内核线性地址空间共享</vt:lpstr>
      <vt:lpstr>内核线性地址空间管理</vt:lpstr>
      <vt:lpstr>vmalloc/ioremap space管理</vt:lpstr>
      <vt:lpstr>64位内核线性地址空间布局</vt:lpstr>
      <vt:lpstr>vmalloc/ioremap space管理</vt:lpstr>
      <vt:lpstr>vmalloc/ioremap space管理</vt:lpstr>
      <vt:lpstr>基本数据结构</vt:lpstr>
      <vt:lpstr>基本数据结构</vt:lpstr>
      <vt:lpstr>基本数据结构</vt:lpstr>
      <vt:lpstr>基本数据结构</vt:lpstr>
      <vt:lpstr>基本数据结构</vt:lpstr>
      <vt:lpstr>基本数据结构</vt:lpstr>
      <vt:lpstr>vmalloc/ioremap space管理</vt:lpstr>
      <vt:lpstr>搜索空闲线性地址空间</vt:lpstr>
      <vt:lpstr>搜索空闲线性地址空间</vt:lpstr>
      <vt:lpstr>搜索空闲线性地址空间</vt:lpstr>
      <vt:lpstr>搜索空闲线性地址空间</vt:lpstr>
      <vt:lpstr>搜索空闲线性地址空间</vt:lpstr>
      <vt:lpstr>搜索空闲线性地址空间</vt:lpstr>
      <vt:lpstr>搜索空闲线性地址空间</vt:lpstr>
      <vt:lpstr>搜索空闲线性地址空间</vt:lpstr>
      <vt:lpstr>vmalloc/ioremap space管理</vt:lpstr>
      <vt:lpstr>分配页框和建立映射</vt:lpstr>
      <vt:lpstr>分配页框和建立映射</vt:lpstr>
      <vt:lpstr>分配页框和建立映射</vt:lpstr>
      <vt:lpstr>分配页框和建立映射</vt:lpstr>
      <vt:lpstr>分配页框和建立映射</vt:lpstr>
      <vt:lpstr>分配页框和建立映射</vt:lpstr>
      <vt:lpstr>分配页框和建立映射</vt:lpstr>
      <vt:lpstr>分配页框和建立映射</vt:lpstr>
      <vt:lpstr>vmalloc/ioremap space管理</vt:lpstr>
      <vt:lpstr>vmalloc和vfree</vt:lpstr>
      <vt:lpstr>vmalloc和vfree</vt:lpstr>
      <vt:lpstr>vmalloc和vfree</vt:lpstr>
      <vt:lpstr>vmalloc和vfree</vt:lpstr>
      <vt:lpstr>vmap和vunmap</vt:lpstr>
      <vt:lpstr>vmap和vunmap</vt:lpstr>
      <vt:lpstr>vmap和vunmap</vt:lpstr>
      <vt:lpstr>vmalloc/ioremap space管理</vt:lpstr>
      <vt:lpstr>ioremap和iounmap</vt:lpstr>
      <vt:lpstr>ioremap和iounmap</vt:lpstr>
      <vt:lpstr>ioremap和iounmap</vt:lpstr>
      <vt:lpstr>ioremap和iounmap</vt:lpstr>
      <vt:lpstr>ioremap和iounmap</vt:lpstr>
      <vt:lpstr>vmalloc/ioremap space管理</vt:lpstr>
      <vt:lpstr>内核线性地址空间管理</vt:lpstr>
    </vt:vector>
  </TitlesOfParts>
  <Company>UESTC108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Internetworking With TCP/IP</dc:title>
  <dc:creator>lilin</dc:creator>
  <cp:lastModifiedBy>Sky123.Org</cp:lastModifiedBy>
  <cp:revision>2327</cp:revision>
  <dcterms:created xsi:type="dcterms:W3CDTF">2000-01-15T01:57:56Z</dcterms:created>
  <dcterms:modified xsi:type="dcterms:W3CDTF">2017-04-26T04:59:00Z</dcterms:modified>
</cp:coreProperties>
</file>