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184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4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1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7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1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8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5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1DC03E-FCE8-4E70-B00B-2E57155E573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422FC1-9968-4738-92A7-A9F1E122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5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Dates and 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 with…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7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95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Main Function: </a:t>
            </a:r>
            <a:r>
              <a:rPr lang="en-US" dirty="0" err="1" smtClean="0"/>
              <a:t>date_ingest_checker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93304"/>
            <a:ext cx="10233800" cy="5764696"/>
          </a:xfrm>
        </p:spPr>
        <p:txBody>
          <a:bodyPr>
            <a:normAutofit/>
          </a:bodyPr>
          <a:lstStyle/>
          <a:p>
            <a:r>
              <a:rPr lang="en-US" dirty="0" smtClean="0"/>
              <a:t>Inputs:</a:t>
            </a:r>
          </a:p>
          <a:p>
            <a:pPr lvl="1"/>
            <a:r>
              <a:rPr lang="en-US" dirty="0" smtClean="0"/>
              <a:t>x – a string that is a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lvl="2"/>
            <a:r>
              <a:rPr lang="en-US" dirty="0" smtClean="0"/>
              <a:t>2018-05-22</a:t>
            </a:r>
          </a:p>
          <a:p>
            <a:pPr lvl="2"/>
            <a:r>
              <a:rPr lang="en-US" dirty="0" smtClean="0"/>
              <a:t>01/15/2018 1:30 PM</a:t>
            </a:r>
          </a:p>
          <a:p>
            <a:pPr lvl="2"/>
            <a:r>
              <a:rPr lang="en-US" dirty="0" smtClean="0"/>
              <a:t>2018-06-20T5:00 GMT+2</a:t>
            </a:r>
          </a:p>
          <a:p>
            <a:pPr lvl="1"/>
            <a:r>
              <a:rPr lang="en-US" dirty="0" err="1" smtClean="0"/>
              <a:t>inpFormat</a:t>
            </a:r>
            <a:r>
              <a:rPr lang="en-US" dirty="0" smtClean="0"/>
              <a:t> – a string that is the code for the format of x, see </a:t>
            </a:r>
            <a:r>
              <a:rPr lang="en-US" dirty="0" err="1" smtClean="0"/>
              <a:t>strptime</a:t>
            </a:r>
            <a:r>
              <a:rPr lang="en-US" dirty="0" smtClean="0"/>
              <a:t> docs</a:t>
            </a:r>
          </a:p>
          <a:p>
            <a:pPr lvl="2"/>
            <a:r>
              <a:rPr lang="en-US" dirty="0" smtClean="0"/>
              <a:t>%Y-%m-%d</a:t>
            </a:r>
          </a:p>
          <a:p>
            <a:pPr lvl="2"/>
            <a:r>
              <a:rPr lang="en-US" dirty="0" smtClean="0"/>
              <a:t>%m/%d/%Y %I:%M %p</a:t>
            </a:r>
          </a:p>
          <a:p>
            <a:pPr lvl="2"/>
            <a:r>
              <a:rPr lang="en-US" dirty="0" smtClean="0"/>
              <a:t>%Y-%m-%</a:t>
            </a:r>
            <a:r>
              <a:rPr lang="en-US" dirty="0" err="1" smtClean="0"/>
              <a:t>dT%H</a:t>
            </a:r>
            <a:r>
              <a:rPr lang="en-US" dirty="0" smtClean="0"/>
              <a:t>:%M %Z</a:t>
            </a:r>
          </a:p>
          <a:p>
            <a:pPr lvl="2"/>
            <a:r>
              <a:rPr lang="en-US" dirty="0" smtClean="0"/>
              <a:t>We have added support for strings containing the time zone in the input (%Z)</a:t>
            </a:r>
          </a:p>
          <a:p>
            <a:pPr lvl="1"/>
            <a:r>
              <a:rPr lang="en-US" dirty="0" smtClean="0"/>
              <a:t>Precision – a string that indicates the precision of the input/output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ay, minute, second, millisecond</a:t>
            </a:r>
          </a:p>
          <a:p>
            <a:pPr lvl="1"/>
            <a:r>
              <a:rPr lang="en-US" dirty="0" smtClean="0"/>
              <a:t>TZ – time zone that x was collected in</a:t>
            </a:r>
          </a:p>
          <a:p>
            <a:pPr lvl="2"/>
            <a:r>
              <a:rPr lang="en-US" dirty="0" smtClean="0"/>
              <a:t>Added support for daylight times, EDT, CDT, MDT, and PDT</a:t>
            </a:r>
          </a:p>
          <a:p>
            <a:pPr lvl="2"/>
            <a:r>
              <a:rPr lang="en-US" dirty="0" smtClean="0"/>
              <a:t>Added support for GMT+2, GMT+02, GMT+00:02 formats as well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74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Envision QA/QC tasks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 is output at </a:t>
            </a:r>
            <a:r>
              <a:rPr lang="en-US" dirty="0" err="1" smtClean="0"/>
              <a:t>POSIXct</a:t>
            </a:r>
            <a:r>
              <a:rPr lang="en-US" dirty="0" smtClean="0"/>
              <a:t> r object</a:t>
            </a:r>
          </a:p>
          <a:p>
            <a:r>
              <a:rPr lang="en-US" dirty="0" smtClean="0"/>
              <a:t>Should work well with </a:t>
            </a:r>
            <a:r>
              <a:rPr lang="en-US" dirty="0" err="1" smtClean="0"/>
              <a:t>lubridate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Easier to interpolate or determine time differences for QA/QC tests and flagging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6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timestamp_output_formatter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additional function to facilitate outputting the </a:t>
            </a:r>
            <a:r>
              <a:rPr lang="en-US" dirty="0" err="1" smtClean="0"/>
              <a:t>dateTime</a:t>
            </a:r>
            <a:r>
              <a:rPr lang="en-US" dirty="0" smtClean="0"/>
              <a:t> as a string in UTC and/or a user specified time zone.</a:t>
            </a:r>
          </a:p>
          <a:p>
            <a:r>
              <a:rPr lang="en-US" dirty="0" smtClean="0"/>
              <a:t>Pretty to look at and easily human readable.</a:t>
            </a:r>
          </a:p>
          <a:p>
            <a:r>
              <a:rPr lang="en-US" dirty="0" smtClean="0"/>
              <a:t>Less easy to manipulate in R for QA/QC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handleTimestamp</a:t>
            </a:r>
            <a:r>
              <a:rPr lang="en-US" dirty="0" smtClean="0"/>
              <a:t> – a wrapper to run the </a:t>
            </a:r>
            <a:r>
              <a:rPr lang="en-US" dirty="0" err="1" smtClean="0"/>
              <a:t>date_ingest_checker</a:t>
            </a:r>
            <a:endParaRPr lang="en-US" dirty="0" smtClean="0"/>
          </a:p>
          <a:p>
            <a:r>
              <a:rPr lang="en-US" dirty="0" err="1" smtClean="0"/>
              <a:t>ISOStringPrecformatter</a:t>
            </a:r>
            <a:r>
              <a:rPr lang="en-US" dirty="0" smtClean="0"/>
              <a:t> – ISO formatting support</a:t>
            </a:r>
          </a:p>
          <a:p>
            <a:r>
              <a:rPr lang="en-US" dirty="0" smtClean="0"/>
              <a:t>addISO8601colon – adds a colon between the hour and minute GMT offset for ISO format if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4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issues discovered in unit testing: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Time zone is still required even for day precision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Common sense checks</a:t>
            </a:r>
          </a:p>
          <a:p>
            <a:pPr lvl="2"/>
            <a:r>
              <a:rPr lang="en-US" dirty="0" smtClean="0"/>
              <a:t>Alert users when data is collected prior to 1980 or so</a:t>
            </a:r>
          </a:p>
          <a:p>
            <a:pPr lvl="2"/>
            <a:r>
              <a:rPr lang="en-US" dirty="0" smtClean="0"/>
              <a:t>Check that dates are no more than 24 hours in the future from system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some checks for max, min, distribution using </a:t>
            </a:r>
            <a:r>
              <a:rPr lang="en-US" dirty="0" err="1" smtClean="0"/>
              <a:t>descTools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Testing with real data</a:t>
            </a:r>
          </a:p>
        </p:txBody>
      </p:sp>
    </p:spTree>
    <p:extLst>
      <p:ext uri="{BB962C8B-B14F-4D97-AF65-F5344CB8AC3E}">
        <p14:creationId xmlns:p14="http://schemas.microsoft.com/office/powerpoint/2010/main" val="24322991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48</TotalTime>
  <Words>300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Dates and Times</vt:lpstr>
      <vt:lpstr>Main Function: date_ingest_checker</vt:lpstr>
      <vt:lpstr>Envision QA/QC tasks here</vt:lpstr>
      <vt:lpstr>timestamp_output_formatter</vt:lpstr>
      <vt:lpstr>Helper Functions</vt:lpstr>
      <vt:lpstr>Future work</vt:lpstr>
    </vt:vector>
  </TitlesOfParts>
  <Company>Battelle Ecology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Dates and Times</dc:title>
  <dc:creator>Kaelin Cawley</dc:creator>
  <cp:lastModifiedBy>Kaelin Cawley</cp:lastModifiedBy>
  <cp:revision>9</cp:revision>
  <dcterms:created xsi:type="dcterms:W3CDTF">2018-06-14T21:10:24Z</dcterms:created>
  <dcterms:modified xsi:type="dcterms:W3CDTF">2018-06-14T22:09:28Z</dcterms:modified>
</cp:coreProperties>
</file>