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7/14/2017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542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880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648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732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pPr/>
              <a:t>7/14/2017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865442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052488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431418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675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646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7/14/2017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94163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t>7/14/2017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419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7/14/2017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635253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untime_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2165D9-F417-44C6-AD35-CA4064B0BE40}"/>
              </a:ext>
            </a:extLst>
          </p:cNvPr>
          <p:cNvSpPr>
            <a:spLocks noGrp="1"/>
          </p:cNvSpPr>
          <p:nvPr>
            <p:ph type="ctrTitle"/>
          </p:nvPr>
        </p:nvSpPr>
        <p:spPr>
          <a:xfrm>
            <a:off x="1451114" y="1024519"/>
            <a:ext cx="9448800" cy="1825096"/>
          </a:xfrm>
        </p:spPr>
        <p:txBody>
          <a:bodyPr/>
          <a:lstStyle/>
          <a:p>
            <a:pPr algn="ctr"/>
            <a:r>
              <a:rPr lang="en-IN" b="1" dirty="0">
                <a:effectLst>
                  <a:outerShdw blurRad="38100" dist="38100" dir="2700000" algn="tl">
                    <a:srgbClr val="000000">
                      <a:alpha val="43137"/>
                    </a:srgbClr>
                  </a:outerShdw>
                </a:effectLst>
              </a:rPr>
              <a:t>RTM</a:t>
            </a:r>
          </a:p>
        </p:txBody>
      </p:sp>
      <p:pic>
        <p:nvPicPr>
          <p:cNvPr id="3" name="Picture 2">
            <a:extLst>
              <a:ext uri="{FF2B5EF4-FFF2-40B4-BE49-F238E27FC236}">
                <a16:creationId xmlns:a16="http://schemas.microsoft.com/office/drawing/2014/main" id="{8F864723-688D-4D8F-9ADA-C9D0C20996CC}"/>
              </a:ext>
            </a:extLst>
          </p:cNvPr>
          <p:cNvPicPr>
            <a:picLocks noChangeAspect="1"/>
          </p:cNvPicPr>
          <p:nvPr/>
        </p:nvPicPr>
        <p:blipFill>
          <a:blip r:embed="rId2"/>
          <a:stretch>
            <a:fillRect/>
          </a:stretch>
        </p:blipFill>
        <p:spPr>
          <a:xfrm>
            <a:off x="4352810" y="2849615"/>
            <a:ext cx="3645408" cy="2218944"/>
          </a:xfrm>
          <a:prstGeom prst="rect">
            <a:avLst/>
          </a:prstGeom>
        </p:spPr>
      </p:pic>
    </p:spTree>
    <p:extLst>
      <p:ext uri="{BB962C8B-B14F-4D97-AF65-F5344CB8AC3E}">
        <p14:creationId xmlns:p14="http://schemas.microsoft.com/office/powerpoint/2010/main" val="271413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6CC1-AD29-40B1-828C-86A3F6D2989E}"/>
              </a:ext>
            </a:extLst>
          </p:cNvPr>
          <p:cNvSpPr>
            <a:spLocks noGrp="1"/>
          </p:cNvSpPr>
          <p:nvPr>
            <p:ph type="title"/>
          </p:nvPr>
        </p:nvSpPr>
        <p:spPr>
          <a:xfrm>
            <a:off x="1251678" y="793869"/>
            <a:ext cx="10178322" cy="1492132"/>
          </a:xfrm>
        </p:spPr>
        <p:txBody>
          <a:bodyPr/>
          <a:lstStyle/>
          <a:p>
            <a:r>
              <a:rPr lang="en-IN" dirty="0"/>
              <a:t>Objective Of The Project</a:t>
            </a:r>
          </a:p>
        </p:txBody>
      </p:sp>
      <p:sp>
        <p:nvSpPr>
          <p:cNvPr id="3" name="Content Placeholder 2">
            <a:extLst>
              <a:ext uri="{FF2B5EF4-FFF2-40B4-BE49-F238E27FC236}">
                <a16:creationId xmlns:a16="http://schemas.microsoft.com/office/drawing/2014/main" id="{A4A1954D-3228-4364-B0D6-4C3AD38E002F}"/>
              </a:ext>
            </a:extLst>
          </p:cNvPr>
          <p:cNvSpPr>
            <a:spLocks noGrp="1"/>
          </p:cNvSpPr>
          <p:nvPr>
            <p:ph idx="1"/>
          </p:nvPr>
        </p:nvSpPr>
        <p:spPr>
          <a:xfrm>
            <a:off x="1251678" y="1981201"/>
            <a:ext cx="10178322" cy="3593591"/>
          </a:xfrm>
        </p:spPr>
        <p:txBody>
          <a:bodyPr/>
          <a:lstStyle/>
          <a:p>
            <a:pPr marL="0" indent="0">
              <a:buNone/>
            </a:pPr>
            <a:r>
              <a:rPr lang="en-IN" dirty="0"/>
              <a:t>Entertainment is one of the most essential things in human life. For that, we watch movies, TV series etc. But it is a total mood killer if the movie or series that you watched was not worth it. Or maybe it was not good enough to spend your time on it. </a:t>
            </a:r>
          </a:p>
          <a:p>
            <a:pPr marL="0" indent="0">
              <a:buNone/>
            </a:pPr>
            <a:r>
              <a:rPr lang="en-IN" dirty="0"/>
              <a:t>How good could it be if you can check rating of the stuff that you’re going to </a:t>
            </a:r>
            <a:r>
              <a:rPr lang="en-IN"/>
              <a:t>watch!</a:t>
            </a:r>
          </a:p>
          <a:p>
            <a:pPr marL="0" indent="0">
              <a:buNone/>
            </a:pPr>
            <a:endParaRPr lang="en-IN" dirty="0"/>
          </a:p>
          <a:p>
            <a:pPr marL="0" indent="0" algn="ctr">
              <a:buNone/>
            </a:pPr>
            <a:r>
              <a:rPr lang="en-IN" sz="3200" dirty="0"/>
              <a:t>Presenting  ‘RTM – Rate this Movie’</a:t>
            </a:r>
          </a:p>
        </p:txBody>
      </p:sp>
    </p:spTree>
    <p:extLst>
      <p:ext uri="{BB962C8B-B14F-4D97-AF65-F5344CB8AC3E}">
        <p14:creationId xmlns:p14="http://schemas.microsoft.com/office/powerpoint/2010/main" val="188030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0CBC-05A3-4455-A2D9-B804DB26EAAD}"/>
              </a:ext>
            </a:extLst>
          </p:cNvPr>
          <p:cNvSpPr>
            <a:spLocks noGrp="1"/>
          </p:cNvSpPr>
          <p:nvPr>
            <p:ph type="title"/>
          </p:nvPr>
        </p:nvSpPr>
        <p:spPr>
          <a:xfrm>
            <a:off x="1105904" y="556654"/>
            <a:ext cx="10178322" cy="1492132"/>
          </a:xfrm>
        </p:spPr>
        <p:txBody>
          <a:bodyPr/>
          <a:lstStyle/>
          <a:p>
            <a:r>
              <a:rPr lang="en-IN" b="1" dirty="0"/>
              <a:t>Resources Used</a:t>
            </a:r>
          </a:p>
        </p:txBody>
      </p:sp>
      <p:sp>
        <p:nvSpPr>
          <p:cNvPr id="3" name="Content Placeholder 2">
            <a:extLst>
              <a:ext uri="{FF2B5EF4-FFF2-40B4-BE49-F238E27FC236}">
                <a16:creationId xmlns:a16="http://schemas.microsoft.com/office/drawing/2014/main" id="{28DC6B56-D6E6-4B60-BE2F-D92AB52EABAB}"/>
              </a:ext>
            </a:extLst>
          </p:cNvPr>
          <p:cNvSpPr>
            <a:spLocks noGrp="1"/>
          </p:cNvSpPr>
          <p:nvPr>
            <p:ph idx="1"/>
          </p:nvPr>
        </p:nvSpPr>
        <p:spPr>
          <a:xfrm>
            <a:off x="1205948" y="1717482"/>
            <a:ext cx="9435548" cy="4325510"/>
          </a:xfrm>
        </p:spPr>
        <p:txBody>
          <a:bodyPr>
            <a:normAutofit/>
          </a:bodyPr>
          <a:lstStyle/>
          <a:p>
            <a:r>
              <a:rPr lang="en-IN" dirty="0"/>
              <a:t>Node Js - </a:t>
            </a:r>
            <a:r>
              <a:rPr lang="en-IN" b="1" dirty="0"/>
              <a:t>Node.js</a:t>
            </a:r>
            <a:r>
              <a:rPr lang="en-IN" dirty="0"/>
              <a:t> is an open-source, cross-platform JavaScript run-time</a:t>
            </a:r>
            <a:r>
              <a:rPr lang="en-IN" dirty="0">
                <a:hlinkClick r:id="rId2" tooltip="Runtime system"/>
              </a:rPr>
              <a:t> </a:t>
            </a:r>
            <a:r>
              <a:rPr lang="en-IN" dirty="0"/>
              <a:t>environment for executing JavaScript code server-side. Node.js enables JavaScript to be used for server-side scripting, and runs scripts server-side to produce dynamic web page content </a:t>
            </a:r>
            <a:r>
              <a:rPr lang="en-IN" i="1" dirty="0"/>
              <a:t>before</a:t>
            </a:r>
            <a:r>
              <a:rPr lang="en-IN" dirty="0"/>
              <a:t> the page is sent to the user's web browser. Node.js has an event-driven architecture capable of asynchronous I/O. These design choices aim to optimize throughput and scalability in Web applications with many input/output operations, as well as for real-time Web applications (e.g., real-time communication programs and browser games).</a:t>
            </a:r>
          </a:p>
          <a:p>
            <a:pPr marL="0" indent="0">
              <a:buNone/>
            </a:pPr>
            <a:r>
              <a:rPr lang="en-IN" dirty="0"/>
              <a:t>  Corporate users of Node.js software include GoDaddy,</a:t>
            </a:r>
            <a:r>
              <a:rPr lang="en-IN" baseline="30000" dirty="0"/>
              <a:t> </a:t>
            </a:r>
            <a:r>
              <a:rPr lang="en-IN" dirty="0"/>
              <a:t>Groupon, LinkedIn, Microsoft, Netflix etc.</a:t>
            </a:r>
          </a:p>
        </p:txBody>
      </p:sp>
    </p:spTree>
    <p:extLst>
      <p:ext uri="{BB962C8B-B14F-4D97-AF65-F5344CB8AC3E}">
        <p14:creationId xmlns:p14="http://schemas.microsoft.com/office/powerpoint/2010/main" val="26342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6DC3-C380-4246-9653-57538147EEA8}"/>
              </a:ext>
            </a:extLst>
          </p:cNvPr>
          <p:cNvSpPr>
            <a:spLocks noGrp="1"/>
          </p:cNvSpPr>
          <p:nvPr>
            <p:ph type="title"/>
          </p:nvPr>
        </p:nvSpPr>
        <p:spPr>
          <a:xfrm>
            <a:off x="1158912" y="594420"/>
            <a:ext cx="10178322" cy="1492132"/>
          </a:xfrm>
        </p:spPr>
        <p:txBody>
          <a:bodyPr/>
          <a:lstStyle/>
          <a:p>
            <a:r>
              <a:rPr lang="en-IN" b="1" dirty="0"/>
              <a:t>Resources Used</a:t>
            </a:r>
          </a:p>
        </p:txBody>
      </p:sp>
      <p:sp>
        <p:nvSpPr>
          <p:cNvPr id="3" name="Content Placeholder 2">
            <a:extLst>
              <a:ext uri="{FF2B5EF4-FFF2-40B4-BE49-F238E27FC236}">
                <a16:creationId xmlns:a16="http://schemas.microsoft.com/office/drawing/2014/main" id="{AA3FDF34-A3AC-4391-AEBA-8389382B85AF}"/>
              </a:ext>
            </a:extLst>
          </p:cNvPr>
          <p:cNvSpPr>
            <a:spLocks noGrp="1"/>
          </p:cNvSpPr>
          <p:nvPr>
            <p:ph idx="1"/>
          </p:nvPr>
        </p:nvSpPr>
        <p:spPr>
          <a:xfrm>
            <a:off x="1158912" y="1755914"/>
            <a:ext cx="10178322" cy="4379843"/>
          </a:xfrm>
        </p:spPr>
        <p:txBody>
          <a:bodyPr>
            <a:noAutofit/>
          </a:bodyPr>
          <a:lstStyle/>
          <a:p>
            <a:r>
              <a:rPr lang="en-IN" dirty="0"/>
              <a:t>Google Cloud - </a:t>
            </a:r>
            <a:r>
              <a:rPr lang="en-IN" b="1" dirty="0"/>
              <a:t>Google Cloud Platform</a:t>
            </a:r>
            <a:r>
              <a:rPr lang="en-IN" dirty="0"/>
              <a:t>, offered by Google, is a suite of cloud computing services that runs on the same infrastructure that Google uses internally for its end-user products, such as Google Search and YouTube. </a:t>
            </a:r>
          </a:p>
          <a:p>
            <a:r>
              <a:rPr lang="en-IN" dirty="0"/>
              <a:t>Express JS - </a:t>
            </a:r>
            <a:r>
              <a:rPr lang="en-IN" b="1" dirty="0"/>
              <a:t>Express.js</a:t>
            </a:r>
            <a:r>
              <a:rPr lang="en-IN" dirty="0"/>
              <a:t>, or simply </a:t>
            </a:r>
            <a:r>
              <a:rPr lang="en-IN" b="1" dirty="0"/>
              <a:t>Express</a:t>
            </a:r>
            <a:r>
              <a:rPr lang="en-IN" dirty="0"/>
              <a:t>, is a web application framework for Node.js, released as free and open-source software under the MIT License. It is designed for building web applications and APIs.  Express is the backend part of the MEAN stack, together with MongoDB database and AngularJS frontend framework.</a:t>
            </a:r>
          </a:p>
          <a:p>
            <a:r>
              <a:rPr lang="en-IN" dirty="0" err="1"/>
              <a:t>Wamp</a:t>
            </a:r>
            <a:r>
              <a:rPr lang="en-IN" dirty="0"/>
              <a:t> Server - </a:t>
            </a:r>
            <a:r>
              <a:rPr lang="en-IN" b="1" dirty="0" err="1"/>
              <a:t>WampServer</a:t>
            </a:r>
            <a:r>
              <a:rPr lang="en-IN" dirty="0"/>
              <a:t> refers to a software stack for the Microsoft Windows operating system, created by Romain Bourdon and consisting of the Apache web server, OpenSSL for SSL support, MySQL database and PHP programming language.</a:t>
            </a:r>
          </a:p>
          <a:p>
            <a:pPr marL="0" indent="0">
              <a:buNone/>
            </a:pPr>
            <a:r>
              <a:rPr lang="en-IN" dirty="0"/>
              <a:t>    It was used while the localhost designing of the database.</a:t>
            </a:r>
          </a:p>
          <a:p>
            <a:pPr algn="just"/>
            <a:endParaRPr lang="en-IN" dirty="0"/>
          </a:p>
          <a:p>
            <a:pPr marL="0" indent="0">
              <a:buNone/>
            </a:pPr>
            <a:r>
              <a:rPr lang="en-IN" dirty="0"/>
              <a:t>   </a:t>
            </a:r>
          </a:p>
        </p:txBody>
      </p:sp>
    </p:spTree>
    <p:extLst>
      <p:ext uri="{BB962C8B-B14F-4D97-AF65-F5344CB8AC3E}">
        <p14:creationId xmlns:p14="http://schemas.microsoft.com/office/powerpoint/2010/main" val="272876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6CFA-B396-46DA-84D8-9E590089FB7A}"/>
              </a:ext>
            </a:extLst>
          </p:cNvPr>
          <p:cNvSpPr>
            <a:spLocks noGrp="1"/>
          </p:cNvSpPr>
          <p:nvPr>
            <p:ph type="title"/>
          </p:nvPr>
        </p:nvSpPr>
        <p:spPr>
          <a:xfrm>
            <a:off x="1251678" y="607672"/>
            <a:ext cx="10178322" cy="1492132"/>
          </a:xfrm>
        </p:spPr>
        <p:txBody>
          <a:bodyPr/>
          <a:lstStyle/>
          <a:p>
            <a:r>
              <a:rPr lang="en-IN" dirty="0"/>
              <a:t>Features</a:t>
            </a:r>
          </a:p>
        </p:txBody>
      </p:sp>
      <p:sp>
        <p:nvSpPr>
          <p:cNvPr id="3" name="Content Placeholder 2">
            <a:extLst>
              <a:ext uri="{FF2B5EF4-FFF2-40B4-BE49-F238E27FC236}">
                <a16:creationId xmlns:a16="http://schemas.microsoft.com/office/drawing/2014/main" id="{91DDBDD7-203A-486B-BFD6-2FD52404E6AB}"/>
              </a:ext>
            </a:extLst>
          </p:cNvPr>
          <p:cNvSpPr>
            <a:spLocks noGrp="1"/>
          </p:cNvSpPr>
          <p:nvPr>
            <p:ph idx="1"/>
          </p:nvPr>
        </p:nvSpPr>
        <p:spPr>
          <a:xfrm>
            <a:off x="1251678" y="1716158"/>
            <a:ext cx="10178322" cy="3593591"/>
          </a:xfrm>
        </p:spPr>
        <p:txBody>
          <a:bodyPr/>
          <a:lstStyle/>
          <a:p>
            <a:r>
              <a:rPr lang="en-IN" dirty="0"/>
              <a:t>Registration</a:t>
            </a:r>
          </a:p>
          <a:p>
            <a:r>
              <a:rPr lang="en-IN" dirty="0"/>
              <a:t>Login</a:t>
            </a:r>
          </a:p>
          <a:p>
            <a:r>
              <a:rPr lang="en-IN" dirty="0"/>
              <a:t>Rating of Movies</a:t>
            </a:r>
          </a:p>
          <a:p>
            <a:r>
              <a:rPr lang="en-IN" dirty="0"/>
              <a:t>View details of the movie</a:t>
            </a:r>
          </a:p>
        </p:txBody>
      </p:sp>
    </p:spTree>
    <p:extLst>
      <p:ext uri="{BB962C8B-B14F-4D97-AF65-F5344CB8AC3E}">
        <p14:creationId xmlns:p14="http://schemas.microsoft.com/office/powerpoint/2010/main" val="228674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5DAF-CFAC-49FA-AC5B-741C4013BE12}"/>
              </a:ext>
            </a:extLst>
          </p:cNvPr>
          <p:cNvSpPr>
            <a:spLocks noGrp="1"/>
          </p:cNvSpPr>
          <p:nvPr>
            <p:ph type="title"/>
          </p:nvPr>
        </p:nvSpPr>
        <p:spPr>
          <a:xfrm>
            <a:off x="3087756" y="1851052"/>
            <a:ext cx="4469296" cy="1293028"/>
          </a:xfrm>
        </p:spPr>
        <p:txBody>
          <a:bodyPr/>
          <a:lstStyle/>
          <a:p>
            <a:r>
              <a:rPr lang="en-IN" b="1" dirty="0"/>
              <a:t>Thank You</a:t>
            </a:r>
          </a:p>
        </p:txBody>
      </p:sp>
      <p:sp>
        <p:nvSpPr>
          <p:cNvPr id="3" name="Content Placeholder 2">
            <a:extLst>
              <a:ext uri="{FF2B5EF4-FFF2-40B4-BE49-F238E27FC236}">
                <a16:creationId xmlns:a16="http://schemas.microsoft.com/office/drawing/2014/main" id="{51500F2F-BEE8-462B-8E66-82E4813B416F}"/>
              </a:ext>
            </a:extLst>
          </p:cNvPr>
          <p:cNvSpPr>
            <a:spLocks noGrp="1"/>
          </p:cNvSpPr>
          <p:nvPr>
            <p:ph idx="1"/>
          </p:nvPr>
        </p:nvSpPr>
        <p:spPr>
          <a:xfrm>
            <a:off x="7699513" y="4261899"/>
            <a:ext cx="3816626" cy="2244918"/>
          </a:xfrm>
        </p:spPr>
        <p:txBody>
          <a:bodyPr/>
          <a:lstStyle/>
          <a:p>
            <a:pPr marL="0" indent="0">
              <a:buNone/>
            </a:pPr>
            <a:r>
              <a:rPr lang="en-IN" dirty="0"/>
              <a:t>Made by :</a:t>
            </a:r>
          </a:p>
          <a:p>
            <a:r>
              <a:rPr lang="en-IN" dirty="0"/>
              <a:t>Aakash Rastogi   (00111502715)</a:t>
            </a:r>
          </a:p>
          <a:p>
            <a:r>
              <a:rPr lang="en-IN" dirty="0"/>
              <a:t>Manish </a:t>
            </a:r>
            <a:r>
              <a:rPr lang="en-IN" dirty="0" err="1"/>
              <a:t>Aneja</a:t>
            </a:r>
            <a:r>
              <a:rPr lang="en-IN" dirty="0"/>
              <a:t>      (01811502725)</a:t>
            </a:r>
          </a:p>
          <a:p>
            <a:pPr marL="0" indent="0">
              <a:buNone/>
            </a:pPr>
            <a:endParaRPr lang="en-IN" dirty="0"/>
          </a:p>
        </p:txBody>
      </p:sp>
    </p:spTree>
    <p:extLst>
      <p:ext uri="{BB962C8B-B14F-4D97-AF65-F5344CB8AC3E}">
        <p14:creationId xmlns:p14="http://schemas.microsoft.com/office/powerpoint/2010/main" val="249785914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132</TotalTime>
  <Words>134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RTM</vt:lpstr>
      <vt:lpstr>Objective Of The Project</vt:lpstr>
      <vt:lpstr>Resources Used</vt:lpstr>
      <vt:lpstr>Resources Used</vt:lpstr>
      <vt:lpstr>Features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Beats</dc:title>
  <dc:creator>Aprajita Srivastava</dc:creator>
  <cp:lastModifiedBy>Aakash Rastogi</cp:lastModifiedBy>
  <cp:revision>24</cp:revision>
  <dcterms:created xsi:type="dcterms:W3CDTF">2017-07-13T18:26:57Z</dcterms:created>
  <dcterms:modified xsi:type="dcterms:W3CDTF">2017-07-14T06:22:37Z</dcterms:modified>
</cp:coreProperties>
</file>