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B0E94-DCF3-92D0-C5E4-C99B45FAD6FA}" v="729" dt="2020-06-12T20:12:50.091"/>
    <p1510:client id="{82614842-49D1-AA81-D76D-766988BD22E4}" v="431" dt="2020-06-12T14:01:14.931"/>
    <p1510:client id="{8B6096CA-87E5-4102-B09A-4C65AED67ED6}" v="167" dt="2020-06-12T20:13:08.271"/>
    <p1510:client id="{D98DC8E6-309C-77D6-AE5E-ED47D6A38FFB}" v="26" dt="2020-06-12T20:15:5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>
                <a:cs typeface="Calibri Light"/>
              </a:rPr>
              <a:t>Registration System </a:t>
            </a:r>
            <a:br>
              <a:rPr lang="en-US" sz="6100">
                <a:cs typeface="Calibri Light"/>
              </a:rPr>
            </a:br>
            <a:r>
              <a:rPr lang="en-US" sz="6100">
                <a:cs typeface="Calibri Light"/>
              </a:rPr>
              <a:t>and </a:t>
            </a:r>
            <a:br>
              <a:rPr lang="en-US" sz="6100">
                <a:cs typeface="Calibri Light"/>
              </a:rPr>
            </a:br>
            <a:r>
              <a:rPr lang="en-US" sz="6100">
                <a:cs typeface="Calibri Light"/>
              </a:rPr>
              <a:t>Profile Management</a:t>
            </a:r>
            <a:endParaRPr lang="en-US" sz="6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C207E-2E77-478F-9779-073238AA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About our team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7037-C493-4E1F-9FBF-0ED40F26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Ivo </a:t>
            </a:r>
            <a:r>
              <a:rPr lang="en-US" err="1">
                <a:cs typeface="Calibri"/>
              </a:rPr>
              <a:t>Miroslavov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Dimov</a:t>
            </a:r>
            <a:r>
              <a:rPr lang="en-US">
                <a:cs typeface="Calibri"/>
              </a:rPr>
              <a:t> - 9a</a:t>
            </a:r>
          </a:p>
          <a:p>
            <a:r>
              <a:rPr lang="en-US">
                <a:cs typeface="Calibri"/>
              </a:rPr>
              <a:t>Aleksander </a:t>
            </a:r>
            <a:r>
              <a:rPr lang="en-US" err="1">
                <a:cs typeface="Calibri"/>
              </a:rPr>
              <a:t>Kostadinov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Patrashkov</a:t>
            </a:r>
            <a:r>
              <a:rPr lang="en-US">
                <a:cs typeface="Calibri"/>
              </a:rPr>
              <a:t> - 9b</a:t>
            </a:r>
          </a:p>
          <a:p>
            <a:r>
              <a:rPr lang="en-US">
                <a:cs typeface="Calibri"/>
              </a:rPr>
              <a:t>Georgi </a:t>
            </a:r>
            <a:r>
              <a:rPr lang="en-US" err="1">
                <a:cs typeface="Calibri"/>
              </a:rPr>
              <a:t>Stoichev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Koradov</a:t>
            </a:r>
            <a:r>
              <a:rPr lang="en-US">
                <a:cs typeface="Calibri"/>
              </a:rPr>
              <a:t> - 9v</a:t>
            </a:r>
          </a:p>
        </p:txBody>
      </p:sp>
    </p:spTree>
    <p:extLst>
      <p:ext uri="{BB962C8B-B14F-4D97-AF65-F5344CB8AC3E}">
        <p14:creationId xmlns:p14="http://schemas.microsoft.com/office/powerpoint/2010/main" val="327632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C207E-2E77-478F-9779-073238AA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en-US" sz="5200">
                <a:cs typeface="Calibri Light"/>
              </a:rPr>
              <a:t>About our project</a:t>
            </a:r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7037-C493-4E1F-9FBF-0ED40F26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cs typeface="Calibri" panose="020F0502020204030204"/>
              </a:rPr>
              <a:t>• After we discussed all the ideas, we decided that we will write a program about </a:t>
            </a:r>
            <a:r>
              <a:rPr lang="en-US" sz="2400" dirty="0">
                <a:ea typeface="+mn-lt"/>
                <a:cs typeface="+mn-lt"/>
              </a:rPr>
              <a:t>Registration System and Profile Management. </a:t>
            </a:r>
            <a:endParaRPr lang="en-US" sz="2400" dirty="0">
              <a:cs typeface="Calibri"/>
            </a:endParaRPr>
          </a:p>
          <a:p>
            <a:pPr marL="0" indent="0" algn="just">
              <a:buNone/>
            </a:pPr>
            <a:r>
              <a:rPr lang="en-US" sz="2400" dirty="0">
                <a:ea typeface="+mn-lt"/>
                <a:cs typeface="+mn-lt"/>
              </a:rPr>
              <a:t>• The main idea is to recreate the basic registration form and profile manager but in C++. 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67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F8A692-1CF5-4693-A391-1DD65F8DC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97" r="9092" b="156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C207E-2E77-478F-9779-073238AA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Used technology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64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ED150-7B0E-44F9-9AEC-1CA89787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cs typeface="Calibri Light"/>
              </a:rPr>
              <a:t>Future improvements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8443-F6A9-4A2E-9623-276BF0CB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In the future we want to add:</a:t>
            </a:r>
            <a:endParaRPr lang="en-US" sz="2200" dirty="0"/>
          </a:p>
          <a:p>
            <a:r>
              <a:rPr lang="en-US" sz="2200" dirty="0">
                <a:cs typeface="Calibri"/>
              </a:rPr>
              <a:t>Better interface to our application.</a:t>
            </a:r>
          </a:p>
          <a:p>
            <a:r>
              <a:rPr lang="en-US" sz="2200" dirty="0">
                <a:cs typeface="Calibri"/>
              </a:rPr>
              <a:t>More functions to make it easier to work with.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7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B3FDA-467A-49F2-9AE9-21635AE7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Let's take a look of our code.</a:t>
            </a:r>
          </a:p>
        </p:txBody>
      </p:sp>
    </p:spTree>
    <p:extLst>
      <p:ext uri="{BB962C8B-B14F-4D97-AF65-F5344CB8AC3E}">
        <p14:creationId xmlns:p14="http://schemas.microsoft.com/office/powerpoint/2010/main" val="1774824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Registration System  and  Profile Management</vt:lpstr>
      <vt:lpstr>About our team</vt:lpstr>
      <vt:lpstr>About our project</vt:lpstr>
      <vt:lpstr>Used technology</vt:lpstr>
      <vt:lpstr>Future improvements</vt:lpstr>
      <vt:lpstr>Let's take a look of our code.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</cp:revision>
  <dcterms:created xsi:type="dcterms:W3CDTF">2020-06-12T13:10:55Z</dcterms:created>
  <dcterms:modified xsi:type="dcterms:W3CDTF">2020-06-12T20:30:39Z</dcterms:modified>
</cp:coreProperties>
</file>