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ABCD-16C1-4B5B-8F7B-7C7E9EE2B849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9B6CC-D250-410A-9622-87ADC58A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14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ABCD-16C1-4B5B-8F7B-7C7E9EE2B849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9B6CC-D250-410A-9622-87ADC58A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18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ABCD-16C1-4B5B-8F7B-7C7E9EE2B849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9B6CC-D250-410A-9622-87ADC58A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54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ABCD-16C1-4B5B-8F7B-7C7E9EE2B849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9B6CC-D250-410A-9622-87ADC58A932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3542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ABCD-16C1-4B5B-8F7B-7C7E9EE2B849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9B6CC-D250-410A-9622-87ADC58A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93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ABCD-16C1-4B5B-8F7B-7C7E9EE2B849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9B6CC-D250-410A-9622-87ADC58A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177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ABCD-16C1-4B5B-8F7B-7C7E9EE2B849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9B6CC-D250-410A-9622-87ADC58A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57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ABCD-16C1-4B5B-8F7B-7C7E9EE2B849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9B6CC-D250-410A-9622-87ADC58A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211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ABCD-16C1-4B5B-8F7B-7C7E9EE2B849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9B6CC-D250-410A-9622-87ADC58A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000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ABCD-16C1-4B5B-8F7B-7C7E9EE2B849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9B6CC-D250-410A-9622-87ADC58A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34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ABCD-16C1-4B5B-8F7B-7C7E9EE2B849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9B6CC-D250-410A-9622-87ADC58A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66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ABCD-16C1-4B5B-8F7B-7C7E9EE2B849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9B6CC-D250-410A-9622-87ADC58A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ABCD-16C1-4B5B-8F7B-7C7E9EE2B849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9B6CC-D250-410A-9622-87ADC58A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21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ABCD-16C1-4B5B-8F7B-7C7E9EE2B849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9B6CC-D250-410A-9622-87ADC58A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38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ABCD-16C1-4B5B-8F7B-7C7E9EE2B849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9B6CC-D250-410A-9622-87ADC58A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16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ABCD-16C1-4B5B-8F7B-7C7E9EE2B849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9B6CC-D250-410A-9622-87ADC58A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5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ABCD-16C1-4B5B-8F7B-7C7E9EE2B849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9B6CC-D250-410A-9622-87ADC58A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20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1FFABCD-16C1-4B5B-8F7B-7C7E9EE2B849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9B6CC-D250-410A-9622-87ADC58A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112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f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BankManager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Изготвил: Иво Димов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033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Малко за проекта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085316"/>
            <a:ext cx="4396339" cy="4195763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/>
              <a:t>Проекта има за цел да улесни банкирането, като обединява всички банкови сметки в едно приложение и по този начин спестява неудобството от търсенето по няколко банкови приложения.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62849" y="2085316"/>
            <a:ext cx="4477827" cy="312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1514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Използвани средства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07" y="1464064"/>
            <a:ext cx="2267849" cy="1133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256" y="3982977"/>
            <a:ext cx="1592023" cy="15920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279" y="1464064"/>
            <a:ext cx="1425785" cy="14257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34" y="3907136"/>
            <a:ext cx="30861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4941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456741"/>
            <a:ext cx="5579187" cy="20542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587" y="1456741"/>
            <a:ext cx="5261602" cy="3546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11" y="3712179"/>
            <a:ext cx="5579187" cy="258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9000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5750"/>
          </a:xfrm>
        </p:spPr>
        <p:txBody>
          <a:bodyPr/>
          <a:lstStyle/>
          <a:p>
            <a:r>
              <a:rPr lang="bg-BG" dirty="0" smtClean="0"/>
              <a:t>Багодаря за вниманието!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47" y="2114418"/>
            <a:ext cx="6892505" cy="3958533"/>
          </a:xfrm>
        </p:spPr>
      </p:pic>
    </p:spTree>
    <p:extLst>
      <p:ext uri="{BB962C8B-B14F-4D97-AF65-F5344CB8AC3E}">
        <p14:creationId xmlns:p14="http://schemas.microsoft.com/office/powerpoint/2010/main" val="1784935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81</TotalTime>
  <Words>44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BankManager</vt:lpstr>
      <vt:lpstr>Малко за проекта</vt:lpstr>
      <vt:lpstr>Използвани средства</vt:lpstr>
      <vt:lpstr>Code</vt:lpstr>
      <vt:lpstr>Багодаря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BankManager</dc:title>
  <dc:creator>Иво Мирославов Димов</dc:creator>
  <cp:lastModifiedBy>Иво Мирославов Димов</cp:lastModifiedBy>
  <cp:revision>6</cp:revision>
  <dcterms:created xsi:type="dcterms:W3CDTF">2022-06-13T15:07:26Z</dcterms:created>
  <dcterms:modified xsi:type="dcterms:W3CDTF">2022-06-14T12:32:10Z</dcterms:modified>
</cp:coreProperties>
</file>