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1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5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54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3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1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21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0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11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BankManager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Изготвил: Иво Димов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3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Малко за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085316"/>
            <a:ext cx="4396339" cy="41957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Проекта има за цел да улесни банкирането, като обединява всички банкови сметки в едно приложение и по този начин спестява неудобството от търсенето по няколко банкови приложения.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2849" y="2085316"/>
            <a:ext cx="4477827" cy="31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51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средства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07" y="1464064"/>
            <a:ext cx="2267849" cy="113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56" y="3982977"/>
            <a:ext cx="1592023" cy="15920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79" y="1464064"/>
            <a:ext cx="1425785" cy="1425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34" y="3907136"/>
            <a:ext cx="3086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9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56741"/>
            <a:ext cx="5579187" cy="2054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587" y="1456741"/>
            <a:ext cx="5261602" cy="3546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3712179"/>
            <a:ext cx="5579187" cy="258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00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Бъдеще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Проекта все още е в начална фаза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bg-BG" dirty="0" smtClean="0"/>
              <a:t>В бъдеще трябва да се подобри </a:t>
            </a:r>
            <a:r>
              <a:rPr lang="bg-BG" dirty="0" err="1" smtClean="0"/>
              <a:t>логин</a:t>
            </a:r>
            <a:r>
              <a:rPr lang="bg-BG" dirty="0" smtClean="0"/>
              <a:t> системата както и да се оправи базата данни. Също трябва да се оправи и връзката между базата данни и самия проект.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84" y="1994263"/>
            <a:ext cx="5187374" cy="3605348"/>
          </a:xfrm>
        </p:spPr>
      </p:pic>
    </p:spTree>
    <p:extLst>
      <p:ext uri="{BB962C8B-B14F-4D97-AF65-F5344CB8AC3E}">
        <p14:creationId xmlns:p14="http://schemas.microsoft.com/office/powerpoint/2010/main" val="2453189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5750"/>
          </a:xfrm>
        </p:spPr>
        <p:txBody>
          <a:bodyPr/>
          <a:lstStyle/>
          <a:p>
            <a:r>
              <a:rPr lang="bg-BG" dirty="0" smtClean="0"/>
              <a:t>Багодаря за вниманието!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7" y="2114418"/>
            <a:ext cx="6892505" cy="3958533"/>
          </a:xfrm>
        </p:spPr>
      </p:pic>
    </p:spTree>
    <p:extLst>
      <p:ext uri="{BB962C8B-B14F-4D97-AF65-F5344CB8AC3E}">
        <p14:creationId xmlns:p14="http://schemas.microsoft.com/office/powerpoint/2010/main" val="178493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85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BankManager</vt:lpstr>
      <vt:lpstr>Малко за проекта</vt:lpstr>
      <vt:lpstr>Използвани средства</vt:lpstr>
      <vt:lpstr>Code</vt:lpstr>
      <vt:lpstr>Бъдеще на проекта</vt:lpstr>
      <vt:lpstr>Багодаря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BankManager</dc:title>
  <dc:creator>Иво Мирославов Димов</dc:creator>
  <cp:lastModifiedBy>Иво Мирославов Димов</cp:lastModifiedBy>
  <cp:revision>8</cp:revision>
  <dcterms:created xsi:type="dcterms:W3CDTF">2022-06-13T15:07:26Z</dcterms:created>
  <dcterms:modified xsi:type="dcterms:W3CDTF">2022-06-15T10:11:10Z</dcterms:modified>
</cp:coreProperties>
</file>