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5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Иво Димов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за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85316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Проекта има за цел да улесни банкирането, като обединява всички банкови сметки в едно приложение и по този начин спестява неудобството от търсенето по няколко банкови приложения.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2849" y="2085316"/>
            <a:ext cx="4477827" cy="31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средства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7" y="1464064"/>
            <a:ext cx="2267849" cy="113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3982977"/>
            <a:ext cx="1592023" cy="1592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79" y="1464064"/>
            <a:ext cx="1425785" cy="1425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34" y="3907136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914752"/>
            <a:ext cx="2720611" cy="403324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63" y="489458"/>
            <a:ext cx="5936615" cy="23933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3" y="3090500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750"/>
          </a:xfrm>
        </p:spPr>
        <p:txBody>
          <a:bodyPr/>
          <a:lstStyle/>
          <a:p>
            <a:r>
              <a:rPr lang="bg-BG" dirty="0" smtClean="0"/>
              <a:t>Багодаря за вниманието!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2114418"/>
            <a:ext cx="6892505" cy="3958533"/>
          </a:xfrm>
        </p:spPr>
      </p:pic>
    </p:spTree>
    <p:extLst>
      <p:ext uri="{BB962C8B-B14F-4D97-AF65-F5344CB8AC3E}">
        <p14:creationId xmlns:p14="http://schemas.microsoft.com/office/powerpoint/2010/main" val="178493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BankManager</vt:lpstr>
      <vt:lpstr>Малко за проекта</vt:lpstr>
      <vt:lpstr>Използвани средства</vt:lpstr>
      <vt:lpstr>Диаграми</vt:lpstr>
      <vt:lpstr>Багодаря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BankManager</dc:title>
  <dc:creator>Иво Мирославов Димов</dc:creator>
  <cp:lastModifiedBy>Иво Мирославов Димов</cp:lastModifiedBy>
  <cp:revision>13</cp:revision>
  <dcterms:created xsi:type="dcterms:W3CDTF">2022-06-13T15:07:26Z</dcterms:created>
  <dcterms:modified xsi:type="dcterms:W3CDTF">2022-06-15T13:14:34Z</dcterms:modified>
</cp:coreProperties>
</file>