
<file path=[Content_Types].xml><?xml version="1.0" encoding="utf-8"?>
<Types xmlns="http://schemas.openxmlformats.org/package/2006/content-types">
  <Default Extension="mp3" ContentType="audio/mpeg"/>
  <Default Extension="png" ContentType="image/png"/>
  <Default Extension="svg" ContentType="image/svg+xml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F665A-B216-AE34-29BF-A871E5C4F4CD}" v="36" dt="2020-10-31T12:35:31.930"/>
    <p1510:client id="{0EF51FA5-E685-9890-4CAD-E82ABA34AD5C}" v="106" dt="2020-11-02T15:27:16.343"/>
    <p1510:client id="{2A1A24D4-D4BE-4D9B-8ECC-1572BD793D86}" v="488" dt="2020-10-30T13:15:04.815"/>
    <p1510:client id="{3C907E72-0DA8-A455-880D-1106B55D5AEE}" v="342" dt="2020-10-31T12:32:36.106"/>
    <p1510:client id="{459B2E3B-9790-E055-1BF0-88DA2554EBD5}" v="7" dt="2020-11-02T19:13:23.179"/>
    <p1510:client id="{7A9A870A-9DB3-543E-FF2E-8E19A9A230BB}" v="12" dt="2020-11-02T20:22:09.021"/>
    <p1510:client id="{C519734A-BC2A-A596-33E8-8AE253EFF14F}" v="330" dt="2020-11-02T20:21:02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9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9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73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13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2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5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0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1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0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8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8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2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7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69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6.jpe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0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8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microsoft.com/office/2007/relationships/media" Target="../media/media5.m4a"/><Relationship Id="rId1" Type="http://schemas.openxmlformats.org/officeDocument/2006/relationships/audio" Target="NUL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7.m4a"/><Relationship Id="rId1" Type="http://schemas.openxmlformats.org/officeDocument/2006/relationships/audio" Target="NUL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Sets Project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800"/>
              <a:t>By: 0xc0</a:t>
            </a:r>
          </a:p>
        </p:txBody>
      </p:sp>
      <p:pic>
        <p:nvPicPr>
          <p:cNvPr id="4" name="firs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82400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9000"/>
    </mc:Choice>
    <mc:Fallback>
      <p:transition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9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297A-8FD4-4E1E-B9AA-6383E7F9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team</a:t>
            </a:r>
          </a:p>
        </p:txBody>
      </p:sp>
      <p:sp>
        <p:nvSpPr>
          <p:cNvPr id="137" name="Content Placeholder 136">
            <a:extLst>
              <a:ext uri="{FF2B5EF4-FFF2-40B4-BE49-F238E27FC236}">
                <a16:creationId xmlns:a16="http://schemas.microsoft.com/office/drawing/2014/main" id="{33DEDEC1-04C9-422A-9D21-25C6D4687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8703" y="3731911"/>
            <a:ext cx="2053186" cy="3638763"/>
          </a:xfrm>
        </p:spPr>
        <p:txBody>
          <a:bodyPr/>
          <a:lstStyle/>
          <a:p>
            <a:pPr marL="0" indent="0">
              <a:buNone/>
            </a:pPr>
            <a:r>
              <a:rPr lang="en-US" err="1">
                <a:ea typeface="+mn-lt"/>
                <a:cs typeface="+mn-lt"/>
              </a:rPr>
              <a:t>Тодор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Божинов</a:t>
            </a:r>
            <a:r>
              <a:rPr lang="en-US">
                <a:ea typeface="+mn-lt"/>
                <a:cs typeface="+mn-lt"/>
              </a:rPr>
              <a:t>-Front end </a:t>
            </a:r>
          </a:p>
        </p:txBody>
      </p:sp>
      <p:pic>
        <p:nvPicPr>
          <p:cNvPr id="10" name="Картина 10" descr="Картина, която съдържа лице, закрито, дрехи, риза&#10;&#10;Описанието е генерирано автоматично">
            <a:extLst>
              <a:ext uri="{FF2B5EF4-FFF2-40B4-BE49-F238E27FC236}">
                <a16:creationId xmlns:a16="http://schemas.microsoft.com/office/drawing/2014/main" id="{CB0778B0-3B5B-4D98-BD1D-A24F9D6476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45549" y="2236664"/>
            <a:ext cx="2053975" cy="2963028"/>
          </a:xfrm>
        </p:spPr>
      </p:pic>
      <p:pic>
        <p:nvPicPr>
          <p:cNvPr id="11" name="Картина 11" descr="Картина, която съдържа лице, снимка, мъж, позиращ&#10;&#10;Описанието е генерирано автоматично">
            <a:extLst>
              <a:ext uri="{FF2B5EF4-FFF2-40B4-BE49-F238E27FC236}">
                <a16:creationId xmlns:a16="http://schemas.microsoft.com/office/drawing/2014/main" id="{72219CD4-00E2-41E1-B72D-F0F60DA6F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423" y="2238555"/>
            <a:ext cx="2424022" cy="2970361"/>
          </a:xfrm>
          <a:prstGeom prst="rect">
            <a:avLst/>
          </a:prstGeom>
        </p:spPr>
      </p:pic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8B6693D5-C626-4611-8168-BD12BE1AF270}"/>
              </a:ext>
            </a:extLst>
          </p:cNvPr>
          <p:cNvSpPr txBox="1"/>
          <p:nvPr/>
        </p:nvSpPr>
        <p:spPr>
          <a:xfrm>
            <a:off x="2582173" y="5213230"/>
            <a:ext cx="25419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/>
              <a:t>Калоян Димов-</a:t>
            </a:r>
            <a:r>
              <a:rPr lang="bg-BG" err="1"/>
              <a:t>Scrum</a:t>
            </a:r>
            <a:r>
              <a:rPr lang="bg-BG"/>
              <a:t> </a:t>
            </a:r>
            <a:r>
              <a:rPr lang="bg-BG" err="1"/>
              <a:t>master</a:t>
            </a:r>
          </a:p>
        </p:txBody>
      </p:sp>
      <p:pic>
        <p:nvPicPr>
          <p:cNvPr id="13" name="Картина 13" descr="Картина, която съдържа лице, мъж, закрито, държащ&#10;&#10;Описанието е генерирано автоматично">
            <a:extLst>
              <a:ext uri="{FF2B5EF4-FFF2-40B4-BE49-F238E27FC236}">
                <a16:creationId xmlns:a16="http://schemas.microsoft.com/office/drawing/2014/main" id="{E6D25D05-8423-40BD-B4AA-16B4583647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9366" y="2238555"/>
            <a:ext cx="2524664" cy="2984738"/>
          </a:xfrm>
          <a:prstGeom prst="rect">
            <a:avLst/>
          </a:prstGeom>
        </p:spPr>
      </p:pic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CD322D24-377E-4AE8-8F1B-5A119157AEB4}"/>
              </a:ext>
            </a:extLst>
          </p:cNvPr>
          <p:cNvSpPr txBox="1"/>
          <p:nvPr/>
        </p:nvSpPr>
        <p:spPr>
          <a:xfrm>
            <a:off x="5284218" y="5241086"/>
            <a:ext cx="20674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/>
              <a:t>Иво Димов- C++ </a:t>
            </a:r>
            <a:r>
              <a:rPr lang="bg-BG" err="1"/>
              <a:t>Developer</a:t>
            </a:r>
          </a:p>
        </p:txBody>
      </p:sp>
      <p:pic>
        <p:nvPicPr>
          <p:cNvPr id="15" name="Картина 15" descr="Картина, която съдържа лице, снимка, позиращ, мъж&#10;&#10;Описанието е генерирано автоматично">
            <a:extLst>
              <a:ext uri="{FF2B5EF4-FFF2-40B4-BE49-F238E27FC236}">
                <a16:creationId xmlns:a16="http://schemas.microsoft.com/office/drawing/2014/main" id="{FC6741EA-E2C1-49DD-897D-B9CF309E2E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3592" y="2238555"/>
            <a:ext cx="2682815" cy="2970361"/>
          </a:xfrm>
          <a:prstGeom prst="rect">
            <a:avLst/>
          </a:prstGeom>
        </p:spPr>
      </p:pic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42A981E9-14E3-4FC6-84DF-F194DAB8F58D}"/>
              </a:ext>
            </a:extLst>
          </p:cNvPr>
          <p:cNvSpPr txBox="1"/>
          <p:nvPr/>
        </p:nvSpPr>
        <p:spPr>
          <a:xfrm>
            <a:off x="8187546" y="524018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/>
              <a:t>Георги Георгиев- Code Checker</a:t>
            </a:r>
          </a:p>
        </p:txBody>
      </p:sp>
      <p:pic>
        <p:nvPicPr>
          <p:cNvPr id="3" name="Recording (7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582400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74534"/>
      </p:ext>
    </p:extLst>
  </p:cSld>
  <p:clrMapOvr>
    <a:masterClrMapping/>
  </p:clrMapOvr>
  <p:transition spd="slow" advTm="19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1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48485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842D-1FF6-4F2B-AF8B-4A438B902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0" dirty="0">
                <a:latin typeface="Calibri"/>
                <a:ea typeface="+mj-lt"/>
                <a:cs typeface="+mj-lt"/>
              </a:rPr>
              <a:t>Our purpose</a:t>
            </a:r>
            <a:endParaRPr lang="en-US" sz="4800" dirty="0"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40DC-DA61-46F8-B800-3D6DE3A59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335" y="2222287"/>
            <a:ext cx="3863156" cy="3638763"/>
          </a:xfrm>
        </p:spPr>
        <p:txBody>
          <a:bodyPr/>
          <a:lstStyle/>
          <a:p>
            <a:pPr>
              <a:buNone/>
            </a:pPr>
            <a:r>
              <a:rPr lang="en-US" sz="2400">
                <a:ea typeface="+mn-lt"/>
                <a:cs typeface="+mn-lt"/>
              </a:rPr>
              <a:t>The code is developed for educational and entertaining purposes.</a:t>
            </a:r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  <p:pic>
        <p:nvPicPr>
          <p:cNvPr id="5" name="Picture 5" descr="A sign on a dirt road&#10;&#10;Description automatically generated">
            <a:extLst>
              <a:ext uri="{FF2B5EF4-FFF2-40B4-BE49-F238E27FC236}">
                <a16:creationId xmlns:a16="http://schemas.microsoft.com/office/drawing/2014/main" id="{57C7C754-7BA0-4177-81B2-59BEB16DA2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 rot="420000">
            <a:off x="4976864" y="2489910"/>
            <a:ext cx="6762029" cy="3868046"/>
          </a:xfrm>
        </p:spPr>
      </p:pic>
      <p:pic>
        <p:nvPicPr>
          <p:cNvPr id="4" name="thir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06200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4753"/>
      </p:ext>
    </p:extLst>
  </p:cSld>
  <p:clrMapOvr>
    <a:masterClrMapping/>
  </p:clrMapOvr>
  <p:transition spd="slow" advTm="93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3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215D9-D917-4EAB-AE38-9EDEBE7E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74018"/>
            <a:ext cx="5039035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0360-DEDB-490F-96BD-875C54057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648" y="1684492"/>
            <a:ext cx="4628070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We used C++ to create the functions for our program, GitHub to collaborate, MS PowerPoint for our presentation and MS Word for our documentation.</a:t>
            </a:r>
            <a:endParaRPr lang="en-US"/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96C28AAE-A2B6-45B1-B88C-31B759E04F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06608" y="1269673"/>
            <a:ext cx="1814474" cy="2039235"/>
          </a:xfrm>
          <a:prstGeom prst="rect">
            <a:avLst/>
          </a:prstGeom>
        </p:spPr>
      </p:pic>
      <p:pic>
        <p:nvPicPr>
          <p:cNvPr id="4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F83A6D93-6C79-4635-B61B-8A964D5A4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2558" y="1206908"/>
            <a:ext cx="3202131" cy="2157845"/>
          </a:xfrm>
          <a:prstGeom prst="rect">
            <a:avLst/>
          </a:prstGeom>
        </p:spPr>
      </p:pic>
      <p:pic>
        <p:nvPicPr>
          <p:cNvPr id="6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1DCD4AC4-4E5E-472D-9CD6-ED121A622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1642" y="3621105"/>
            <a:ext cx="1823225" cy="1813932"/>
          </a:xfrm>
          <a:prstGeom prst="rect">
            <a:avLst/>
          </a:prstGeom>
        </p:spPr>
      </p:pic>
      <p:pic>
        <p:nvPicPr>
          <p:cNvPr id="7" name="Picture 7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2BE26F8F-EBC3-4BBE-9B96-1EC6BE515D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1122" y="3622541"/>
            <a:ext cx="3077736" cy="2051824"/>
          </a:xfrm>
          <a:prstGeom prst="rect">
            <a:avLst/>
          </a:prstGeom>
        </p:spPr>
      </p:pic>
      <p:pic>
        <p:nvPicPr>
          <p:cNvPr id="9" name="Recording_10 (1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455089" y="619090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83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1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88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61CDE-02F5-4A58-AF67-766080BCC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About 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AE62D-62F7-4D34-A022-9F0B5230F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 sz="1600" dirty="0"/>
              <a:t> Our code is made up of five functions:</a:t>
            </a:r>
          </a:p>
          <a:p>
            <a:r>
              <a:rPr lang="en-US" sz="1600" dirty="0"/>
              <a:t>Users' input</a:t>
            </a:r>
          </a:p>
          <a:p>
            <a:r>
              <a:rPr lang="en-US" sz="1600" dirty="0"/>
              <a:t>Uniting two sets</a:t>
            </a:r>
          </a:p>
          <a:p>
            <a:r>
              <a:rPr lang="en-US" sz="1600" dirty="0"/>
              <a:t>Subsets</a:t>
            </a:r>
          </a:p>
          <a:p>
            <a:r>
              <a:rPr lang="en-US" sz="1600" dirty="0"/>
              <a:t>Section</a:t>
            </a:r>
          </a:p>
          <a:p>
            <a:r>
              <a:rPr lang="en-US" sz="1600" dirty="0"/>
              <a:t>Distinction</a:t>
            </a:r>
          </a:p>
        </p:txBody>
      </p:sp>
      <p:pic>
        <p:nvPicPr>
          <p:cNvPr id="4" name="Picture 6" descr="Text&#10;&#10;Description automatically generated">
            <a:extLst>
              <a:ext uri="{FF2B5EF4-FFF2-40B4-BE49-F238E27FC236}">
                <a16:creationId xmlns:a16="http://schemas.microsoft.com/office/drawing/2014/main" id="{CF8BC15B-4B1F-4ADB-B9C9-76C81C1972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23782" y="2413000"/>
            <a:ext cx="3433487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Recording (8)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329.2426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21955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60030"/>
      </p:ext>
    </p:extLst>
  </p:cSld>
  <p:clrMapOvr>
    <a:masterClrMapping/>
  </p:clrMapOvr>
  <p:transition spd="slow" advTm="1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6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3643" y="3558718"/>
            <a:ext cx="7173496" cy="1030867"/>
          </a:xfrm>
        </p:spPr>
        <p:txBody>
          <a:bodyPr/>
          <a:lstStyle/>
          <a:p>
            <a:r>
              <a:rPr lang="en-US" dirty="0"/>
              <a:t>In the future we're planning to optimize our functions and to expand them.​</a:t>
            </a:r>
            <a:endParaRPr lang="en-US" dirty="0"/>
          </a:p>
        </p:txBody>
      </p:sp>
      <p:pic>
        <p:nvPicPr>
          <p:cNvPr id="4" name="Recording (9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82400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31117"/>
      </p:ext>
    </p:extLst>
  </p:cSld>
  <p:clrMapOvr>
    <a:masterClrMapping/>
  </p:clrMapOvr>
  <p:transition spd="slow" advTm="10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7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43939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, letter, whiteboard&#10;&#10;Description automatically generated">
            <a:extLst>
              <a:ext uri="{FF2B5EF4-FFF2-40B4-BE49-F238E27FC236}">
                <a16:creationId xmlns:a16="http://schemas.microsoft.com/office/drawing/2014/main" id="{4C0E9A61-31EA-4D61-BA98-874A12255B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18" b="95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B72238-5FC3-4B55-8037-7525A8D6EB7C}"/>
              </a:ext>
            </a:extLst>
          </p:cNvPr>
          <p:cNvSpPr txBox="1"/>
          <p:nvPr/>
        </p:nvSpPr>
        <p:spPr>
          <a:xfrm>
            <a:off x="-1012165" y="1877682"/>
            <a:ext cx="99031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Recording (6)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3124.941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82400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02623"/>
      </p:ext>
    </p:extLst>
  </p:cSld>
  <p:clrMapOvr>
    <a:masterClrMapping/>
  </p:clrMapOvr>
  <p:transition spd="slow" advTm="53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1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4848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69</Words>
  <Application>Microsoft Office PowerPoint</Application>
  <PresentationFormat>Widescreen</PresentationFormat>
  <Paragraphs>20</Paragraphs>
  <Slides>7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Century Gothic</vt:lpstr>
      <vt:lpstr>Wingdings 2</vt:lpstr>
      <vt:lpstr>Quotable</vt:lpstr>
      <vt:lpstr>Sets Project</vt:lpstr>
      <vt:lpstr>Our team</vt:lpstr>
      <vt:lpstr>Our purpose</vt:lpstr>
      <vt:lpstr> Technologies used</vt:lpstr>
      <vt:lpstr>About our code</vt:lpstr>
      <vt:lpstr>In the future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Иво Мирославов Димов</cp:lastModifiedBy>
  <cp:revision>14</cp:revision>
  <dcterms:created xsi:type="dcterms:W3CDTF">2020-10-30T12:41:51Z</dcterms:created>
  <dcterms:modified xsi:type="dcterms:W3CDTF">2020-11-03T09:40:44Z</dcterms:modified>
</cp:coreProperties>
</file>