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20" d="100"/>
          <a:sy n="120" d="100"/>
        </p:scale>
        <p:origin x="8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Café menu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solidFill>
                  <a:srgbClr val="FFFFFF"/>
                </a:solidFill>
              </a:rPr>
              <a:t>BitCafe</a:t>
            </a:r>
            <a:endParaRPr lang="en-US" dirty="0" smtClean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Creators</a:t>
            </a:r>
            <a:endParaRPr lang="en-US" dirty="0"/>
          </a:p>
        </p:txBody>
      </p:sp>
      <p:sp>
        <p:nvSpPr>
          <p:cNvPr id="5" name="AutoShape 2" descr="data:image/jpg;base64,%20/9j/4AAQSkZJRgABAQEAYABgAAD/2wBDAAUDBAQEAwUEBAQFBQUGBwwIBwcHBw8LCwkMEQ8SEhEPERETFhwXExQaFRERGCEYGh0dHx8fExciJCIeJBweHx7/2wBDAQUFBQcGBw4ICA4eFBEUHh4eHh4eHh4eHh4eHh4eHh4eHh4eHh4eHh4eHh4eHh4eHh4eHh4eHh4eHh4eHh4eHh7/wAARCALsBT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dVJGGxinKhyRx7c1OI8j696cqdPb1qrnWQBNvzdBS7farHlk9gfxpwUDkAii4EBT5j9OO1BQnHr6VPgDsKXAxRcCuUH94jHSm7ece/NWdowV7cUzaBnHTNFwIGC9u9BXaT6d6m254/TtSMh56+/FFwICmc7elJtGSelTMp59e1GOPb6UXGV9o49fSkxz7GptvzdPxo25AOM0DIWQE880m0EcVNsJ6kdPSmlce9FwIQvYjHORSFRjgdO9S/N0PFIFGCMcincCEpzkkY+tNZSG7VOw9sY/lTcZGO/XFAERU5J3Co9pzt79KnPvkYoPXHb1FO4ELKDTduMGpto2+tNboc9TRcCMgY+tMIyD/hU5QcnH50gX8aLiIdhz8wGfU00qec1MVyP85oKYGPy5p3CxA3GeuT0ppHGOMVYZcj1z1zSYGO3HWi4WINvb9fQUhXn055qXb/kUY4OePSncCFl+XHSm7enT3qYLtBpSPXpRcViApkf/AFqTb1HepyvHGBxxRjn/AOtTuBX28fdz+FJs2nJ6/SrG0e9NKnJIwPqaLjIGQ+2abhvY/SrG3B7+5pCvXjincREFOQB3HSkYc4/lUxXHemkeuKLgRlc/4U3byamKn/61JsG4cd+eaAIWXkYHPvSEHGAuSKmdR0z0FIVwBgYxzRcCFhgdvXrSEHG7p+NTY4PSk2kHt17U7gREZHXr3pMZPXipSvtijbnHy0AQ8A+p9aQr8wqXbjkjHuKAuMf40wIeuKbjOeBipmU4Of50FdwxRcCDHFJt6d/61MRj6e9BXqF4PvRcCEqeuM46mmBcnpjNT456jGPzpGX/AD2p3FYhC8nnPvSqMNgg4z61Lt6YAFIo3HpgnvRcLEfQ9D7Gm45z61KUBJ60m3PoOOKBkbY49PrTeg/zxUpQY5xj+dJtG7jkUCIyMHOQOOKTbw3OfwqUgj3XpSbCG/8Ar9RTAhZRgEfjTXXDe1T7QB296aVO4+3ei4EWPT86TgjPU9qmZTjHPNJtNFwIdv8A9ekC5z1/CpsHHbNJt2g9PamIgI5+ntRt/hqUr0560BSc9MUXAixz7+tIVIHH6VI3B7UY/PHencCIZ529fpTSvy/3c98VPtz/ABHIpAh5Pb6UDItnT1PpQVyR/Kn8ZwvNBHPHTjtTERMvJwPcUm3uetSbfl75oK84yBx3NAWIivSlCjNSEE4xjNIQ2c4ouBCygKAvb1pSpGOw71Lt70hXjtRcLEbcdqCO1SFRkdh2pCOT0IouMjGQMgjmkA3fh09qm25A3fnTcKBnBxRcRE64GM9qNvQHFTBTznrTQODxj/Ci4WI2GOcjimlSSO3JqbbgYIHHpSBMjnP4U7hYhK846YpVX6fnUqjJ/wAaaqnacY+tFxEeOooxgZNSFBxjj60GPPY07gQMvI75/Wjbgegz3qcJ/wDWxSiLg89OcGlcdmVx9SRTSOeGq2I19fxxQYxztx68UcwcpV29PXPpSFDnvxVvChaCF9P1o5h8hTKnkbTTgmMj8asfLg/ypOq8jn1xRzBykAjUH+fFO8tPqc+tPIPpx7c0xl4yPXtQGiGbF9aQIOPTtTz1z1FId3HfuKYXQxkG33zRtHC9BTgOP5UmTjb1oJuhnljqKZtOeAKkC4PYGggsOmR796oRHtUD19TTSuBwQalKjcc5pAnXB6+9AiMqKaRzleo9qmxz35pu30U89jTuDItvfim7ePaptvTcKArAE4PWi4iDac4A79aQqd33qnIABx+PFG0Y6UXCxXIJ7Y56UhXrjBqfY2BwMUhUk42mncLEJ+mMdKMcH2qbYzN2FJt44OaLhYhxn8/8ikx04xUxUkg9qQrx060XAiI7cnigLwfr61Jt6D1pGU8/4U7hYYy8c5z64pCvzHp04FSFWJHP4+lKqcEEUrha5Dt79KGBHt/SrXljIHTj60vkjaRtz+NLmRSgyqM4+lAL7etWvJDZ5x6UeUvQ0uZFqDKwDMM05ozjrzU5CqQODzxRuC0rjSK/ljd059Ke0XIA64/OpAw+hoDqMbqWpS5Rgh7ED2FHkL/F25zUjS/gO2KhMmQaLSHzQH+UrHnGfelSIZHAzUIlIHr+lL52Oxo5WCqRJtoHHH1FM289qZ5oz/D+FHmZG0dqXKx+0ixW2/hSE89R+NBK9zz60vQ9MmnYXMhnc8D8KM7h1yKC23GBg9qjDNzkgCiwudEhHOeQfWmsN1DZI44ycVG3y4zn8KfKJzHttA6fp1pjN1607erAnNRscjrTSJcxCTk+vrQCMDdg5pM80m7gZGcmqsRzCrzRj8OKQt6Z+vam7mz0x7UWDmQ/gZOe1JxjLEYppz97sexpv8XUmnYXMKxXgHORUTtz0OBTzkjoAajceuemORTSJcmRyNnPp7VA2eMcgjrVkpjp161GV5FUZtlZuvQAVGw69R9KsuvToajIPPT6UyWRfNRUm36flRQI+mQmD0/wpwUY+7xUojxinBT0xj8K8S53EWwcBucelBTBFShSXyR270pUnnaQcflRcLkWzuOmOeKQr/kVMFx/DTdvI7jtRcCErx2puzjrz9KnK8ds9KQL1OKYEG0se2aay89M1Y28dhximlfXAoAgK9M5xntSOn+zmpufzpMYJHUHtQBXI54UD2pCMKDUxAyMetG3dmgZAVJH9aaetTle3fFNIGOox6U7hcgwM/QU3AHXNWCvUY6/rTSnH8/ai4ELLnHTmkK5PTI9KmI5wKaQe+KLgQFSPl6+tIw454xU5X5u4puzPancZEVyvIyaaRyM81OyjJx/+ukK+2Tmi4Fdgc888frQFI6n68VPj/61JtK/dzRcCDvyee1Jtx/hU2z5eOBSMvtgn0pgRFQSc4Ge9Js+mR05qUr8vI6Uh/DmgCELjJGAPejac5CipduRjvjtTSoBJFMCMp+tJs54/lUzAk8dBTRw3f370ARbfT+VIIznOc8c81NnntzTTkZxjJ9qLgMK4A6n1pu3LEjP51IMfU0gHXHXNMBgTPSkZVYDsRT+h+b0pGHPOAKAIyuAeOp9KRl+bP8Ak1KQ2MHpTSoH0oAiKgqcDijbgdOKkP079KTGVOOOadwIsbunT+lBXJ9vpUpHVelJgcttouKxBj+70p2wYPfPrUhGQBg4pNuGx1zRcLERU/8A1qQqd2c5+lSlOvXilUc7ug9aYWIGXODxQRnnipGABy3/AOqhl6/Lx60XCxCExktz60m1ev8AOpuCBx0pGVR7/Si4EKqrD7vH0pAuBxnFSqMfLtJox685p3AhGfYU0r6Z4qYL3K49qQr1PTFFwIipx3/xpNvB9eo9alI6A9DSEcgFePSncRHjsMfWkwMZGCKm25xzz3ppGCDii4EIU9e3pQwJHce1S7eO2KQqDjGfXFAEOOcYGMfnQRkj9al2j05/nSFTj+tO4EQT8qQqSR06dKkK8ccijac+n1ouBERgenTPpSbcfL09amZecc4pmOfT6UXFYix0PegjJ6f/AF6lK4x/hQRnoM07gQlSB9fakIwO/WpgOhpCrbcincCHaM9OP5UADAPtUoTIG71/Gjb04H4UXAhEftikwVHGOKsFfzpCBwNvP1ouFiDaTn7tIynODwanK/MdvegqAcnn8aLhYgMfPTj1NIEB6deeDU7LzgdqTbjPY0XHYiC8/Nz29Kbt5JXpU3lt6HpSMo5IAI9RRcLEJXn0x0FIVyKm27lGex60mOAMflTuIi2HApNtTAZ54xSBfl4GD9KLgQ7eOnSgLyMqc1YUYAB/OlAX2pXKUStjII70qxlvTParShCvYD6UpVMdOlJyKUCqIgQT3pxtxjJ5qwF6dPrS7ecA9expczLUEVDDt6jvR5fHIIq0c857dKbleOAMeoo5mHJErmMYHQmjYPvenvUzMMfdHX0oLIDRdisisVx0xSOpNWNynjAxUZ46c81SIehBtyckUgJY9cj0qQqPwpCvbGOapE3Iz6jI470H7wy3T1p7r/8AqpMYx9aZNyIg+gHtSFeQGOP51KAcbj+PFJgbv1piI8Y7Y9M0MuDxTyM56e9BXPJ//VQBGVx05prK3BK1MRSbQq9z6k0AQheKNvXJxUuBjv0o+vpTuKxEy4OOBTcEdFyam25PsRSbcA8gCi47ERX5c8YpNvHoal2g+9BX2GKLisQlefWgrxleuM+9SlB/d49KO5A7dhRcdiHbkDOD6U0ISKsbefbPSkC9wOPai4WIGTn3pSrMc1Nt53dKQRt7E0XHYiC8g9PSm4yT6VPsBAAxRtHUg4+tFwsQheo700owx8o9asqpXtx39qZsyMY/IUrj5SLYdpytCx/Lx6VPtGOQfpSgAgCjmHylUQ8ZPB+lBibqfyq0Pl9waM89BnuaOZhyIpmPOSB9cU0rg9DjFWycjtTGTJI4HNNSJcSAZWjc/OR1qVl9KNvfHemGqIBuz8vSmkt1JzUxXB3e/FNCnP49jQJtkRHykk4x2pMbjyOKlb5j2/KkCnI4pkkWOR168U3oOT27ipiMD7vH9aay8cckmncRHt5GKQ/dyM1IAFyP59qTb2waYEYG49MnP5UjL1UfgKmHB64PUU0jA9MnvQBEVz6UpXg8j8KcRx93P0pSOACDmgCLkDb/AFpWPcdadjd3xTdvf1HTtQA3Yc9Prg0EcYIHPanjoaMc9Oe/vQAz5ufm96acj8afjHr9KMexpiIimD0HtzSFcngfWpSDtH1xSAAHpjtRcLERU55/Q0BeCB61L6cUm0Z5wPWi4rEe07e/vS7R0xUgB9ueuKbii47DApwB60hXnAwR+lSke2abtwOM4/rQFhjD0BxTORxx9alYMG74PpSFeQQc80CIGHXp+FRsD2OD2qzIpzTGX0yKq5NiqevGR6VGy9e+PWrRHB+U5qJvpTuTYg/4DRUmE/uiigD6gAJcetKRkj9RUoj/AL1LsJ6YrxDrItowf88UbV96kx3bGaXb09/ai4ETD5Q2M011A5xUoGCM5pAvU96LgRMvOMU0p+J9KmbIHrTTzg/nRcZFtPQjrUZUY6frVja2c4phXj/Ci4EOOMY70FM5x+GalPIx+XFI3X1+lFwIdvXIzgU3bxip8L75NNK+n+NFxkO05+bv60wjDc1YC8cA0m0H8qLgQBeTn8zSMmATz6/WpXX6ZxQVGM/NTuBAV4JamhfbrVgruyf0xTQvGefyxRcZCy4GP1zSFcD0/nUu0dMZHrSbcgnHSi4EJGT1pGXHTPrU23gf1puBjqfancCEjjNN28c8CpsfzzQwBBGaAIXXjLZx24pNuD+NSleBkA+/pSBTjr+JFO4ERX8fakYcDAGKkZcjrk0hTn8elFwIyCSeOnNNC/j9KnC8c8DNNK4PvTuBCeAcjp2pCvtz6VKVH4+lG3j5sg+lFwIAOMbcc+lBXBPBH1qbbyfT600jPHb3ouBFt59KGTpg4NS7fyxSH2GadwIWXA6Um3gEZ9qmKgMcdPp1pP4ulFwIgBk/KfakxnjAOalHy+vXuKMc89aAIintTcc4H86lYHORzTSvNAEW3AB5IpCp74JzU4XjHUU3Ay3XincCJl6nvSbfl6c96m25WkC9TyKLgQtw2WHH9KQjPf8AWpfL44PH1pApx059cUXAjK880mB6HPpUuDgnnHvSbTkDH+FO4ERHPr7UbRg7cVKUwOhxQIiQQMii4WINuAc4NNwBjH41Y8ptuO3vQYuOn0ouHKyuQADwT600rzu/+vU/ksP4STStEffP6UcyHysqlOMUrZGflPSpxH2zSmFsdep707oOVlQruAIANKV6joKsmI524zjp7UgiyQKOYORlYqfwpNoABXv0q20Xr1FNMa888+9HMg5GVsZ7YppHpn3q1sCnJHSkCr+FHMHIVtnIUfnSbOc/pVnC4HGfWlYj06d6OZj5UVShzxmm+W2MYP1q0GViePxoLr6dKOZhyorGMg5AJ/Ck8ptpG3tVreqjJBwaYX69cfyp8zDlj3IDE2Pu0gic+uKsiTJPTPems5zxzRdhyx7lfYcZ5oCcdxnrVgy8fNnrTSwI4zj2ouwtEi2nt0/nTTHwOfripCxx6+tIWOcnj3NMnQYIz60eV69fen5+XOOexpC3Bxg0ajTQ3y+M5pRH83IGaXce/FG7sM5palJxE2jGe9N2KMg9qk3fX6U126dfxosx3QwKoOdvA9KTy16YOf1p5J/z3poyE+YEc807Mm6G7F7HHPpUJXnIwKnJ9vypgUHPFUiHYiwT1J6Um3k+nrUo69zzSBeuAc+gp3JIvujufwoO4g/WpSoz1/Skx0Hf6UwGZYHPOPrSbmOeCBng1IQe/wBRSEcn9fWgLsYzMeDwaTJ5GfpS7eM8/nShcEkUaBdkeD249fem7SPU+lTY46Yz1pu09+B7dqYEZB+7zkc80mCRgVKy59Tzwabt2tgdqBDOh7Gm4Pp17VKY+OPxoC8c9DRcCLbk9OtIR19M1Jt5I5oKjPGfancRGy5U9qTb+J6VIq5XsaUKBjjPHNFxkW0DjA49ODTdpB6DP1qfaDjC80gXB5Gf8aLgRBeuQTz27UbeMYNSFc/LjFDL3/h9aLhYhZWH+FAU5wOlTFcqeMHFIFUgDnPpRcLEW3BHrSFeCSv4VMRzxgnPPajBPBouFiELkdDj3pSuTgrj3NSYIbHak2sc44P060XHYidccKMcdDQF4zwce9TlOc+3c0gQ46ZHpRcdiELwOP8A61BU8g8VPt2g8UoXB9fwpXHYh8v5gCcUFen86lKknufX2pwHzfQUrlWINi4O0H60FO/AIqRVUHK5HpS4yf8APNFx2IfLz835cUwrxnHerGDwMZPvSBefc0XFYrlcEdfagrx936VMe3XP8qCuAO5xn60XCxBtIP3cZppU5J7etTEEdOn60jDA4HFMRCEODk/r2poU4wVyf6VKeR93mhlOQMY696YiAjLDjj3pMYGCPxzU5XgH+tMYc9iKYhjLkE9Kj2nJHT+tSlecfrSbeAe/vTERhR64pCvOOfTpUgB3fSl24PFFxEG0524I/pQVAPcnvUpUYxSFT9PrTuFiFozg5pNg24/WpitN2g4x7Zp3FYhZQO2DSFfXOPc1Ky9z1zSEY7fjTuTYjAycEU3aQMNgmpP4Qf50uFwKLhYh288YHHakZR9MVNnpzSc89KAsQhcL7d6Upzj+tSBaXZnBxzii4WISg+vrSBe3JH8qnVeSSKUpxjJzRcdiuU+bp81AXtjrVjZx3HvTSgAxtxmi4+UhKnPIOPWm7RjpzVgjAxj9KaFzz0x0FFxWIMDke1Jt5HHGOlTFQSeP/r0jY3E9+lO4rEBUnPU/WjaWUf5AqfbjuKjKbcZ70XCxHIApPGM9qTHBJFSlc8jg44xQF+Urk07isQMPbNNKnA+9U7rz246VHt5+bP4U7k2KzD5u+e9NYZAwM/jVlk5yBntmmEYGDnincmxU2NRUuF/vfrRTuB9ShOc9KPL56YHpUuCB65pPug14dzpI9v16daRl9M5HcVKfbkelJ0Hb/Ci4EOw7vakKVKQO3WmsCRx09qLgRH096aB2HFTMvHXnNM3fNRcZEQM9DSFcAt3+lTEZHHamMDz6/SmBEw49fSm7TzxyalZfl9qTGenpQBDt9u56UhXn0qYjj1ppBJ9vftQBHw3rkU0rkkd6kI5zjA96aynPJ5oAj285DHFIR+P14qQqcHsKRhx64ouMhK/gKO/epcbR7dqQqS3WncLkPr6Up54yR6mnkdgf060hGDxQBF0ox29fWpMYGCaTv1/EUDIsHGMYwetIwyOBj3qUjp9Pzpu056e+aYEXOMe3XFIVxnvU23rng0m054/Ci4EQXnnH5UmzJ5PFSEe3GKXA29M0XAhK8gEHNNwRjrxUwHy85INJtxnHNFwIQCR70FRjDcH6dKlKYHOTSBcDA/HincCEjk9cUhUdCf8A9VTbfagKpYjBzmi4EG30U+5o24HNS7cevrSBe2BmgCJl/OjGKkYN7j3NNKsTz07cU7gR4OD6U3aOMDHrzUwTnJzTcfNwOe4ouBGF54HX0pCvX5ecd6k28Zpdo6frRcCADjsDSY4zwanK+tMKgngZFFwIsfw/pSDr71KBznkD3pCGHGKdwIyB1waQc9iB2qXp0BJpCrH1AzRcCMjj7vOKdu4+6M+lO9O3OaQgH5v1oHcYTg4PA60Bvxx1p3U+lNIGOhosHMxWbjJx9KaXyAp696D0HejAx6DpRYfMxCx+n4Uwtye3r707r6mkI3YABBz1p2DmY3JwW9elN3N1xUmMkdT/ACppXnrxRZC5mJuJ9jTORyOPXmn7Qx9uo9KCpyCOx609A5mREnGe1J8x+lSkDnsf500gkH+lMVxjj34poXAx/SnkD+tGwjjrQBHtNIRjrn8qmI49eOtN28H9KdwIQOgwfwoKHkn1qUjn+lI647fWi4EZHsMfSkb+fNS7ePrSFc55zQBDj8hmk79Kmxzx/wDrpGHzHtTuBFxgH1o2jHf34qQD/wDVR/FjAouBCycdO1BHHtUu3gfqaTbj6UXERMoIxzxQV57VIy7sYP4UMBn6fzpgRMuOF/H3pFWpmBA55FNPIPA60XAjZcH/AHvakKkj17/SpdvpxzSYxyTxQMj5yOc/hSdhnpUpA9AT9KTavfBP0oEQgc4/Khh+fWpQADhlPtxRjPJXp3p3CxFjnP8AKkKnd6+hqbA/+tTWU9OeKLgRFep4IpoUkdRn3qbb1z0oClc8ZNFxEe1cf3sUhXPbFTKfyz+tIytkUXHYh2du9JsPBXO3+dT45/xo4U7ecY54p3CxAEPOR+FG32qYrweoz0poGAB3ouKxCUwD1wKRlAHPQ1NtJ68/hQQP0p3FYh2gdjn0prL2xU5+pFIV45PNFwsQlcZzz/hRtHHvUpBzQF/Gi4EQHQ0hTn/GpdnOe1AVv89KLjsRhSen50gj5OBgVMucfU04Dlu1K47FdUGPwpNn6+1WQvTJ5HUUnlk8AcCjmDlKxj59aPLw2cZPvVkqBxz+FAXd0AFHMPlKpQHnGKXy+MgAfhVgqM9Mimlc9Rz2o5g5SER9T3PFGxvyqXB/D1xStuxxk/Si4WIfLzjI560qptGDnNSnrzkGkHdskfhSuykhgXkLSbexGR71Ku3nHJoOMcE5pXZSSIQgJ7ih0H93jNSkgfiOaa3bg+3FAEIHHtmgdfb19Kc27oMU3HO7IqiGxOOcnv8AnSH5T/Khvu+4pDnAOSadg5hPlLHjr3pr4B6UHoMZpCM9+MU7CuIp5PNIQM8/zpw4PqKQgZyMcfrTFcjIO75sgH9aQg5P061KQeuKAM89PwoEQhT/AHqCvUDoPXvUpXB6/WgryegouBCyexH0pCrZzzjPNT7dxz/XpTT7E0XGQsvY5HvSbeCW4H0qUg7QcemRSEKR0Oe9O4rESqevqeppDjHT9akIycLxSNn8vSmIj2+2R/Omkcj09am2ZppHf1PSmJkbYB6ADp1phA2njn+lS7dxIPWkKnH8qAIdvtmkxk4Gc+/apj8vBHPUCmheR649aZJGTt6gf4U07s9c9s1Jigr6qffNMRFnGefyFKeB8uakKjI7evFJjkcDH070DGYPT8jTiec9ePWndMf4UwrjI5PHNIdxS27JzgU1+mcil2ntyDQBnIHrQO4iZ/Km7ef0NKc5G4H2pWGM0wuMbgjPHpTccHjFPbnAwQaTbyQM80CG4Gc/lxSAcbievtTz05BBpDlSBwaAGHgZ7D8qaBzjjipNhHc/hSEE88YpiGbecj3phGOQMg1MAR14zxTdrH6deaYrEBQluc4qN1Y//q7VaC+nHaoyhycAnFNMlor/APAP/HqKl8tf7p/76oouKx9QBRjj86AOemMVIcc9KB2H6V4puRkfmPamEZ+Vv8alOcnr7Uh4A788cUAQkY989KCvGO9Stuz1GP5UwDHtQBGynHamlRz61NyaY2R9KAIip79aQgjJ4x2FTYOMHJHb2pMHHOOBQMhded3fvSbX7c1L78ZziggcHP40AQMnHb3zQyjHHpzzUrLnp+NM2nHYc0ARNxgbRmmhecdOKnK8fe+tIRwecDpxTuBAy/n3/KmheOeDU4Xjd+tNbntnFFwISvA65zxRtJ5OCfapduf4fz7UBfmNFwIQOcc+vNNI547VOEP9KaV/A9jQMgKEjoTQVOeuKmIwCcYppHU+tMCDHYHcM0oXmpCM9BSEHHFAyLbxyOopGXjGcgd/SpgOn9TTSv1OTRcBm3ryBTSvJ6ehqQr2oKt6EjPNO4ETAcbetJjt0HcGpWX+Hpx6Um3ApXAjZKaV9s4qUg4PpQRn6e1O4EO09iaQDnrU23k+nr3pD9QKLgQ/dx/jRjn60/GT/WjB/DtQBCVPHJ5owDnI/wDr1Lgn0A/nSYwe2KdwISvPJz6Um3n/AOtUuM/QUbSOp/rRcCFk4xx7UhU+9TEfNgdf50mCDx6UXAiI44657Gk2gn0FSleegxjtSEc5wFx6U7gQlf0FIUx83epmXJzxSbec8nn8KAIdo+lIy+/IqYjnr3/E0hHOT3oGQbD2x1oC85z17VMRye9NwSxIAwKLgRYAHH50EdORz3qTGCVHX+dJjnincLEeBntz7U0rk859/epG4PPNKM9McUXCxERkdMU1lPHr1qVl49qTb/dIxRcERYHVfpk0jZ47c1NjAOMD+ZpAvGcc07gRlfTHsKZ+Q9alK/jzSkZ56DHPFFwIdmCe5IpCp59KkK5JOcilZeMdjTuFiEKOnGewpADzx9alwcjn8TQR6dMY5ouKxDt9fWgLUoH4YP4mk2kN+lO4WItuWP8AOkxznGefWpNo4Pb0FA5HGfei47ETDjsKQqv5elSkH6f0pGUn+HHNFwsREZ9dvY0FTgVIy8fj1pADnGcfzp3EQgZFBHYVNtx70gQLnPai4WIWGf8A9dKFPLcHtUwXdnsKbjOQRjt9aLhYi2nIH/1qbhfXmp9p9KTaevFFwISpPpg/pSBMHjjj86lxx/8AW60Ed+Mii4WItvHpRjoB271LgetNIyeBmncCI9vSgLjp0/OpQpJ/nQy/5FFwIcYGT+tG3avYVKFyfxpfL/Ki4WIWXjoDTTjA6mp9nPzcDvml2jp196dx2IApwcEGjbjscHqanC9aVV/yKnmHYr7ementQI+2PyqwFUDNAUY6cUcw+UgK4zSbfm6flVjZSbV6jGc+tHMHKVjHnnA+tIIj64qwy85/ioK5HGP607i5Ss0efx9TR5Y+7ip9uTnp3OaQqQelPmFylcqeMYNDKO/6VYMfy/SmshzxzRzBylcrx6d6QA7sVYK8UzaCCM4+tO4rEJB9SKTb0XHvmp2Xnimle/T2p3FYiC8Z9/WgDA4HfJqQp15BHrSEYOc8Z4FADR7n6+1O79OPrQPyx6dqQjAHrSGHPTn6elKBzxkZpw65pPurx+IpFITAYDnFMkXAJz9MVKFP1xSEHkH06UDZD90Zo77SOKk2nrikIGP88U7kke05/H0oxz19MU8g/jQVwfb3oGR85yc8Ug98cVJt4HoKNvy9/wCdAEbe/SmfNzt4qTb04oK4GOM5oQETKGPWmMvB96mK4z+npQyHaDg5qrk2ZCV6du1NYfj6VOEfp+VIY26/oelF0HKyDHy8fkeaaRwe1WfLOSD+J9KPJ5HHtRzIfIypt4PGKXH4ADFWDC2Tjk0nlNwTT5kLkl2ICCO+eaP4sHoal8pu+fzpu3C5wMg0XFZke3I5HPpSY6cj8qm2Hknr+tN2HFFwsRHoeh9aCOTtzz7VIRkenoTTSpHPAPcU7gMPXNMYYA71KenGaaRzj0pgRbcnPIo7dQKkPTIJz/KkA46GncRHjPp70hGO/PI4qXbwc9c0gRgM8j2ouFiEoN3ekZcDmp9vQevOaaVO0/1ouFiErycDIpuO2fxqxsHXvSbdwPqKdxcpXK8+gzQw44Oc1PtGOeufypWVfX+lLmDlK46c9fypAuR7GpynAGB0pCm3t9cU+YOUhK5YDtSbeAQfwqfaAQcj8qQqc8DmjmDlICpxyaQqduetWdpI5NIY8YXbzRzD5SDaT/Dx70hXHPb1qxtJ4FBj4HrRzBylYpkD1pCn8qtiPnp36ULH1P8Ak0ucfIVBH8p5x/OjyzjParfl5JzShB159xS5xqmVGj25NAi7Y/Srfl87qcI8gcfhilzlKkUjFySM0oh4/lV5YWA6cdqcIQD0HPSl7Q0VBmcLdRx3pDAemK0/JOR6epp3k8Y4A7mp9sUsMzL+z/7JorU+yx+v60UvbFfVWfQIC5O1ecd6aevzfoKlC8Dvn1FIVDHOOlcBxEW3cPbtSFam284C4H1pNo3HuaYEJTb24pNo455NSlffHFNZeAPWkBC3PGPakOM+h71K6nFIyj0/H3pgQ7TjngUjA8dqlIP3ew9Kbt65zmgZGwb6gUE88Dp1p/l88fzo2nJPB98UgItvqQKTb6/hUmMjoPwFJg7f/r0wImXocDimkde3PepdvJB4OKQDLc8f40AR/wCeKQLmpNvsfwpCuCO3P6UARkdN360jDHbFPcHv0pCM578UXAiZQR0pHX2OKl2jt3oZfbvRcZEw6eoPSkIyBjr6VKV7Y57Um057Y70xkO3rnpRtX2z3qUjJCmmYyM459BQAwKMn68imgck9PSpSDt4GSetJtP596AI9o+tN244U/mKlx3OKaV+X1FAEYA9vamuowDwKmK9D+dIQwJzyDTAh25OS2P8ACjb7c+tS4HG7vSbV6+vrRcCIKecCjGME9DUm0dh9TQVJznoKLgQFaCpwPTFTbe4yfpTT7/zoAjCjHI/pTcbuMVKVwP6UgTJxjJ9aYEW3PFIU9sD0qYjgBcD1J700jCg4NAEe1ueaaEwR2qULSFTjAoAj2/N8vT3NIFJPQHnqal24J4/+tSBTyMfQUXAhC54pACc5471KVIxhc0hHG45p3GR7e4/nTGGOKmCnHakC9icelFwISO2QG7cUhQ596mK+3H0oKnB6+9FwIAuc4wTigg4A21LtBPbNIF3djnNFwIccZznbQw+Xnj6VMRz3pAp9zz0p3AhK8enPWkA9ue1TbecdQfekYc9OaLgQ45OOaQjAwSfepmUY5pNvQY5PNFwIj6ep6+lMdev6VOQRnNI69AT2pgRbTg/KDkfpTSvGO1Tep6U3b0xjNFwI8denH60irz2PepCMCl2dz07Ci4EBXJx2oZeScHn0NTeXkUgXAp3GQlSFPfikIPGNwqYqeKMc80XEQ7cr6HNIVzx6c1MUz1//AFUhUbQD1ouMhK/N6D3o24P+NSleAMY+gpNrexxRcLELKenOPSgLnmpmXBHrQy8dM+xp3Ag2nHv9aQp9amC8ADA56UMrZAzkUXAhI4/n70gX1I46Y71KNv3eCRSbO/OevNFwItvduKbs9sVYZPu00g8dRxRcCEA9Dx7ihgOnapdpwcCkYcDjincCM+4GM0jLz/WpiuQSOKbjj5SKLgMA+oPbikwM9sEVJtIPqKaVx0z9KLiG4A5OCKTBx7+9P2884/wpoUn6igYnbHfHNBznnn6U7HNIVOR9aAuAPPOT2Bpeg6/lSY4Genej+DP9KCrh27+1GOcD1pRwff8AOk7jFIdxCozjPekIHFOPJ45+tG3I6c/pTAaQMcfjS9jzz1GaDuweOKFXB4yPpSHcQ44J6UjY24/LFPK/N9aRlJ9M+1AEIwT7UhGSMAg9jUoRuTyTSMjFsbTmquTYiKAEnvSYGSeuetTeWwGCOSKDHknP+RRcLMgCLgH73tRgY9cVP5YU85xSBAScjijmDlItqlc9aNvze1SEcGlA6/L7UuYpRIRHuJ/SneXkdP8AGpCAM8D3pePU/hS5mPlRCUwecflSGLI5/Cp8DkDrSfKV6cfTmlzMrlRCYjwOtIY1xkVLuVR1x6+1IcE5xx3Ap3YcqIxH8x9aaypw39ak9uh9aaS2SB2ouw0GbcnjPXjNKQqgHJx3pQct06U0jgnjGOlMQhIxwKbxj3HrTm44GPpTNpPGPrimK4DnPShscjvn1o2MeT1prRtgnp7U7Du+wpIwOgPpSErzj8c0FSccUGFiD09hSsg5n2DeD3FJvVu3T0p3knHHY8UeVgFcZPrSsik5dhnB7460HbnjnNPWI/dIwfakEfOO3pRoNc3YaWXHbimkDbUpiHdT1pfKAxgHntRdDs+xV2gk45/CmFf4hjA9aveST/Dx2NMMOT0xVKaIdJlQx9Oh96b5eOPlJq75J5zj603ySMfyxzT5xexZUMQxn19KY0YA/wAO1XfJOOcc9OKDC23kDpR7QPYlHy/4jSGP06d6veRwOOKPI69cij2iD2DKBj9Rx24pArdwM1oCDJBKg8Uhts/Sj2qD6vIzyjDoBTdn41p/ZVGMYPvQbVce30o9tEf1aRmkd8YGc0u046VoG2245J/Co3hwPu5p+1TE8PJFIr8xwM9qNpHHBPrV027En5cCka2PTacdqPaIPYyKLLkDtTjF9f8ACrhhIx8v9aVYSB2we1L2iGqLKQiGTx9KcIT0x0q55XXpSbD/AHfpS9oUqKKYhx2pVh5PUH+dWxH7detK0XzHp+FT7QtUUUxD04/OjyF3DvVwRHjb096a0XI7E0e0H7FdisYl3DgjvS+V34B6VZETbcD/APXSeV82MHPtS5xql5FYR8U8xqR26c1YMftTdvzY2nFJzLVNdhgjT60BUx05qTbtHTHuKTbzt7+9Tcuy7DQuDgetJtAwM/Sn7RwMjOKTaD16fXNK47ifdPGOeTSE+oz7U4KM5H60FAcjPHrSKuxMf7J/P/61FO2r6H86KLoNT3zG3ORmkPTp/wDWqUR888ikK89O351jc8SxESue/H50hX5TmpdvHv7U3bgEdz0ouBGe3r64pGHJ4FSsvPTtTdp5ouBHxu6celI/PuKftJHp6YpNpI5p3AjCj/Z/GkIA6daeVxyDx6YpNv5elADMbemKZtGeAcVKy85z1puG45zQAwrxmm7ffn2NSFe3OOtIR81AyMLuGOhpuzLE1Lt4I7UhXn16fhQMiKjPYA03bx6j1qYr3700jj0oER7ceuKYR1AAGfWpuQc4ppXncKLgRqOuBz9aTAYnk1LtB9PamlcjFO4yJ1x6H0o2sRwMGpSvYYpCp5xwKLgQ4HPXNG3gcc9ql2cdT6U0gr9aLgQ7em4Y70Ec9OKlZSox09qTaoyPai4ERA7jrSEcfpUzpg8D2ppXA4z+FFwIsNzjrmkAwx44qYrn2PamlemRj2p3Aj2qTwOaQj09aft+8M8etAXJHp2ouBEVGOMH2pNvBHTPapcHnHr0FG3rxzRcCLGBnge1NYcjtzxUrcDlTQy/xYzz+VO4WIQoweAOaGADAjOKlw2D1FIOmMDP0ouOxFt46c+tIUb2PpxUwAPHApCoIICknPWi4WIgnP8AOmbcZ3fTmrHGSOn1ppGffFFwISvBOORRt4BJPNTbe5/CmleO9FwIdoz047Ugj+tTY60m3ggDjHencCArwOOlG3jIxmpSpIO6gqOMfTii4EJXg8ZB/WmkHA61OQTwOn1oCcHHXFFx2ICCB0yaQDgZz9c1PtG456U0Kuc9PwouBFtOM/dpCoIHf2qYrzk00LnnHNFwIj2zTSpJA/n3qYqCfmppQN1B60XAjI46dqQqW7dKl2c9M55oweMDimBDt4B60m3K8gfX3qbHA4zTdnP4dB3ouBGYx+vAppHTgVNt756UhXI46+tFwIdvB4xSFfapmXp7deaTbgdDRcZCy85YY9KQj5emBUxXnOCTjtSeWc55zTuBDj09KNnbJ6VKI1JH50Fc/wAPGBRcCEDbz1x1NDDr6+lSlMDA/WkK+x4OaLgRMvHXn6UgHrj8alKjPsaNvOBk8880XAi2+p47UhBxk/8A66lKHd9aQr7n2FO47ERTB7ZoZeORz7VIRxzj8aNu1c0XEQhPm4Ax60Fdp96l28HPNIy8nIz70XHYjK9OwFNA555+lTBen05ppUfUUXCxEV596QqNvcfWpivQrwKNpwOOlFwsQ7ST0P40m0E9Km2HBwvWk2exH07UXCxFtyP8KQLgc/yqYRsRyT+PekaPgdTTuPlIdvTGRx+dN2gfjVjYxPQ80GPnOCfr60cwcpXKncGo2ggZA/GrO3nlQTTDHj+H6UcwcjICO+O1GMn+VTleehA6dKaI+h60cwcrIQoAOcHFAGOD26+9TFQOCozQVzxRdBysi4GDjmlGNvI59c1IqcnBycc0BMqSf/1UrlJMYVyePT0603YCKnCnPt6elKU+YdfypcxfKQbOx5pNvHPf0qZU659eKDyeh9aOYOUiIIbPGcelIV4OMfX1qbHOOnrSYA4HFLmHYjVSR0HFIY+eak77uRSdD1Ge2DRcdiPYPpmk8sDqOal2+nNJ1GFzx1FFwsRleenekKDBPY1Ljd94UjL09aLhYjCHOD69qaV68jFTYOfun6etCxnGdvNHMPlINgxz+eKNpAPYD2qcLgnjn0zQFOOOntRzD5SuVIBOPxxTQhz93nNWtp75/KgL2yc/SjnH7MqBPfn0NGxj6fl0q2Y2znByf1qRbfoWx/Wl7WxSo3M9o+fukDHpSGA9Nua0mhHPHt0pDFg9AD6UvbFfVygIT+FBhG7nHWrhQ8jHJ/lTDGPf0pe0ZXskVvLyC3UUvlDJ45FWlTjFKY8ep9jxS9qNUSp5X40vk4PSrIXaRz05puM9OKXOyvZogEQyRxQUAHTmpDjIPT601R9fY07sLIYUHPHHelMa4HApSVxgg570oPBwM0rsNBvloCeKURrxkUFjnpmgbuOKNSroQr6YzQE7YFOUfw46etKM4NK7GrDPKU9utHlrjBABx1p23jr+FG0/5NF2PQb5OSPSk8ge3NSHOOuB3xSBTu/lSuwsuxH5K04W654/ClP1OetN+bvn607vuP3ewG3XkZyRS+QuCW4xTc+5I9jSbjnqaLS7i5o9h3kxj1OaPKj7c/jURZtw5wOaQPtPtRaXcOePYkMac9/pSFI8Ht61GXOTjoPQ0nmNuzgkjv6U+Vh7SJKVjU/MMH6UxsZxjIpjN16DPNJuJ54p8rE6iHHbtBPTNNITJbn3zSMxIHpSFieB1707MnnQ4hQudo9absVcYApu75hkZHSkz1+lOzJ50OI9sHHWlKjPHaonc7uuRgcUhbHIyKfKw9oiYR5P+NJsHTA+tRb9v3W/WgSAn7x4NHKx+0Q/aOwpcfL056VF5mFNKJT+FHKw54isvzZ6fXvSAeoxTTLz/KmiY++KOVhzof8AkPUU1uc88GlDcHOMkUM3y/4d6LMXMhu0Y+9z7UhX649fSnDAznt6GkJBxgn8fWmF0NAGf59qRsZ9fpTxjJ7009/0zQFxn4t+VFPx9KKLCufQalSDjrSDHVhntRjI9ulL0OORXOeRcaAO+KNnrnp3pT/vE47Ug546mkMQrjtTWT3JPcU7sVOeKCDjls0XAZt4zjp70m3nqRT9vA6A00jj3xTuBGQMnnGKaFOalK49c0m33ouBGVGePx5pGUbs1LtPuGzTSOcck0XAjKHdzTSn+fSpsH8RSbe9FwIDHz7mkMfHTn1qbnd049cUnBPc0XAh8vCj6UeXxkYFSk5ILGkJwMd89hRcCPy/XmmsmMHgintkn5WoGc/WmBGUGOccUjL8ox2p3OeDk4pBnHtQMjYDPGKQgY+XNSOOOv8AWkAPTvnOaBEJX2J5oIXnJNSFev8AnNIFHGPyp3AjI5HJxTQMHJqbABPoKaw3Yzx2ouAwjgdM0zb+VS4xk80be5FFx2IhuHJ45o29+pqQpgf/AFqCv8qLhYhC852n396TYCAvpU2OvPWkK5brRcLEQX0zTCvQjtU5HagrnHPancCAgAHPI/pSY9BxU21t2Pz96Uqo9elFxlfaMkc0bc8dc8VPt7t9aQj5s5z6cUXCxCwOQcZ603bgk4qfnHt6etIBg55x+dFwsQ455GaQrUwUjr09BSMoz0+gouFiEj5R6etMZTwTx6VYK5HIxTeM9/qaLhYiKr2J496Tb8oHH9KmZf8APak2/LwOcdM0XGQ4YDtTSq4xip9oHUcfSkI/yKdwIdvzZHBz+VIVOc1ORwT3+lNwSOaLgQkccHpjqKTH4ZPWpypI4Apm1j0bPrRcLEfueaa3GRz61OF2jAIxTNpIAxxRcLERX/OetNbrwMVPt/P0pNpHTp/Ki47EBXjqaQA4/Gpwp5+XnNBUnj9KdwsQMvQke9Jt6ALUxU8H39KNmAe5x1ouFiAL3IpAvXb+VTbeMbTShDnOMfWi47EG2hk56/rU5T15pAjMPQe45o5g5SuVy3PHFG3/AAqwI+OPX8jSeXzzgijmHylbaceo+lKVqx5bEDjinBP7wx7UucfIVQmOKDGclsgDPAqwEB59/SnGP2/GlzlchTaPqPf0oMfX2/OrRQYH6UbOeVGKOcagVNnQjk+vajYMZ69wfWrhRcYFJ5WO34Yo5w5Ckq8ncB1pSq88Hk9DVoRAdeT9aaIRz/hRzhyFUKgHSl+XOAM+wqx5YxnnpxS+TgHn60c4+QqbR9fXmnAAZ7++Kn8v5hTvJ54wfSlzoagyqF4Bx6/hSbc9F6VaMQ+gFKI/n4o50VyMqr93haUAYwFq35YYZ/SmiLkAfpS50UoMqhR/dB980hTb1FW2i5xmgRjBPPFL2g/ZsrKue2aaFypJ+uKtleO9G0buRxil7QfsysI8+34UnljJJ6VZ2jPU/T2owpH8qPaD9mVfLyPmz+VNMQz0q2V+n19KaQpHf60e0D2aKpi456e9MMHB6CrhHsevSm7RnnHFP2jF7NFUQnPODQYQG/n71a29OaQrz/hT52P2aIBHt6HmkMfBzU/GfUim/L03UcwcqIvLG324pDGo75qUrwBtpvOcHkDpxRdisRBVxgdfekCf7PHU1Jj/AD60e/p29adwIiuWAwMH3pPK5zwRUoByduabz/8AWp3FZDFjXOAP1pTGCew/Sn8AHPOOlA6kg9qV2UkNMY9qRo8Dv6VJjB+UE0o57DI7UuZlcqIijbuDijy25GP1qbDH070FcE5z0qXNlqKIGiyRkn6UFOT0xVgqM5NHyj/61LnZSgiDyzgcknsaBHj1H4VONq8jjPWkzgcfhUuTKUUMCnjgDj9aceOBRuXB6/40wsuOfzzU2bKukNkbnGajYnPf0HNPz82TkfWjjpVrQlu5EevQD05pS2AMnA705hz3ppHU1W5NxpfA4IzSM/JA5pCBSf06d6fKhc7GhtwxzjvzSfxHsKcV57jNIU5xnPHfvVaENsaTxgGmknHAIpzr7Yz0FDAde3tVCuMb5e3b0oA44yOKQ5bGOnoaUDjA/WnYXMHG04/GjdnPPHp6UhDEceuaaQce39aLBzDy3TnFJvx82QKYw5FKV984osg52Kz8AUeYw+XuelM284J5pdox+HajlQ+djtx6tzjpSGQ8ZY5NIQPYUm3j5qOVBzsVn479Kbv5xz07HrS4YHHAH50Feg/p0p2QuZjC/QDAx0pDIRn9OKeV5zwfwpoU7uORRoK7GHbjG4HHfNLnp0x2FHl9egFIqcA849KegrsQEcbcA0Ntxz1pCvJNJtz7GnoF2AIyNuBSbvfr7UpQgfSm7ckk9fSgV2HXB6c007s5/rTmyCAfxNI2c/1p6CbY07gB/SkA4PYUu0Ec0N26mmK4h74/CmMCSOpp2QQRnrSHPAIHvQFxD178jmkHToelL/Fxx+FICc0wuIwyOaNvGcdvWn98/nQPlXuM9M0AM247kUEDPWngbiSQ1NOMe3c0hjSPwpDxz6d6eT8vv7UAj3ouMjI4wfSk+nY9akzx0wKQrn+Hii4DSBgndzSFjg5zx19qdwAQMe1IOM9M+/NMQ3avqKKXYv8AzzH5migV2fQ4+6OPwFIVJ+v8qn2qT7UFFxx9a4rnBYgIx65Hek2jPofTNThRnBNBRc8sM+3elzBYgHTr/wDXpe3YVKIxuPzdaXyj36UXHYgX3pAPbB71OY/6Unl9RSuOxDt56UpRsVMI8jdSldpx3+lLmHYh28+n1pNgHbFSshzx0xSEe+KLhYg2AAg8e9NKjA54zUxBz0xSFcdzTuFiFlHuefypuF+nripip6U3ZweBx70+YViuy844x2pu3HTp7c1Z8rBPIOKURduAafMLlZUK88A+9NKt2Xmrpj5/p2pPL3H+VHMPlKW1hjrQF6ZFXBFjOFFAiwPr60c4cpS2e30pNnTpV/yiVwQP8KDGM5zS5x8pQeL5h29aUw4HvV3au38PSkKLxxRzhylHys9+Pp1pPLGfX8OtXmVew4HWmbFHUfjijmHylLy89MikZCCMZJq5tC84GO1IehGB14PpT5hWKbRkjI4OfSk2N9atMM9+9Jg8HOOaOZjsVvKNDR/L079asFeaaycHrgenrRcLEJTjtmkKqDxU+zAI6Ugj4wc0XCxBtH69TSbQOeKsmMdPzzSeUO9HMFiqVOOKQDjpn8KtGMdeQccUnl8E0cw+Uq7T/wDWFG3HPJ96s7MAdM0bBg9aOZBYqbcjPtzQAc9/birJj455FJ5Ywc8e1HMHKV9uSeaay8dhVvy1I9x7U0x56elHMHKVimOmcetJ5ZPTr/KrRjwcZ6daQrgHuelHMPlK3lkDGP8ACkEW71x2q2UP90Hik2nHT2/GjnHylQRe/wClBiJOSB7VaC9utOxx6Z9KXOUolLyv4e9Ag7+/SroHtQB22+9LnHyIom3/APr0ot+f5VeIGcDpSjH1pe0ZXs0Z/kZxgA0G3I5GRz+daA29Ovril2qeWbkUvasapozRCxJwOcU3yTj7ufetTauevHoaQIoPal7Vj9mjM8lsY4P0pvkk5B9OK1Ci4Hp60hRMdqPbMfs0ZZhI7fhil8pse4rS2qx5xik2LnjAo9sP2SMwx8Y/yKTy3Pfr7VplAMLxQY0PXrS9qHs0ZpjY8HmlER28df5VeMa0myPpjAo9qVyFHZ7UvlnviroVf4eRSbeCuBS9qNQRSMW5fx7UhiJ6dPer+0YwMdOc0zavsPSl7Ufsyn5fHoM8UwxccnP0rQYA4P64oWMYxxntjvR7UfszPEeR8opDGcdDkVoLGuen1zSGNf7uR6Ue2H7IomMt7D0NNEbHpx71oGNfx7A0BOBx9aXth+yM8Q59/wAaXyWztxx61fIX057cU0DOCAOnFL2xSpIovCck0oiDHkH/AAq5hOfp9KTaCD0/Cl7ZjVNFQxYPSkaPvjFWyB6Uh54Hr6Ue1ZXs0VimMHPOaTaM4I/M1Oy5J7UjAZo9oHIV++fWgYOc5PpVjCkHqM9KTauADg0vaD5Csy8dulIR2PPvVnapJ/rSiNeRx7c01UDkKjDPJ6+lIE4PNWSi+tIY1J79aaqC5CsARx1pCBjGP/rVZ2Yx/Wk2A4zVe0DkKoXOTgfX1pCoOfT39quBAO5/+tTGVf4vWj2guQqlTj5aNpJxwCParRVR0ppXI4ximqgezKuOxGPSkMbLx1FWgFXBxmk2pn696aqC9mVdv1H4UhU49verW1M8EUgUegp+0F7NFMxtnI6+9Jt5zjnpVwhe3WkKrj0AqvaB7MplW69D/KkxyathFA7c9aCFJwMZp+0FyFQDnpSKo6CrQVR1696QBcYx0HejnDkK+35v5kUuPm3cYqXaBgYoYn2o5gsRD7+DnFNbOOvUVKepGOfamlec9qLjIyvvSlevOfrTvmyP0zR1z3570wGsnGc4+lMI5OTmpBk0YP8AF+VIdxm3J5b8aaQo464FPxyMc0bccfnTQrkJB65z70hU9O+akYdBnFI689cmqQmQvk9PXtSHLKTj9alKt3HXpTQufrVEakTDn60zLBfXFTlc4phXqOMU0xakR+vNIxbIxjipQvtzTSjA42/gKq6J1Iic89unSkPUjd2qTZnIAHI6ikC7QScc9qLoWpGSd3rj0pR0p7IvcYpoUduncU7oNRhbBwSOnajd3x+dOCqDz/Kgr2/OjQNRrkZxkZ+lHf7w468UY9Oc0FduMfkaAuGORjaeeKZjFPCnqP0po4H3T7UANYemaOh9+9Sdhnimndjd2NFxjOd2aQtkHjHvUgHHr+NKY1z0/wDr0XHYjDH0H/1qTd1FSbc8hh1o8ui6CzIy2fc+1NZvlAzU3ljqeMU3yvz7Zo5kNRYwNx6Cms3txUvlDPvSCHjt70cyDkZEeuMYGKQduympzDz/AHaTysD5vyo5kHIyAryMYGPWkx8p5qx5WAcjtTfKPUH3zRzoORkBC7h1+tIVboP5VZKZHPXvTNmFxtx9KfOLkZBsyAO4oKYYnnPvUwj4yW/DFIUx35p84chAY8Ng4/Kk2hjzn1qxs70m0g+3ejmFyEJXjIBGOKRlyPl6frU5Xjvge1N2de9HMHKRKvGM9abtxnpU+3K9D703b707isR7RjJwDSFcds81IB0z+VG1sAZxRcLDMfQf1puMDk4qTtwT7UhXnkDPvRcLEe3jpmhl6etSbfp1xSYGeaLhYZsb0b86KXf/ALf86KOYLH0OAc9PpS7G7ipiw7Cm+YfqK4rnnkZj57+wzShTk8Z+lG4belG48nkcdxSuA7bj/wCuadgbc7qiLN68Ui9OvH8qQycbcijC4HHJ5qEbv/rk0EsQKVgsTfKTxTRt9aiBO3HvThn60h2HYHtScfXvSd/50H2WgYnSk78Yp4waTbkfrRcBhXnt9KYV/wBnn1qbbimsvHSjmGR7cZ+XI9KQr04FSkHPOBSbe2eaLhYiIHOOtHUf0xUmADn9KaB3I+lFxiJ8vJzQOtLxjHSkOOtACe3OKTaDkEAc9zTt3cDimsT/AHee1AxNuSe4oC9jSgjJNH+elGoDQi/3ce1NKDPr71JuGe4xSbvbn+VF2Gg0RL6flTdi4OOo7VKXGAcflSBsc7e9F2OxD5ffA/Kjyu+OKmDjB9fakLc/dyPajmYWIRHzjaOOtBjC/wAPNTkjJxyaUhdvXrRzBYq7FzgLSBMfw4FWsLk9qU7cAZo5x2KnlsG+7+lNZcZwvQ1cxzjA9qTPA5JzRzhYqBcYIGR9OlNCtkjbx3q6232+gpNoHIFHOFiiVGfUDoKQrjPy8+1XigPPQ/SkCKSTjBo5x2KJTdn2pojGcY/xq95fPQf40BP9nA9qOcOUo+Wcfd/KkKscZ/8A11dKgDBGKbjA+ajnDlKnlvgYoEZzzx71aPBKgcCkwelHMOxW2nke9JtIIqyyn9KYV+Wi47Efl5+96UqouRkA+xpcMTQVY+vvSuxoGCLjpTVCgHpxSbSff60hU56cUh3EYpnjrTflz6j19acycdqaIzx0Ap6BcaGUr0+uKQt0IPOad5fbH4U3YR0o0C7GFjyOlNBJzn1p7K3egL0JU8/pT0Hdkbsc+3rQzMfQAU8pkkY/GjZj196Wg9RhduORSbm4PU07aPSgpnvS0HqNL8g9TShs/j2NKVKng/hTdvrkeoo0HqJuPfA/nS7un+SaXaMDj8KTZyP5ip0KVwyuM8GhGB64/Gjbg++aXaQ3A4paFCEj6k+9IzA5pQDyBgg8Um3gAYx3qWykKMEcjpQcA5/nzR+YNAHPIP51NyhD15+tBI4OOgpWUgZ/SmlT3OB9aNChHPH49aZu52jmn7eD0/OmheDg0aBqNJ7cH2pA3bdmnMnP9PWmGM46f/Wp6BqNLEN82RQWY+3tSmMhcd+2KNhAp6BqNUnPODxzTCW9ec9ak2tnIHPvSFSOg980aBdjDu/DrxTcMDnP50/HuOlN6EZ470wuNJOTjmj5vWnHJJ4oPTvn0FMLjCf/AK9J82eDxSkH04pRhQfX19aYrjA5+tG4gfzp3BA4pvf5hxTC43ce3QcYpPQBT9KcTyMEj0+tITwR196EguNB69cYpNxxxye9OJGRTTyeMj3xTsK7DcxxjrSHqMk8UN1xjtnilOR3+lOwXG9+wFBwaCDnOfc005OPXrTsK4pyATn8KTjn07DFIVbpxnFJtphcU9dv8qRunpSfN1z+QpvOOMdadguPJGMY/Om8frSYY9j70hUjOP1FFguxxx6UzcAfTjP1pMMBx09/WjBA/vdqdkK44dwTSMfQe1NIbHTvTee3fvinYLsUAEbeKTp05GeTSEMOORQytjnsKLBcUn5SuCKaW6dMZ4o56YzTSuRg9O1OwrjwQAB0JppbHBHB96Q5B5o2nGKLDuxWb6Zpuc8mkx+NBB2+vFFguLkdwKYeTnrTtuM8ZGO1IV9eKNAuxGxt+vvTTjG0H2p2z64pCOOx5xT0DUjOM4pCPQVIUOcdO9Hl+g607isyMKB69eKQ5Jz3qQpyMZzimiNs88nHY07oLMZ1PUU0jcKeRxgg8c03bxxTuLUZjP8AjQVHpin7cnnJ9B60jA5z0p3EN2j15+lJ5e0AdaeynHYn9aQDuOaVwGbeOnbtRs/DHvTtvy9wfWjaeuDzRdgR+XjHI/GjZ1J708jGMdKRu2fWndhZDDHkE+1KYwRzjGaec49qTnA70XYWQww8fepGhPrTxkH0pOp7Zoux6DfKxmkVOo6089u9BOAc9cUahoMCccn8aaV7nr9aflh+HvTTkewphcVRx7fWjGDxikDfNjpjmg4468/nSHcTuF60uCDzz1NN6H1pSSF5HNFg5hSePwpDkHJxjHag5yM9abk5zRYfMPPc9aaBtY4+tISegJzj60meRwfWiwcyHdWHGaYV49TjinFv59KQEc8fSizDmQgXj3Pr60mzsBz7U4tyOMUE5Odv6UahdDCo60m0A+tOB5BpQ2eSMfWgNCMLkHnNIF4GeakxkZxj6Gm9D2OBTuGgzy89e34U0p0Hf6VPhm5xTW+73BouxaEW0Htg0hXnjHWpNvByfwzSHucc+1O4tBhVc/rSBQByOnWpAPmHoaaVPXrTuAzaKKfmP0FFFw0PoPbnPNG31/OnkjPTOKMjpXHc8oi2Dj+QoA9sVIT19O9JuB7UXGM2j6/hQVHXmnbuSO/tRnPA/KlcBNvAwv4UHjsfyo3Y4OBSFqBjsUHnHHam7h26Um/6GkA4AYPFIRkim78HODn2pPM5/GgY/GDx+dN7ntSbgfXmkMntnFGoDz2NH9aaX/OkLcj+dKzAU9cg0EHI5x+NMLnP/wBak3Et/wDWpjHbeP8A69JtJ68Um44600s3SgY7aNxXHFJjjJ59MU0O5z+lNJY+1GoEm3jP5UhTI75HpTdzcZ60obnJ9e1GowKc0BQOOcfSjd19zxSBvXpRqGg4LxSbcHgUbwf/ANfSkUseeRRqNChMUm0cH+lG45PWk3ZJ4wMccUrsYFecDoT3obGOgxmkOdvBOaXjGA1AAecjr7YpABknrSYOe+TzTuMduP1oAX5Qeoz2o9x60mORkUh5HI61JQ4dOn5Upx/ntSL0wD9KX+KkAgxkd6TgnjmlXHb1/GjbgdTSuCDjOfwpCeDxg07Ax15owMjuKLjG/wAFJ169aeFHSjbS5gIiuB05pNoIqXbxQUNPmAgKjjpSbeORmpinNG325o5xldhgZ5/GmD7vAq1t75APemPGMYo5hlfjI6YoHyj6+9TGPj8OKb5Rzx0o5kOxCOeeKCfVc+nNSmLmmiPB749KfMhkYx6dKQAYPrUjxnG3tQI+Pu0uYaRGOvIzSbRkDg/1qQx98UhjwPunFLmHYhKDPShxyR39jUpXBB9u1N2tjnnnvRzDsR7R7dOtIV4561IYznuPbNBRjS5h2IynT/CmFOPujrUrJyR6il2kHkZo5h2INvHPrSFQBxUxXGDz1700jrnNHMOxHt47de1B68cCnkNkemPSkC569f1pcw7DNvHNNwew5NP2HPGfzpDkA9aLjEwOpXA5zzS7Rk9KaVJOMkCgKQoz1+tIYhCnJANIenQ5z+dBJJwcimnOfT8aBjjx600csFyRz09KKQqxJ/SiyHcdjtj60x+uefagBh34z60FTu6/Q0BcF4/HikPf0pSpx16DvxTQpJ5yMfqKBik449KZ6+n9adtb+90oCtzj9e1GgyM8nn+VIcY6fpUhUjj0pDG2ORRzILMj4z/9akIPTt+tSmI+/PWl8of3uPpijnQ+RlYKMenpmg+uc1P5Y6CmtGfpk9DT9og5GQHkcZxTTjORyvapzGTnrx6U0xsQRjgfyqlNC5WQyFc9P1prHGAemKnMWD7fSm+SeSeKfOhcrIMELnNIasGImk8oY6H29qfOg5GVyQ3qPWkBx0FWfK6cAe1IYsZ4I46Uc6DkZXHQcCg9e2f61M0eBwOBSeWQelHOh8pBgg0bjk8A8d6lKHP3frSY4wQMU+YOUi47dQeeKBkD69akYc45IH603HtTUhWGA9eh5ppxgenvUmzHb86QjjrTugsNJPcUA8d6Vl4/wpMdwtFw1ELDdSHrkgcfpSlegHT+dIBz6Uhjcj+8celBJHtigAcjdg96Np3ArjimrC1G7h02/SgNt9PShlG30ye9Iy9jxT0DUCeP/r0HAI4FGMD2pPw/WmFxDt69+nShmAPA6deKR16/40Kp7d+1AXEdu+Mn0pGYZ780rfeI75puFGP0piuBI6jHtxQWH19KQgr0zSHoPQUxCFiR2z3pAe/SlZdx/kKbtJ/rimLUUsMcE56Y7UhYhvUdaNtIq9n5p6BqLuHsPw60hb5TxjPT6UY59R9aQ9jwPUUaBqIf9XjBBpp+Y9MfWnyAjqaTbyOfz70cwWGHljgc+9Jt9etPK5PAOO9G3g8Ej0NPmFykfHufxppBJyOD2qfblugPtTWUEDkY+lPmDlIhgnnrjpRg8ZAHfFSbc8kCkKjnHXHWnzBykbjj+dIPu9OnrUoAxnrzSFSwyTS5hchFt59PSlC/SpNo9DSOBg+venzBykRHfGPegj2qQrzggewpQgHUfSjmDlISOcdcUFecKTU23imv/nNHMPlRFt4znmkCc9feptvI64FIVyTn1wM0czDkRCVNGOuF5HSpNo7flQ+Og64p8zDlRFtPHT15o8tsmpFAHAHUce9JggkUuYXKiMrx0xQF7d/pT+f4ulGMNxz9afMPlRGI88D60beB6VJjr1pB1/lRzMOVEbLjoo+opAO+KlxnHOKTBo5g5EMx3H1phX0BqYD0pG6H3o5g5SMjJA6e9Jtyvb2FS49uKay4Jx0HQ0cw+UaV46dKTbwTTirEn0pPmB9Dii4WG445PNAHTPNLtJI/nSYIG4/hTuFkBXkgd6aVBPXIp2GwVPekIbHT2oDQTAC9uBTWXn29KeQaTHTJzQFhu2H/ADiik/4APzoouFj34uc+vNJuPoQRSY7HrSfd71znkDt3PP40ob5v/r030OaXGSeQDj8qVxgWznv70bs57HvQyccDp60GPP3qLgIxz9aOc8jNSoi49Kf8oHApcwFYqxJ+X9aCDzkZNTsV4pKXMBBzx2pB+NTjH40Bcg8fpRzDK/OOeB7UNkeoqxtpGT2yKOYCDBzjbmk57frVgL6UBRnpRzgVypC8flRtI6HrU7YpBtzS5hkQUnDdKNnH41PuXFN3L9KXMMi2n/61JsPuB/KrG5aPl6/lRzCuVzGf4euaQIep49MVZIGeDilwtHOO5U2N1A49aPLZhz6fnVrAApKXMFyttYdvpSiPjrjmrBx170hx2o5h3ISvbFAX5RzzUvHXFJjBo5h3IggH8+KUp8ven96B37UrjIwnP1pRGc9ace2KUfiaLgM2cHrS7acBz3oO7oM0rhcTbmgLxSqvbOKXb1pXFcZtwRQQO9O2nmjac8UrjuR/Ln3FLkU7afwpNp9BSuMQlad8tMAOKXbmgBcikLCmlWx04pNpx0PNIdh2RzSFs560hViOlG0gYoHoDFaQ+lBRjSbGxmloPQUkE9s03jHWlMZpChAoGrA2CKaaUR/iKQp05pjVhvy8k/rS8UFMDj8Kbt96RQuFpMAk8/SmlPcikKYz83NAx23/AGqTav8AeppXj71J29qRSHYHrTdo9e9IefemtyD6UhocVGKa3NJngcfSlLexHpQUGRTeOn86CQM9ajZl65oGkP6HnnNNwuSelNLDIxwaZvB9qCkOIX15/lSHnHcUnmLgnPNNyPofWhDFCj1puPypvfC0mR0zzQAZpDx15zRtGMZyPSm4+Y5J/OmA5h15GQKaWI7mkOODTTk8859KdguKWIxzxSZJOC3NNIGMUHHuKdguOX/63FG7J5OKj46fnTS3OMfrRyj5ixuz7e3SglcZ4/Oq24ZGST6UoPzDHFJwGplkFRnGB7UueDg89qq7+eTx7mgS47/hUOmVzotn6nPamemKi8we+M0iSjHSp9my1NE3rikGM5ao9/I5zS54/Dk0uVjuKQpPpQV+tJnsfTilPT0pWKuNIUc44ob3xz1pT+tNKtkZ5PegYnHIXpTW5xjHFO2deTTSpJx0piuIRkcnj6UmQ3PWlZTznHvTSnHcetXZC1A8E455pN3HOKGjHqSKTZ7n1qlYV2NJO72yc00lec//AKqcyZJ5H0pDGeP1qlbuK7Gk8dBnj8aaxXB46elSNGS3NNZGPTgU1YnUZ8pOcc0jDjp+lKwYYGOKMFcblLYqkK7GMPpn0pCODxkU4g55zmkzhf8A69UIjK4HHX86NvA4JHrmpDyOnHqeKQDA6YHancRGV6Yzz69aZzUzYx0I9M0jDr607gREYBxnrzTQB3XJqdtvpTCF9/ancViM7l4Cn8RTW68dalK9wB6YpGTBOBjuKaaFZkGSOccH0ppJzz+P0qwyfN36dMU3y+eAc1V0S7kRbjHSk3dTt4FP2n347UFW9CfxppoWpGT+tN9BUuzPQUm0/wCHtTuhakR4G0nGPag+2P8AGn7BuHBz3pSvHAwKd0LUi55Pr2pSD7mnlPm9R9aNn0ApXRVmRBc45x7mggev4VL5ZDccZoC8f1pXQ0mQ/Nu2j8/ahxx6c9MVNt5NIFGTzijmRSiyIDAz/WgLnPbB5qUqc9QB3o28mlzorkZCykKP60hT69OKmZefShhxk0c4cjIWU55/L0pCvA9KlIwD7c0hU+n5Uc4ezItrdulAVs46DHFSAcGk68dD7Uc4ezItp9BSbTk8Cpypx6j1pAO/6U/aB7Mh2k/TvSbe5zj0qfv7d6THOMdqXtB+yItvGT+FBXO7jI4qYD2/WkwSenbvR7QfsiEgKuevuKNpJ5zn1qUrg4z1oC9fpR7QfsiErnn27Um0DPpU4Xd2wPXFN2jP49aPah7IhC8enNGzLHr1/SptuQe1J2/wo9oP2RCVyP8ADvS7dynnJqXbkj0oxz0GQePaj2gezItg9M+gFG0AfMOalYHHU4+tM+bOPzo5g5Bu0e+DRjj2p2MdOTSZK8fjT5g5RrDK4A5pNvJyP/r0rckcdqQcnIJyaLisMIGOg60Yx1FO6+uPamsOc+vAp3EG1SOn4Um0Eehpe3H4Zpv3SPm/WqJDaAuOPxpuzAHal6gf0oYduSaYmxoXnOKCvPXrSkHntTDyMdPamIUYz0xTTzmnbfTOee1Nxz2J7U7iDK+ifrRSY92/Wii4Hu+BwOuKUcD1NP8AypK5rnkDCKMYA5A+tO7Udv8AJouNCZGDz0pARj/PNKT8owOKTH+z3pAOLZ78H0oyu2m45o2j6UgsO3L6/hSbxzj8aYME/jRtyO9A7DwyilDe9RFeMNn0HvSbSP4s0BYnZufvcikJJqEL8xPPrSfNt6j2pBYmPT71J8xqIswPDD3pQzj1xQOw/DZ70m1ieM/Wm7m4GKXeccUXHYNrUhU464p2449qQN2ouAm1geKXDdqXd065pMnGO/rSuAAP3ORQS30pSTTT04pDA7weOeaU789v8aM8nOKTJ/wouFh2Tj0pM9M9qZznrSHqaB2JC350hY5FNz1pBSuOwrMeeOe1KX9eKZnjFKeDTuFhwYY9KQN9c0UlIY4SDoM0nmfQU0LxgcUHAo0CyHCXnigTduTTe3T8aTHtS0CyHiYYNIJsn9BTB34pMjstLQfKiVpgDSecM46VEefr7Um3Jz1o0DlRKZRikEwFQhcdcmkKnJpWK5UT/aF5GcUC4X1FVyOM+9NwCfSiwciLXnrQJlxVPGD3+lL1/wDr0uVD5EXRINvI5oDj0qjvbP06/WnK7570uUXIXNymmgjNQBj1pQ2TSsHITkrxSHHNRBuOtLuFIOUeVFNKr9fajII6009etA0h21e9IQvFN/4FQOTSuMCgpNi4x2pSCCOaRs+tK7GhCg7fSmmOnEH+9SMTnvRcpDNgBppWnnkdaQ/qPWlcpNkZUdM00xjHrkVITxTc9elF2Urkbx0wxjHA5qUH9elISM80uZlohMPTb/OmmJuRtqcMKQ9sfjT52OxXMXJzj8qDFwBU56UmeMcGj2jHYrmMkHnj0FNMbHH9as8DnHFNGPan7QfKiv5Zb+VM8piatfMBSdDk0/aByoreWwFIY2I5/KrRznpkUmNvSj2o+VFNozkcY55pDGQNvUfnVxupppQc0/ahyFMo3qPfihkZeCo96tBRk9euKQx8Y9aftRchU2n0wO1NII6AkelXPLzngUhjBXv1qvaoXsypzngfWkbr3q0I+emaQxjg8/nT9og9mysuVPP407nr/LvU2wds+1BUbenU0c6HyMg3EZBPymlRmJ5NSsgA49OOKTbx0FLmiO0hgfA5PIoVjk85OKUL6jtRt+X1paFLmFZuPvAeuKAT2PtmmhPlxk0DI6ZBA9e9LQabAsST0B96GLcY6ZppBJ5oOcDJxSsPmF5JGaT5v8aGPXPP0oLc84GfSiw7ic880Hhuf5UvQZz370h+/wD1oHcQfj170hJ9z607jHv60HAHGKBDRycYyPem7c9Pwpxxz2oHI4p3GN6cYz7Gk2bv4eppw9/5UHg43YNMVyMqMfp0phTA65qX6GhhgfyppiIvL+bn0prJ6mpyu45FIq9Oh4p8wrEG07s8/nTSp5OP61Y25bHf0xSbexqudC5WQEcE8mkI/KpvL98UBAD260c6DkZDj2pM8GpGXgE80hUAdh+FPmQcrI8fnQcdSM4p23npShcd+KOZByMi2jO7rSbc+lS4GOtJs+Wj2iH7NkW3joTTSMZ4P0qbaBz17GkI9xjNP2iF7JkOFxwKNvc+tScY7e+aTPynn6Uc4ezGYwMnntRjPU4pcnIGOn6UgYg9yetHMxqCHZA44z/OkJ5zt6/rSbi31pNwz/WldlpIU420mAeg79DSfxHPbNLnC49KnUq6GnPbn3NBwxHrQSfUD3pdxxx2/SizHdDdgwf8aT5un9Kdu7A8UhbOaeoXQgA49O3FIo96UdMY7UDpnijUNBApU/4UKvTr75p3IzlTShf1HrS1HoMKcfXuDQAO2R6YpxGB70Dp755oAbtJx7e9G05JPSnNxxjvSDg8/QUDGsvzZ5o2/j/hTj6d6Q+ooC40ADg8mgr24xT+pwMYoIAB6UARAUhQEDbmpT6cHFITj73HP5U9QdiMLjrjpTdnJOcelTE+nPFIOnHei7FoQlfl56dqbtPXoO9WCFHGPT8KRgAO/tVJidiEqepyabt68/pUzdOnamjGO+Kq5JEy7R1OMUm3nbtNSkehyKTA4x178U0ySIr3GM0106HJqbHqcelNK5B6VXMKxFt/XpSbR0GDUu0cjOD9KFUgnv70+YTREU2jg8Gm7eT69qmIJ6etAXrtFHMFkQMnPJzQVwdv9KmK9T6U3ZnOeMUcwWIzkjaBj600pg84qcjpzxTWUd+fenzByke1veipPn9vyoo5g5T3D6UYGf61GX5pCzfrWNzwrMkxQRt4zUe5ucUFjkUXHZj9vHODQV96j3e4o3nIFK7CzHkHHWgqfWmb2+vvQWPvRcdmPK+nSjbkdKZvNKHP/wCqldhZi7D+tJs5pd59KUNk8+tHMLUaFOKTafyqUEdf504dKXMLmZBt455o21Z2qRRtHSjmDnKwTmk2HPFWSq9qTbg4pc4c5W24HWkINWCvPrTShyf5Uc5SkQnPTikb73rUxXj0NJsxwOlHMPmRETRuGOhqXy8jOKQRYo5kPmRGG45xRnrT2TikEdHMh3QwsPwo4z2PFOZOwxQEFF0O6EDDt1pueT+lPKDdzTto3daXMhXQwDt/SlHJp+2k8vjtRdBdDO9HGMYyKcYyO/FNK9hRcLoDxTcClK8UYx+FFxiDuM/SkIpSOc9aXHHSi4xnNA6U4ClA4pXQXIwKdtFOxwfWk28c0XC40gYowv8A+qlIYijHbNFx3E2j2oKKBmlP4/hTe/Si4ahtUA/KKNq88UMaQtSuVYGVcdBik2jsBSfWkJx0ouNIUqvpSbVx3o3d8fWjcMdqm49RMDA5oCrj6UFuOvFJu4ouPUXb70hUY64o3A4pCwxx1NK49Q2c0BT2NKG+tIXx0HFK4aiYJzzQwPrml3dD+lIGx1NK4wBzTSTgg0rFc9s01jx/PipGgJ4600nrg0E8/d4pjH60FpCnrx2pp60hPNJ/OgpICvHXg004z/SjPY80hPy9RRYpB+fApM8/pigg5pNuWNBQhYbTigk0bT/epGU889fWiyGhC3TuKbuyQOKcY/emtGBxSshpgW4z6UmTSFW78Z96AvGe9LlKuhcnJ/lSFm64/wAaCTQcn8+aOVhcTn8aAOe5+tJhs+tBZucijlY7ju3ejn/9VNLMOvAo3H8O9OzC4o3ZHSjnOMdqQPk+nvR5mfqOtFmFw/T6daTPXPP1pd6/Sl+U0BcZ/vDrS7uelOb6c03GTxQMbn5sYFNDDHTqO1P9RxTetFxiBgT2x6UZUf4UhI9B9aT+LPqOaq4DuNw6YNIdv0yetJu68Ypu7aO3FCuFxSBnsaTaCSB+WKQt0xg0hc43dqYgZGzwM/QU0KT/APXpxZh36+/WmmRvvYGKd2DQjIe1Jg57/wCFO81j7elIzkt6U+YXKIfX+lJgjnbRk8fSkDNnmnzByjiDk+lNIB9frSZwOOvrSE+mSPY0XHYVw3Y5zxTQvOTShjtwAT+NByQOKLhYbjknIHvQeSepFGG74NG07c84ouNIN2T3FIdx7gUoX0yaXafT35pDGjp6n60gzu/pTwuPTI70bfYDikVcjycelJ37j0qXbgDP8qTb0560aDGD7vAPNJgbD3wadj35pDyBxQFxmPotJs/2hgdyacMg7h2PHrQRz1xTsw5kNx6MD6UhXkcd6cQNp9+/ak5znoc8ZosHMMx8/OOvNM28jGCfUVLnBHGOetISRk4GMVVmLmREVGeRS7OuTxUgYbT1FIDjjHb0p6iuiJo/mwRjjimMjAeg96mY4zwM9qCWPHNNNibRDtxgDFBU47Z9afgDlc8e1AHcDmquToR7T2I+lJtJHTHufSpCOufwzQFzjtxTuIiK5Bzz70BeB/KpOnRR7UhHUZ/CncBir1GOaCMnFOHHrRn3+tO4higY96ByOvT07UpB6Ac/WlA4/WlcBhwaUc59DTtuDyMnFG3APfjijQNRoxj19Pek79KcV+Y9Kbxt9z707ILsXPHvTf4Rzye1Ky8D1/pRgdBziiyHzMQH5fag89MEUD759aTGCKLApDl2j39sU1jx2H40fw/jSE98DrRYfMA4468dKQnvkdaDwc478UnQ8j9KNA5heh4xmk6YB6+/ajvnFLznP6UwuJngdaTnPGacevQf40ie9IYnfAPGKQkAAY4+tO70hA+tADe1BxtA4FKADjAGKQ4x7e9MBD/s5J9aaM46dad93j1ox1p3FYjwRjODRzjqafwOoz7ijAAJbn+tFwsMb5SOcd+lNLNk9+akK+mPpSYH8Ip3FYjz16CjPQ+tPIHRcc9qAq46YJouh2ZEx25z+NH1Uev41JtJwOv9aCox0+tO6FZkHmL/ALVFTbo/U/pRRdBZns5UDFG0Y5NN3dKN/btXPzM8OzFVfSjbxzzTdxzz+lG7P40czHZilB+VJtzQWo39BRzBZjgn1pQi0zdx15zSFznrildhZkhVe3FG0VHvPrxSB+f1ouw5WTYFJgE9qh38HBNIG96Vw5WTk8ZpC+KiL5/pQz0D5SYSc9DR5vtUIk64pC/cUg5Cx5x/ukUnncVAz570jOuKAVNFhpvak88dhVfzOOelIXFGg/Zosedn+GmmYjoKh3gCkMmKNB+zXYsedikE3GelVy+Rimk/SjQfs0WTLzijfVYtx/WhW60D9mTh+aXdgc8VX38/55oDc96LoOQsF+tJu/GoC/FNaTpSuNQLW78KXd781ULkUnmHPXijQPZlwuRSbuuaqs7UeYc0roPZlnzKA3A4qqZR6GjzvXpRcfsy0SKO59aredQJjnkUrhyMnB5pS3NQrICc4p280XFyjwe9KDxUe40m4+9K4cpN1x2oK9eaiDEUpZu+R/Wldi5WKR6U0g/UU7dik3djRzMeoxg/0ph3gHjmpt+TSZFHMyk/IrlnwOMGkEjVYBX+L8aTCelHMVzeRBubHpSbm561YVVz6UbVNFx8yK+5sUm4/r61Y8te3NI0Qxx1ouPnRB645o781KIuev5014+wouVzIb+NKKb5bdKcI1xzRcHYaWxwTSDk9vanGPr6Um1QPalcegh/WkJ56ZpCRnrTe2eBQUkKaUKzc0zfg9PrTxNkDHSk7j16DXyvaoyw4461I0nYimHa1K7GhGbsKTd2604pmmtHzkEZp3KVhjFs+1JubPQ1IF96AOlLUdyPLd6Pmz0qUY6dKccdDRdhcgw3pk0fMf8A9VS5FHA9KVx3IsE9elIP1qRsf/qpD+dFx3GYHejaOeKdng+lBPHSi4ETKTngUN2qXtxikP60czGRkNjmmbT6Gp/rzSZyaOdgQ7TgdPX8aaVPHFTnqfSk70+djsiLafQ4NKBgnvT88ZpOnWp5mUMPQ+lJhs5zUn5U3tSuxkZBzx1oKtxjGBTxjJpQRjijmYyIq27BHamtknpUxxmmkD0NPmYyPt04phHPqfap9vPTvSbSBT5gsQ8+h5/Sm85J9qn2daTaP/r0cwWIGBzz1+lNK/LVkqp600gZx2p8wWIMf3v/AK1KO/y5xUvf7vWkGOeO/wCVO4WIiM47UgB6DHWpRweB+tAxnHU0XCxHzjPGPakK5wSD/TFSnOevPfmjPTnindhZEW3AOM/hQVY8DBFStzxTc/NyDn1ouwsiIKTxgfT0pSMd+M8U7tyP1pDgZ60XGJjkHgCh89e/vQe+OtISdvX8aLiAq3GDmg/e4pDx7defUUZwByc0wCmnv6H1oJDD+fFJnrnn2oGBHPoaAB2FG71ppPzZ/KmK44r0wMf0puBtz2JpMnnikJJBx+NPULigdVAFKVXrwKYCcg4x60m89lPSnYVx+0A5pGVc5GOlNLdz0zRkknuKeoXQ4Rrjg84pvljqOR3pA3IIXg07f6E/Sldj0G+WOcdKbsXvz+NPJ56fSmkH34ppsTSGhQOmSPShl+Yds0Hd/CDnFHOcdxzVXFYaV596AuO/elO5uOOOtBB6gijmCw0L1PHXpRtx7euKVhzzz6cUZI4HajmDlGBOCw59M0Y55AH9acflPAyaOvbk96fOw5Bh6e/oaTbyaeMbvSm9MAc80cwcohXvimkHP07+tPI4Hy/rSY/Ae9PmDlGtyD1x7Ujg/T1Ip23jccYPtSBB8xOaakKxGCOPr60HvTtnB6jpzQFPcD8qakS4sjJxzjNIW+XjBqXYdufekCfU0+ZBysZnAODxSE5Pc1IF7UmzHXt1o5kCixvH+NISrHtUhXOARTfLyen04o5kPlYz07+lGOCeePWnlNuSeD9KNh29OKOZD5WRjoe5HXigMzZKjp1p5TgZ/GgLt5JxRzIEmM3e31oGPan7c470pWlzIrlZHjoOp9qaR82M9Kl2ADjI5oCc/dwP6Uc4cjItvPr9aQrzx1qYqB34zxTWAGBk/X1o5h8pEVHQdSaUCnjr0x70Z9Dx2NF2FkNwpwSMUm0Y9D1peARn+dNBG7aeMmmmxaCFeSf1pSuAOKVhkYzj+VIRjAyCe1MTaEdfcA/ypOo6gGjofT8aN23+Zpi5kJt/2Eopufr+ZoosHMexemaM/lUIl70Cb16Vyc54/IyXPpQ2KiM3HSkE/tRzj5GTfjmkJx06+lRG4WmmYelLnBQZMeoo7ioWmWmGbOcUc5Sgyx7Ck+tVjMc4pyygjGaPaD9mybJ+lHfjFRh1A+9SeYv97mjnQcrJCelJn86jMlM80Uc5SiyfcQDzRu6c1B5o7Uhl56mjnDkJ92SR0oLd+tQ+YvcmjzFI9aXOPkJetAY1F5g7UnmcdcUc4chLu+agfWoTJ6HBoL4PWjmHyk27jAo4xz1qESd6PM9jRzByMm4NG70qDzKGk9qXOPkJ9wpCwB71AXOaN/HtRzByExZR70m9TxUJkpDJRzD5CYkc0mRUWec0hPFK41AlJ4oZh13VDuxSF/l5o5h8hKWHrRn6VAW+tNZ80cxXIWS1NMgBx7+tV/MI596aX/WjmHyFsTbelL55x7VT3/r1o3A4zRcPZlwXDf40ee2KpeZjuenc0rP8vWlcPZoui4PagTnHXiqQkAHqaXzMcZouHs0XftHHXAo88etUCwz9e1KJOvPSgXs0XfO4JzSebmqQk9Tz+tO3/NyfyouP2aLYkOcZpQ/Gd1VN5z34/WkMvXHNFxchc8zmjzDjqapeb83WgS89+uDTuHIi6JT60omyaoGbnoTg04zYGT1PSgHTReEgxzS+YP71UDMOcUeb16/SgXs0XQ/600vjoapibgUhkPFFhqCLhfkc5pC3OM1T80c847UvmKR1IPrQPlLBPOetNJJHWq/nYPp3pPNJGc9KY7E+G7/zpDnioTLxu7dxmkMxBx0o1HYl5yRml55/SoPOyR1oaQ+45ouOxZ3ccGgHPeq4k5PNIZO3T2pBYtd6aeOM96reYD0PPTimtIuPvd/XpSHylzvnr+NJxnrVPzCB9760nnMBzS1HYuDjOTR949f8KpmbJ6kUNIcdcUaj5S5hfXNHH51U8459h70nmNtzmlqPlLfABxSZAqsJG9Rg9cmjzGA4OPwpaj5SyWwODTS3P+eKgEnHrSGRfw70D5SYtRu/lVcOCeOlHmdfypjsT7hn1pN3OOpqHfnJ/nSbj16UahZExJx70Zz144qANnuTxSll6E847GnqKxKMZ9KTdgelRFxzwKTeAO/NAyRWGfQ/WgMfSotwyPT2oD896dhEm7jofzpMt37/AJUzzMn19qAWAGOM880DHMzY9BSFm9O9Jk+3IpCcNzTEODNnqetIGbHTH1pu7k0FzuHIoAcS3XHPSmjcD8tAduM/pSb8nmi4x3PbJpOcdKRm9OtNLcUwsOA9uaTnGe2aCwGNtM3cY4xnmgBxyOCCPekOcnJxSF+Dzn0ppY8YNMB+7HsM0mT3zTDyc9R3pu444z7ZosFyQseeT/jSFulNyQPSmk5A44p2FzEjN/s/nTck4xn6mk46c89KbuwTx2pqIcxIc425GcUzIxn+tNJ7/rScLwaLC5hxPB57/rTcn60HgZNIG9MHPf0p2DmHc/j3pM4PQ00MTnHGKTkDv607BzDyRjrSDjuaaCe4/GgtlsKOaLBzDhjPJNJ1OOabljkduwpN3J6Giwcw8Yx60zIA+UdKQkhcY6+1GeMCiwcwvqcmkHA9eeuaD1GeOecUHGOPzx2p2DmFLc5C8UAnbTOetAPze/SlYfMSbxuOSPemE4JNNOMeo9KQ980WHzskDYHqcU0sBjkYPv0pCe/T8KRm+U8GnZC5mOLZoOcfjxTCeTyKQn0PH1osHMx5YZxzn1pC2ccd6Qn5gefpSbuc9x3p2DmYvfI6Ugx/dNNLdTkjjsaUMNvemkK7F5yOooOMe/Un0poJJ69qAeCfz4oC4ZzkDI9qTPzcc0E9cZ/GkZh97PWmFxzemc+tIpX+LNJlccce1JnjNADm6nHQCgfdPb6U1WAJ9KQsvSkA/od3XFB6E8UwtjofrQWU84OadguO9sdqReuep4phYdePrS7sEnGPrRYdxw69RSbu/wDOmFscc478UgbHJ/nRYdyTqMnj0pDkk96buwABkfU0m4+30osFx5OB0xmm7s9TyKQseOv4U3dxx+dFh8w/POMClA5z05qLceD+ooLHb9T+VPlDmHED/CgqOvIHfNNDDtnPNIWwp+bPf8adguLtHHPX3pCPcU3du4z+GabuGT1/OnYm49hnPGKUqenftUYbA680Mwz1596LMV0PK8Um3PP86YHz0GPWk3dRn6U9Q0HlR7Y+lIwU9c896YZM4z+tHmeuB709Q0H+SPf86Kj833NFGo/dPUBO2fu0vnMO1VPtJpfO4PpXl8xy+y8i0ZfbFJ5px0qozn1ppZ/71HMNUi2ZOfSjzOaqBmwOeaXe2Oc0cw/ZlkyDmgstVMnd3pct7ilzD9mWt69aN6Z6VWG71oBOadxchZ3D3pMr6k1X3HORQWPrS5g5CxuH4fWkLAnjtVcMetNL4OOfajmGqZbV0HtSNIpqr5nr19KN/rRzD9mWSy4PWk3r06VB5gzTfMGc+1HMP2bLO4Z69aAwqt5o7AZ9KQy4o5g9myyWI70eYaqtMvrS+ap/+vRzD9myxuP6cUbzu561W80etKJB7mjmD2ZPvOB60eYcetQGTHBPFG7JHNPmDkLG5s0nmHPJ/CoA9BI9aOYXIWN/A5pPM5qDcBgUbvUmjmHyE4kJJo8zg7uKqmVR/EKQyr2Ip8wezLJkFJ5me9VvNT+8MZpd4wPWi4+SxPkfdoLDpVcyflSswyM4/Gi4cpOW7cYppxjA6mo9/BIPHamlhn2+tO4cpKOc0dqjVxjINJ5gzyaLhYkyNxPem8Yzz+NNEgzSeZ8v1/SgdmPyMY70h6dz7ComkPPU84pvneoNIdmTBu3P+FA4OMnNQ+d7Gk+0pu+tMOVlgEcZz06UvGd2T9KricccjH1o89CR827+lO4uVk+SOc0uQeG496r+cAdu7NL5nGM4ouLlZNuOeemOTRvGOMfjVfzBxzke560vmAD1p3FyExYeoOaFfnGOPeq4kBP49PWnb8nv6dadw5CbcCee/pRvHJ7EVXLfL2OKXeNvalcOQm38dcHsKC4+8zZz7VAzcDgf4U3cOpzRcfIWA3YdDRuGPaoC2Blh+tAbgelFw5SYsD0NBYY4OT7+tQFwMkjvQG7MRTuHKT7s+tJuOehqBZPxx1oLcfeAouHKTGTk+lIzbcc5qItk7s5pN3vkfypXHykvmY/HnAPakEgI459ahY84/WnD/wDVRcdkSCT8MGm+ZwdoJ9aZuA/xpSwwOP8A69AxxfI/rS7ufrUbNn2A70hYD09xQBKWx05oB3c7jiotxOPejzPpj0oAlJyT/Wjd19faod3HXrnFBcLyGzQBNubvR/u5qLf8uCfrTd7DnPb9KAsT9BuB60YXHPQ81BvyOtIzkDOaB2J9wyeeTS5H94+1Vg/Od3J60B+eGpisWNy9e/fNAdMYyT9Krhz1PbpQWUHhvpQFifcu7hvem7l3Y79fpUG4DrShxn0NFw5SUup9ueKUyDsOagDfgaaWPHNMLFgtznmjzPl5+Y1Ax4Pf1pu7jrz0osFiy03T9KPM/wD11WDd8/XFBbPGM+tFkFmWDIRx/Omb/wAKi3fnQG9sinoGpLvGT6Y7UM7Z/nUJb/6+BSlvl9BQKzJQ5zjP5d6Qs+fl49aiDDtn296CeeTzTCzJCxCnBoDetRBiVPIHpmkB2gf40BqS5OOfWlzzjk1Dv7dKNw2jpj0xQPUlDc4pN3b0qPcOMHH9KTdwKNAsyUk7fXtSE8d8fWoy/Iy2Pagvx070xEm7nqPWm845pm5eOfrik3ZB6f4UBYlyOOePzpMj1qLdgccUocd+9AWJOB9e3NIM5wPzqMSqBijfjp1NO4rD9w6UMfmB54FR7gpI7/yoaQc8kAUDsSLjHzD3pOMnHbpUe7t8v9aTPTHX1ouFiXGCRuzgUPjGCajLf3mAGKQNkEZ4x3phYfzkc5HU/SjP0AzTMjGOSRTWbp6+1AWJcjqO1IMZAzx0zUe7n2PrRk+5HYUXHyj8rkckj360bufY0wn0/P0o645FFx8o4njHf2pA3XHX3qMn8/WjdnjpQHKPJ5J796MkdyO9RluQcmkLYHQYPvQFiQk4yen1oLZJJz61GWwMZ4x60FsAAd6dx8o4kNk9qTdgUwMc8t7UhbLDkUXDkJQ3X+VJuOfWmZ9eDmgMP4snNFx8g4ttHT/CkDcZXPtmk3duMd6Ttz/+qi4+QXOO5pMnOOgFNOO/H0prfc5HHammS4WHg5NJnmmfqe+aQ8juaomxITQWxz2qPJ5ycjvSdz1696YrD9xxigEA+oz2qMnB+9j0FB5PGaB2Y9mGMDnNBbjrj8aj3cDg+5pA3A/XPNAWJGbI6daQNkk+9MHOOSfbNBYgegJoCxJubrkj2ob1A9qjBbnHPpS7gq9eaCuUf2HAHakGfrTdx6j8Kb5hyR+dGo7Id827GePSj5gctnApu45/oadyT1wM/lTuw5UJztGQcUnzE+3pS7ieB19KTPuM0XFyh82Tk9vWkOcjqe9Jnn5m/WhW5z+tO4coD2HFNb2PPfNPAyTnpSKOnPFHMHIMBHv1oOOgB/CpCAB7UYHJ46UcwezIj+f0oJwB/jTzt9iaTgc59ue1O4cg0tz70nHvTjt2nv8ASk3LkfSncXIN2/7J/Kikynofyoouw5TufPOeoIo+0c9c1WDp07Uu6PP3ua8izNuRFk3Jz7UC4b1GfQ8VWJXp3o+THUUByIti59OaDdH1xVQ4HRqbxjnp70B7NF0XLNjpThcMfxrPJGMdqA5Bx0osL2aNETt14oE5I61nGU5Oef5UvnnH+eaOVh7NGj5x6Uvnce9Zq3DY46UouuPXmlZi9mjRMvpikMneqK3QOR1pftQOehosw9mWy3FNLtjrzUAuFxnPFBnj7EUh8hIzmmmRs0hlXP3u1M81evGPrTKUSTzJM8qBTTI+3sfSkEiEnp9aQuowMjFIOUduf2pNz+gpN69+tKX+hoHYcZGx0pPOfPOB9aaZPoPSgyDnOKBW8hTM23oOvWlErY5XkDmmmRevFJvQnIphykwuDgY/lThN7cdar7167hQZF7UxciJ/OzwaQSEj0+lQCQZpPNFCDkJycnPBqNsFqjEq5OCKBIv1pj5SXaqjg8/zpVb8aiEi9c/nTS3C00LlLBb/AGuKUPzgtVYyd84HqaTzBn7wx70C5CyJOu0mjefeq285xQW98Uw5Cwz857/ShZMZzVff75/ClDgjjkUByE3me/B96XeR61XL8+1Afj19qBchZWT1waQSL06/UVX3dR0pu/vnPGKA5Sy7Kx6YFNPl85XPvUTScfeHFNMgz97OetFg5SVlXnkgfWgqmT2qIvxjPH86aXx6Ux2JyBxnt70px64571XEhzyRijzeSOM0C5SwpyOTShuOwz3qsJBuOTz04pTJ0GcUBykzNx2o3AH73FVvN65zxR5gzx0phylkOeRRv6c9Krb8nJyOeaFk6jp+NAcpZL5O3gdzTQ245xkdKrmTmjfnAHT1oFylhZMDB/Ol8zJPQVWLAg9/8aTdzjJzTDlLIfrk/pSeZnOAKriQlev14oDHjb370Byk5fmlD9OcCq5bBIOQaA3PSgOUseZ/tAgdqQSDd8pJqAnim549/wBaB8pZ3n1oL9Tn8Kr7sfQetID17fjRYXKWPM6Ed6PM4J5PbNVz6cHvRuwM9vagOUnEnA5/Kgvz0A9arl+cg4+opd3TOfpTDlLG/p+XWmmT1qFjk96Qtn2HagOUn3DgnJ9MUbuRnH0quzY9fpSq3z4z060Bykxb8aA2eMD8qg3HPNG4ADnPWgOUnL+npzSbjlhxUPmdcZ/Ok3tjv1oHyljfwM9KQN+dQlsDg4NIHzwKAsTs2CMjNJu+frUJY9untR5h3HPPFMLE27jPU0M3HPeq7Nz7elKX46j60WCxOG/HFG7ntzVfzPlPpnOKDJweufSiwWJg2MZxSZy3tUDSZPy54pS3Q5z+FOwWJ/UHIozzk5zmqwkPT0/SgyHr1PpRYLFgt/DkEdhQGBNVyxCjJyKCw3cfgKdgsTiTqOQaQt9CKhL4GM+9J5hIxzmiwrE5J9RSk59jjrVVG+U55xS78ds/jRYLFgPwRnOaTdkf1qASYFIrsCe34UwsTlvm55OaC3ykA5+tQNID/eyR69KVXyp7fpRYLExbcOM4pu45+9+tQs4yCOfelZuBnn27U7CsSls+n+NDMxIzjFQK/JAPP9KN2M560WCxPv5O0/hSb8gbuMelQb9xx0H0o3cEc4GelFgsTiTnrg0Fsk9+PWoN3zEZ5x+FBYsfQfWiwWJSxPO4Uhk5IPFMDDJH+TSZUjjH1pjsSqy4Pr700t1pm5R9KN+ADjI+tFgsPBGB1+npS7j26e9Rq386TzPXNLUfKib39+1I59ePpUQf6+1IZP8A61PULIkLdcnNIGIBIP51Hnn1+nrTwVz7dxTBRuLuPbn0o3EDv9KU7Tk57U07fXIx6Urj5BWdsA5pC2PwphPPA49KQY4+uaZPKPL9MGkLZ43cU0Yxz60hx6/jTDlY4sPUEUBx9084pjeuQBnpQDngGmgsx5cZ4I9sikD8nv8ASm57dfrSdAMH9eDRYB5bp2oDYAzkmmEnGOvPekxyO/PXNFg1JM4I5HrSdT0H+FMz17UpGcZzx1osMfu/D1pdw9sU0qMZ70jEAYyPpSsUPJx/Dj0xTc5HrTCR60hY9jRyhclz83/16aW3YzUYJZqC3fkDpVWFzD+/rQR3b9KYHOOx57CmjABOT680WC48gEnpxSNwBzzSBl24NB6cfjTsFx3GByP60hHXb0+tNZkyc8n60hZc/UUWC47GM9M+lKF3dcA0zqB6+1DHj7wJ9DQA9EOD0o2N9fWmliCO1KsmBycmk7lqwoj9eFo2cfLSiXI55HrSiRSeBS1KtEYYzxg/jTWQquM96lLBs5I+maiZv8+tCbDlQo6c9KTbycfSkZvmGfypCxH9KvUWg4oR9P5U3bg8elJ5me+AOtAkz2ziizJ90UhuML9B0pvzbvm/LpSGQZHXpQZPl69DTswtEdjHrz1FIfvdajZuPvUhfngcU1FhoPJ55/n1pDtPvwMmo2kySO3rTd2DT5WToS9uSBmkP3s54qLzB/8AX9qaZMD5eTmq5WGg7cf9miosn+4aKOViujrN/PSk3sCcmnmNcfe/M9Kb5f8Adrj5EVcDI24daDI2faoyCpx6d6Zlsd84p+zFzE5mYD29aPOf1+Udqr7mHYe9AZuOMCj2Qc5Z85mbPb3pDMwb1NVmdse/tSFmxkgUeyHzosifvg/SgzAiogM47Uu1ThtwHFL2Ycw7zsZI70eaAOlIYlY/KaVYcnjketHs0O4GUjgZxSibvxnt6UqwDOM4NOW3DHtn2NJwQ9RolIP3ufrSGT5jhqlNqcnpikNsR6+lLkQXY0yknmk8zPGT+NONuRyT2poiOfcegp8iC4nm4ODn2zTjJwDj9aQwNu68+/ejyXJyMEfSjkQaiiY8dz3pfN69cU3yWz05pwiOeMHijkQrjRKxwBmlEjEjPp3pyxtncB+FMKsR90GjkQ7jjI3HzUFjg5Y0zG0ANjP160qkf3h+dHswuO3N6nFAZj+FN2855Ap/Yf5NLkC4gLdM0mG5I3YpTwelLuIH3T7+lHIO4xVc5OT7Clw4xzz9KcGz2pTgDv04zS5R6DcPjPal/ebfu5PsaUMOeePUUqvx1FHKxaDfmPr9KAzDg8+v0p2/24p25W4wKXKPQj8wg5waQyEjmpPl6YBppwc9PSnyC0GlzjkfpR5h69PWg9ASKdlccjrRy+QWQ0ytTfNOCc9aeQrAnvjj2pjKOOQB796aiAhmbbSNKfYD1pdo7EH6U1o1P1qlBEjTNx15pfPXHWo3jwc9vSmbCV7U1TQXJ/PXHegzpnoT3quY27DHHWkKtR7MVyz5wxw31p+4EenrVZcD7wx9KercdKTphcmJOOuT600M5ByxPSkH3cnAp/G0rn8c0uUY0OxAU8Uu9u/40me/HpRuXjPalygHmc4wR70pc7iD+vamkqV3Hgd6Q4Izg/XtRygPLcfhQJfXp2FMyuaQdPlx1o5QJPMHGP1oEg5IOOOahGDjFPCnHajlAk8zn+XHahm6lTg1EQQRzgfSl2nBPX15o5R2JN+4dADSsw9s9c56VX6Hk0ZHf0p8giYv+NOHIzxxVbf68A80F2B9aXIw0LOF2nnvTd/41AWX3pM5PU++afIwuWCw+lJuycVDuwe9IW4zmjkAnMi5H6UeZz6H0qurcjtzS7jn3xRyATlycjOf60m5s9ulQA8/yNKW79j2o5AJtx/WkV/Q8elRg/ic8YHWkyyj5lI96OUCVXweKUMN27j8qgDccHNBbJ45Gf1p8giYNzjjpQXwCahLEYxng0uRzx+FHIMeG/L3pWkyAc89KhZvl4wKN3Y0coEwPbn6dxSBsqBjHrURIxuyeenrRk9TkKaOUCUt2/Wjdg+2etRZ+X1pvOCaOURNuOc980hk5x271F8x+8fpS8gjPv3p8oDwwx9DSFsj196j7H0o/HijlESbuetKW46DHpmohgc56007cHOOKfKBLu455o3HmoweQ3ejdk7QtHKMl3dOPbOaNxznJz7VETz0OMcCjcdvf86OUCQ9eOSKNwHPBwaiDHPtmkLdByKfKBMzZP8AhSMe/GKjX8aUk7unHpRyiHls9sUZOM1GeQcmkbPTrRygPzyKNx+tM6jnOaXPX607BYcxbd60E4571Hu9aC2ScD60coWHs3T9aUHABHI71Fn0wTQWP45p2FYk5B579aCRj5ajzk89frSbs/h6UcoEoPBzjmmg+uDSKfTA9aQMM9/zosA4tyDkZpC31prH5s8UjdSQc0WAeW6+/SjccY5pmRt4xntzQ+3PA547U1ECTdxjrxSbu+DUeRj0OfWkODxjAp8oEu7ngj3pGY5PP61HuxnuPrSs2ORj/ClyjHBzvx060vmc/ezUQbvgUpPTccHvT5QHmQj+L6UuenJ6c1EGGRj1oZgTxxjrRygT7weNtIWBB5BPoTUJcfmO1IGGAaOQakT7h36e1JleOx9KgLcZBwKGc9OSafILmJcjt1FG7/64xUG71yfWhSTn1o5CbomLYBOKQsPxxUQYjtik35B3DBz2FPlFoTbudvUUqyfNjt71CWw3cH+dBbg/N75o5Rk287T3xSZOc+vWodxycYP4UMx557U1ALkxb6D3puSRnj3zUW49Txn8qRWDH3zRyiuTBt3fPHU0gIxg9e9Qh8EgnnNIZDjHQ0+QVyxuUDFIW2njpVffnjtmkL564x6U+RhdFrcM/dFLuwOvHeqvmenIpDNwOfwo5B8yLecjHQ9aa7DIxjp0qqZjgc8etN38f1zRyBzFvf70hb1/Kqm/PccUeZgcZ6Zp8gcxdWRegNNaQAjiqe8jOccdaTzMchsg+9Hsw5y55nHY0nmDpnI96q+btP3hxTWf5uxFP2YuYtecMZ6/jTTIcngY/nVVpDz9aRpNuMH+tPkDnZcM2eOKbv454POMVV8znr9eetN8wYINPkFzsteaOnFBcKMdR25qo0gGP50nmcnHBHenyC9oWmf14GKQyewAPAqsZO3Ppmms/HPFPkF7QtM4z7+lN83HGMZqu8gC53D+tMLg/X1Jo5A9oWmkHUj8AaZ5mehxVbzAf/r0M2DjGKpQJ9oWvN46fXFNLE+lVHkAPc+1DScccdMjNPlD2hZ3n2oqnuH979aKOUXOdSdd07AP2hRj/aoOv6aBk3K/mK8j2HHcCmmM8da6fqEO5539oS7Hqh8U6Zv2G4X/AL6qxFr2myfdnXp0yK8jMWQD0pojZT3p/UYdwWYy7Hsqavp5x++Xn3p51OxxkTIBXjG1g2VZz260Ey42+a/4Man6hHuV/aD7Hso1TT8/69Bn3FOW+siP9cntzXizbuu5wf8AepxeXHyySfQMaPqC7h/aHke2Jc2pH+uXH1ppvLPvMmPrXi/2q7UY+0zYIP8AEaj8+55DXEp9fmNT9Q8x/wBorseuah4j0uzU77hSR0Ga5fUviCocraRO3P3ulcI65bO4k+9NaMZ75zzW0MFTXxamM8wm/h0OhufHGsuSV2J+tNg8ba6j53owzmsHywR79896UQ9FIwccVt9WpW+Ew+t1/wCY6yH4h6quN0KnHB+arA+JF/gBrXBGf4q4sR4x7nmjyvlzu4qXg6P8posdXXU6yT4h6owJW3UYPXdUEnxA1kn5Y0HfOTXNbMc9sGmiM56c45zTWFo/yieNr/zHSDx7rWPuxg/jUf8AwnmubTzHk+ma54xqvUZoKDPOD6in9Vpfyi+u1/5jcbxvr+NwkXP0oXxt4gXB81D9RWGF7r0HpSGPjsB9af1al/KT9cr/AMzOgTxzrw4Z48fTrSP45148eYn5Guf8vcOuKb5ecdj3o+rUv5Q+u1/5jYm8Y69INv2hV+i0yPxdr0Zz9qz9VrKKKRyOQc0bVBGDjIp+wp/yk/Wq38zOhtvHmtQn5/LkHp0rVtviZdIF860Jz6GuGMf046ZoMfA9/wBKiWEovoXHHV19o9DT4mrn5rSTHXgCpIviXbk5ktXHPpXnJjxg8/hTTCBUPA0exp/aNc9dtviBorLuaTZ/vCmXPxC0eJwI2MnHUAkV5P5IHXGCMc0nlNnHao/s+kX/AGlVtsj1mL4haOQNxwPQg02X4iaOp+Xc3sAa8o8s59u9NK4Iwv6U/wCz6Qf2nV7I9Pm+JWnq21IZCOv3apXnxNjUfubOQn8q882cDigLlQMHOfSqWBoroQ8yrM7KT4lagQQtoAM92psXxJ1AHMlqpHcBq4/Z/DtyKPLz0AwP1q/qlH+Uj6/X/mPQIPibyPMs3IHsKk/4WbDv5tZNuepFedmP6A9Ka0eGGF6VP1Kj2K/tGt3PTU+JWn4y0Emf92pf+FkaWf4XH/ATxXlm0bd208+oo8oYzt6+9L6jS7D/ALSqnqTfEjSeyP8AXaaSP4laYch4pB6fKa8sZBjbyfxpDEu3nn+lH1CkP+0qvkeyWnjzQ7jCtMEyehOK3rbUrC7UNDcIw+or59eIdhnmpbW4urc7re4kiI/utis5ZdH7LNIZm/tI+ht0W3AcZ+tOfae/H6V4Emva2G/4/wCUEdc+tXU8Ya+gH+khsdytYPLpdzZZnT7HuHy0bkwBxXiY8ba9n/Wx9PTrQnjfXkfPmIw9MYpf2fMv+0qR7W2MjH4UgYD5uPbmvH0+IWsxsGaOMjuAe1bNr8So9gFzaOvqetQ8BUXQuOYUn1PRiVxxSbh06Vwg+JGmkcxyHt93pUifELR2Ubg2fcGo+pz7Gn1yn3O37ZzTgFKj26VxK/EDRTn5mFKvxB0UvtMjD3I7Uvqc+xSxdPudqvcZzSMecYxXMQeMtDm+ZbpAPTNSnxZoq9bxD/wIVP1WXYr61DudAG5B9O2aXzWx7AVzy+LtEJIW7Tr60XHi3Q4Yw32yP8DR9Wl2D6zDubzMzfj1pu7379q5VvH2hIT+/wB305pkfj7QpGA83bnueMVSws+xP1qH8x1pbnnpRnjjoawI/GGguSwu0xjnJpH8XaDuwbxPwIo+rS7B9Yj3N7cThj0oyR6ke9YsfifRXPF4nPbIq7FqmmSqGju0P1ap9hJdBqsnsy8c4zwR70gbjNVZNQsUX57qMc+tNGp2LEAXEZHbmj2L7D9qi2GJHoPSjceMZHPPNMSaN/mWRW47HOacVx2B9qXsh+0Qu49qQsABjJOO1NDDAO4Z7GkPXHH1o9kL2qHZxnGR70u4sM9O1MDKBksBxSblB+8uewzR7IPaomEjBfc+1BmJx196iDL/ABMMfWk3Jj76j0OafsR+2JfM3H6mjcf4aiLRZ4dfxNDPGOkikUvYh7Um8w/3u3NNeQioWkjUHLj35qFru3X5TKuR79qPYh7YuGbn5hxikMhbGcNmudvvE1nDMbeFWupRyQhAC/UngVh3vxI0TT7lItQntxuOD5EwkZPrimqN+gOuluzvGcn3FL5nvwOnOa5fSvG3hfVXCWerwOx6Ix2H8jWut/aN/wAt0P45p+xfYSrxa0Zobu2cfWjdx8wyfXNVFvLVjgTLxUiyRN0kXn0NHsmHtV3Jy3Xrk+tG/qe/I5qNSrEkSDPU89KX/dJxS9mP2g7zNvzdf60u89+lRbcY+bvQQP17Cj2Ye0JPM559OBSF/wA+w7UzHPoRSY4x364o9mHtCUye2aRZG45GajHPTj8OKQ8E/nmj2SD2pMXGeCRjijzPbB6YqEhh6k+tO7ehP86PZh7Uf5nAzxSiTOen41E+cAcnn1ozjOf1o9mHtCQSfUUCTgdfb3qMHPajAYdMe1Hsx+1JC3HfrxSeZyPryc1GTyB7ZoOSBkc0/ZC9oSb+eDRv4GfX1qD6n8Kd7Ek++aPZh7QlZvrxQPvYyDxUJHOecUHJ6E5+vWj2YvaEu5VJ5x2oznJ5IJ6E9KizxgNSE4PXHNHsw5yQNng/KM0u7HSozz9fQU0kYwGOKPZhzkobJwxxz1pPM9sk1GeeuM98UnbBOKfsw9oSl+f73qKNx78Adqhzz1xxSE4I5Bo9mhc7Jt56ZxSb+/XNQsOOvuKRuOv40/ZoOdkxkzn1oLYPXmoDuHU570nzbs0ezQc5YWTjt1pN/wBRnioMtgDoablsZPPrT9mhc7LIk5BzzS+YM4PI9qqEnjHHrSFmwetHs0HtC0JPTpQXqrl+o/nSFm65OO1P2aD2hZMnPbOMH3pPMB9KgBYdcmk3N9BR7MPaE7SDZjOee3amiVc9+ah5H1oIz83tT5EL2hK0pIPJIz60edzUKluc4BpGJAJxxnk0+QXtCYyhTkMeKBOcYxUBbd70Hj3o5EHOyfzsd6RpenH51AOg4J9DSE8DrRyIPaE5mPX8qTzuvGTVcyDGSDSlvbIp8gvaE5n45B96b5zY6VCrYNIfmGM8fSjkD2hOJjz/AJxR531PNVyzAfLmjduAH50cgvaE/nHOB17CmtIBnrk+tQeYckYz9OlG/cTkfpT5Be0JhJjI5oaXHXr24qAv2x7U3eGfkGjkD2hO0nG3/Ipolbdmomkbr0PY0ByR7DsafKL2hMZD1/rSNK3X/JqBmO3jp6UfmafKHtCTzOvOPrSB+3J/ComGU5bFDDPXj/CjlF7Rkhl/En2pBKV79ajI2/j+tJj6U+VC9oyQy5B/U0gkweTxTDjHtSlec8gUWQczFWY56DBNJ5wz1/CmlcDpj3pMYAwRTshc7HeawBXOaXzjjcfxFM28Y7U0LwfSjlQudknmH/64oMo2/wCNQjvQVG7r+FPlQudkplB6++KQyDb/APWqPH8X4k+tIV+boaOVBzMeZD6DnpSeYcc4x7U1lAwOv4U0gZ5Ap8oudknmDnNDSZxg5IGai24OcGijlDnZJub2oqLj/nmtFPlFzswvLJfPbv3oMY7fhmn/AGi2HJmQegzSLdWrHAlUntz0ruPKGeXuOd2BSCMHPBGKc01vv2iZfxNNaaHp5y8e/WgBjINvGTSBAQG59Kl8yIqCJF/Ok3RYJDqT355FOwXIzHk+/pTSpH1I7VLmMrwymjy+T1+tAFcx/Lx6/lTSo5/WrQTOTzjpxTWUr147dKBFbYoHAxnvQIySeasbTnHYdKaAcEHkfSgCMoFXt7mkxg9c1JtLEcdTQdoOOhp2C5GV6UjDoB27+tPbnOCfehV4AYZosK5EV+bNIcZOG57VOFypPSmtGO+RQBA3Pbik2ceg7VKAM9Dmmnk9DTEIF4GMfh3oKDd7DuKd125/Whl6d+KQEeBuHAP4U0429MZqYLjvgU1+uB0HamBHsOc4H0pVXP8AD075p7KQoG7J9aafu4zn1J70ANVOR/hTvK7n1oOMbV4pR8ufvUANCjk8UhHO3HalY/Ng9PWgkc5/PHFAXGMOi4+hpChJGO1Slvl9aY/TGf1osFxpyTkdP50m35cdCe/pUmTtAJwKbw2CMCgCMLjOBkdqXywOQPp9KlK/3elARj6DPrQIjVcY7UY/hbr7elPfgYAoAOOcnH60BcibFMxlRjNTsoJwM5zzSqjDp0pgQbR7560gXLc+tTNHjJ5NJtzhR29utAiPYOMn8qbs4PXOPSp1Bxntihtu0nevuRQMrsi4yf8AIpoVTzz05qwPLY4DKR7GlRcY4/KgCuFJ6DimlcH1PpVpYxnrjvTWHzEg9Dn60CK5iHb+fT60nl5HrVnrmmlflPA9KBlcx/hTdnbBye1WNpyCSSO2KTBxu7dKBFXygAW3d6aYx06e1WtvuAfpSGM8/rTEVfLHb6DvSPHyeKthOCxwSPWl8tRjNArFPyxjjk03yyDnAPpVzyxjbzijZ9enGO1ILFMp8vy5HPpSiLjnHParSrkcc/zoKjI9f5UwKQiz25pfLVeuM57dasleSePamumWG4cfWgRXaNWPC556Um0Y6cY61Pt65HNNK4zjjn0p2FcriNjyvGO2eaeJJl+7I49Tk1MqqVbPJFL5aj3z0pWHdkDTXDKQbiRh1+8aQSXKn/XSDB/vGpzGNpwOaRY8AdyemaLILy7liz13VrMDyb2TGeAxyK0B4014KFMw+uKxHTtSBOo2496l04voWq1RaJm4njLWSDukyfarNt421Nch2Oc+lc0sZGG5yfWgowz/ACxS9lDsP29TudVJ41umByzD/Gq48YXjOCWkAzXOmPcT1zQqY9zzxT9nHsHt6nc6geMJsgmSTNNfxfMQSsshP16VyxU7vu0bP4e2KPZR7C+sT7nTDxfI5BMjg1ai8UK4G64kQ+gPFcdsO4fzqTy8kr1HbA6Uezj2BV59zrrzxJJHptxeRytIsS9Ce56D61xj/EK6uSkDuttHM22XYD5kQ9j3/Stw2Mc/hZIju2m8DOQevHFcH420ddPvmlVvkkBeP6VwymnNwZ3SVSNJVIsi8Qa0L6+a309nitR8uFJ3SN6knmsC6hZpTHCWYqfmYdzUUFwbWfdjJ28HuPpTJL2aRdkTCNR2Bx+ZreMOXY8mrX9prLcmtobuBhIYz8p4BrZsPFWsQ33yXQjGfuhfl/Kua/fMT8xJ9etKHfg87l9O1W4pmcK0ofCe86T4h0++s42N5HDcMMMhbad3tmtT7ZLGRi7ZQO27mvniC5aSVVkc9fXvXf8AhzUrm8/0S4md5UXMbk8sB61KSWkjuhiHU+E9PW/vQwZbpj+Oc1PHq+pKcLNx9K8+F7eRDaspwOuanXV75ABuxitHRj2LWJkup6CniDUk5O0+1TxeJ7lfvxBj7V5x/bd4Tz+FB1q9bjpUPDwfQtYuS6np6+KmAJaE+9OPi21VcyAKfevKZtVuyo/eZPtVGa4uZ/vSHHel9VgDx00ewt4wtchgBUTeMYN3QHHvivIDJMB80jdOBTG8wsGMhB6in9VgS8fUPYD4wUkbVGO3NRt4slycbQPXNeSmSb/now56560edORgyt9Qaf1aAfXpnqp8WTscK0ePQGmv4nvCB80Y/wCBV5WXuOokbI6c0efcZGJGXPvT+rw7C+u1O56gfE12wGJEHtmk/wCEg1HtIpB4zmvMFluM58xs/Wplv7xFK+cce9P2EOwljJvqejtr+oA8yJUcniO9U/PcKB356V54b68Zceccn9aieacr88jf/Xo9jHsDxc+56A3ii6XP+lrkdqY3jWVDzOPfFedMXY4LN+NIUPUDH40/YQ7EfW6nc9Ek+IToP4WPc5oj+JRXrAWHsa88EOTzkfWgwjvwD3Hak8PT7D+uVu56M/xOjHWzf69MU9PiZb4y1q4H+7Xm4jC4PUg0MmD6jrmp+rU+xf16t3PR5vidAD8lq+0VXk+J69rRvrXnRBI4GaYF+XacEmmsLT7Gbx9buelJ8Tof4rVx+FaNr8RdMkADqYyeDkV5IE+XAUH2o2nvgEdqHhaY1mFY9xtvF+kTKP8ASFXtzTpPFmjrgC6X35rwwZx94gjoAeKUq+7BPI/Cp+qQNFmM+x7lH4q0d8qLlOR0zViLX9MkzsukJ7/NXgZ3Z5Zsj3pySSJyJHX8etJ4SI1mM+qPfV1exYf8fKfXdUh1Kxzu+0qB25FeAC6us/LO4P1pTdXP/PxJnp96l9TXcazJ9j34ahat924Q/jT1uoW4FwuO/NfP63t6gH+lSD2DVN/aupD7tzID9aTwnmUsy8j3zzYzjbKn501riMNhpkz9a8H/ALc1YE7buQDvzUTatqjLlrybPsaX1R9x/wBox7HvZuoAT+/QfjTWvbXPzTp+deCNqWo8g3k3X+9UZv8AUGY/6RL+Jp/U/MX9peR9AfbIGwRKuc8HNH2qH/nsuP5V4LFrGoxf8t346DdVyPxJegcu5/4FT+qeYLMl2PbWu4hgecuPrTft1sAf3yj8a8UbxFe44dv++qjHiC7xks+e+TR9U8w/tJHtZ1CzUf65CfWnG/tev2hcevavExr0+eA3vUo8QSE4bdx70fVF3D+0T2I6pZc5mHH40HVrIf8ALdcV5EmuQt1yKlGrWv3txU445o+qof189WTU7STjzh7GpUvrZwdsy4/WvIzrVup4dx9DTodZiYgec4B98Yo+qoPr56ybu3Iz5qelH2u35/fLXlp1FMY+0v167qeL9DgfaSSfel9V8yvrvkeoG6t8/wCsTH1oFxFjPmrn0zXmSXjMw2XTf99U5bq4423DEd/mo+q+YfXPI9JNxCCczIevFMN3AoI81a86aeY4/fP9c1GZJiT++f8AE0fVvMHjPI9HF3bHGJl496eJosDZIhH868zEkykkSP8AnUgu7pR/rnz05NP6t5iWM8j0jzIz/GvpwaPMjXo4J9c15sdQvMZWd8H3obULzIxO4zzS+reY/ri7HpBmj3DEi8UjSR4GHGO/NebPe3mMfaH/ADpPtt4Gx9pY5FCw3mL64ux6T5seD+8UE+9KXjAJ8wdOxrzP7Ze4C/aHPPrQb69A/wCPh+Pen9W8w+uLselGSPGfMXntQHjyP3i4+tebC9vM8zPketL/AGhfKP8AXt+PWl9W8w+uLsekDbnIYYPvQWAON4PPrXnCatqBP+uPSk/tW/zxMSKPqzH9cj2PR2cE8MBR5iqeXGOO9ebHU9QzzMSOtI2p32Obg56c0fVn3D64ux6VvGNoYc54oLKD95ePevNV1W+2gmY5HrQ2q33X7QRj3o+rPuL65HsekB1xjcAf50hePH3xn/erzUapfMT+/bFC6he8ZnJp/Vn3D65Hsek5TI+YH6UPJGg+ZwB7mvOBq1+p/wBcaSfU7qZdskpx7UfV2H1yPY7uXVLOP/lqM+5zVZ/EFiB9/wDWuC3McbmJI7UmctluOeKtYdGTxb7Hdf8ACSWJHX680z/hJLLH3unvXEg9gAfSmDPPPNP6vEX1uZ3X/CSWRGC4z3FOXxBYscbwP8a4Nhx07UwKc9cDsKPYRF9bmeif23Yf3qK87yP8k0U/q6H9cl2MoXk2f9a/51GLq5DFlnfn3ppBz16dajbPI6Y7etWcDbJkvLvP+tcH60v227znz3x65qFscL1FJgH3oFdk41C82Y89/wAKQaleqAvnsSah6cbug69abt6c8GmLmfcux6nfK2ftDH8av2fia/hIDneuKxdnoc/SkCcH/CkUpSXU6yLxZx8yDp6VIPFcZ5KEjvxXIhTj9aQjjgAClYv2sjtYvFNmSN64Oavwa1YSfN5wX2JrzggYyOfftRuZO+cUWBVmemrfWsuMTofYUqXFs3SRevc15mk8yg7HYevNPFxcZP75/wA6dh+28j09JIWPyyoeOmRQzRhvmZAK8yS8uk6XDZA9afJqV44+aVhjHeiw/bLselFl6hgePWmtlsc8Z4rzmPVrxBxK3HOKvW/iG8jb942frSsUq0TtWU9Nx4o2/dPT09a5FfE1xv8AmUflUc3iS6kxsGDnrTD2kTtFj4/GkVevr7iuIk8RXjfXp1o/t+9IyXBI9eKVg9rE7YgdugphHIbBzyc1yEXiW6HDAnA71Zj8UHb80dAe1izpGHO7nFLt6crn6Vhw+JLfO5l5PXint4jt+qJk+uOtMpTRscEHAwD3pQduTj8e1cy/iU9o8jPpWdca9eSMdsgUdsUiHUR2rmMfedRnrSBoyCFYEexzXn8+pXkgy0zGn2mp3dswxIze1MXtUegbAfvZz7Ux4/euZt/E83yhl4HtVweJIWj+aPB9O9IvnizZCdQRzSiPP3f1rm5fEgwdsRBqtN4hvJCduB/hTuLnR1yDtkZPalbaGGGH0rhW1m8L5MhFQNqt5ub99zSF7VHoJCgct9KazLx84A78158+q3mR++P0zTBfXbk5nbNAe2R3s95Zxk7plyKoS6/YxZCncfY1xjSSOwLMSeppuRz2J96LkuqzqbjxLHyI0ye1UpvEUzL8iFOeeawHPT6UFiynPQU9SHUbNObXLx1KiTj0qpJqd4yYFwcN15qpux0z9KQ8qBwAKCOdlqPULuNg3nN759avx+JLxIwGGcce+KxV545IpH5zkgcUxKckdIvihiAGi+tXI/EtqR8ykHHIrjgNud36UpX05xRYaqyOybxJZDlQTQniK03HKkZ9a41SzH5sHnNGVyflA5/OgarM7Z/EFip2hsj61EfElnhu4B4rjTk8YoXuCM+tFh+2kdd/wkdsE3bc+1EXiW2LgOjBa5EcHjHtSEHgn8KCfbSO8g1mwmz84X61P9rtSR++X25rz5Sc9celLuc5+YgDHegpVmd6dSs/MC+cCfrUpngI/wBYuO3OK88diozk5+tO+1TFdpkIA5osV7byPQmkhWLcZFx9aY0kIXzPMXAPXPFcE1zOUCGQlfrTXnl2bfMfHpmgPbLsd0Ly3kJCzAYpRcW7DiRcVwImfHyswo+0SYGZG45yKZHtvI9CAUqGU5x37UOnzc/zrjLXVp4bcRq52+5p4167XuSeh5oK9rE69V/ACjaobsPrXJf2/dnPrUFxq91Ic+YwPPINA/aROwkkjiXc7qPcGkS4t2OVkTH16iuGe4mf70jHPUE0CeZXG1iO9BPtTutpYDkY+tKFOOeua5Oz1e4hZt2W9M1ai8QSjh0zjp7U7oamjoSpyMZNSeVhSTkjPIrCXxEuR+7x3zTm8QrsBVfmpXKUomye3qaj8vaC3PtXPTa9M+VjX8apyatdN/y0wM44pXE6iOqIUE7mA/HpSrtY7QwNca99csP9YzevNLFe3MZLJKcfWncn2iO1SI4JyOfU0u0A4zz3FciNWvApXzTg96a2qXWNzTH3NK5XPE9X06D7ZplvYQsuAfMkbPC/54rzTxrqi6t9qjCxrHaSeXbkdWQHk/mK63wpqH2X4c6vqTSl7iWYQwqOT07V4/qE1yi+VICCWJbPrXncvPVduh6NavyUI+aKsrBiHbHy4H1pCzEfMFApdoOQcAVG3zM2GwBXajw5PqBK9C5/4CKduC8biR7tUfUEDjbSBecY4pkXJlkCPvUBiDnrXReFdSY6vC2XPJLbRnArmCOcA9ueKvaFc/Zb4OeFb5CR70nFG1Ko1Kx6cLi2kw0cwI5zx0PpSLJCesinnOTXP3G9bV9rYdmHOO9ZryyKMbmGfU1cZ3R0VHys7FpbcKQ0i59jUZu7ZeRKMiuPMrNt+ckfWmhiSetVcz9r5HVG/tgCWkpDqVr97cBxXKkknpzim8kEbgBmi4vaHXx3lu6/6wYPqKlVlcja649jXHKXVhhv171ItzMo+WRj9TRzBznYtGufvDHao2EI+UyL+dcoL65ZeZDUa3MjH/WNmi43NHXPNErAGRQOD1pv2i3UZ81QK48ySHI8xm7c0KWbqee4ouJVDpn1G0T+LvjihNVs2Xrg89a5Z/r+dHXgj8aVw9ozq49Vsz/Hge1WIpoZlLKw9vWuJflRyPpUtvczRN8jn3oTD2vc7HYASf5UFfunpXPW2tTxrtYbvep49cPPmL+lVdFKaN1W7YzSMMKMjk1kJrSbl+XHrmrL6pbsp24BxRoPn0LRxntnvSfL696z/wC1rcDJGT/OmPrEecRrz709BcxqGPvjPtTCPRRmsl9YYphcD1qo+rXJyBgClcTkjfKruOeCTnNBTDZHUnmudTVLhXBY1oW2sBmCyLgU7kqSNJUJ+vrSyR8qOR70RXNvKu7zAGqUbXXKnP0oNFsVWTGep9KaEJ98H1q3txkkf400xjOCcHtTFYrbfTilK8Ad6nI2jnGPU96RmRQN8gGKBWIQvB449aQqW9vT3pXurZRu3Diq51G17N+OaBMl8vnaPzpdpPHI71E99bqQu7I+tOF5Bt+8M9hxzQCHGMbiG9j1oCrg5FAuLc9ZBSm5t8fK456GgBhXjgYI9aNvI/umntNFjPmLimtcW5+UyAfWgQ1lwB2pFXOT+dSieDIUOOfXtThkkdPTigGRKnXuOgJpu32/EGrBTv1/pRt2j17DmnYCvj2P0psn93APtVjYRx39qQjPUDBHWgCvt/Olwev5VP5fGWByPWm7fr1/OiwiPn+8QKblsjJb061IV6/KD2pwAIzwOeKAuMEkmeHbA/KpY7y5X+PH1puzrnGRQV4PsO9A7stxatMoPc1ai1stnzBnHtWRt7jn6ilaLAJHr0pWKVSSOhj1S2ccnB71PHdWzH5XBauVC84pSpXBViD6Zo5Svas6sSQsCAy+p5pwK7hhsjH61yqSTKflbH409Lm5XGG4pWKVQ6cjOcfNTGU8N2z6ViRalcIMkgjr71bt9X5KuMHPWixXOmaDJn5m4pCoI29D9O9RRahbyAfPg4qdprfGQwwKRSaGFcr1xn3pCue44qKW9jXKqQcenamRXsTE7iBk0WFzIsBOM47dqRl79j2pyTRuNyuPxqQqoQ7eefrQPQrlef5Ubcnjp0GamKHp3z6dKayhSc5HPBpiIiu0c5I9KTbkjpUpT5wc/l3oIxjIXrn6UguRfeB28nsKTbtPH6CpNpyMDA+lG0D5f5dqBEO1vvYpF5xj/wDVVhNxHX9KYUwRwee1MGRkbs88e/ajHzc1L5fP6/SmlcY69OKBDAuT0wPakIUMMjFShc49aG6DofwpDuR/TFNI55JqVFO32HFKnORx780xEWI/X9aKk2N7fnRQFjm27c+1MK7mPfnmnYbcQcUuw9uB71mZajAuW3Zp6qu3GOD2pQuAcde1DfK3Y47elA0hpRcED9e9AXaPu0v8Q5xnrTjgEgE/4UBYbj5cHHTrSDOBkY/wo4Bbg4oIyfSgGIx6gYIFNYjbt79hTvlA7/SmsDkEBRTExu0dx14pB3yMfhml3c5bv0pNzMQuAKBXQhxu7fWhOT39vanEZGcZNKMgZz0oAZtJHQYPXik25HOMVJ/EVHTvzScEgd/yoAjwN3XP9KNvJ9fSpOMYI4pOpO38PegLDcfJ1A96UZ24yPQ+1LnGD1OOhHFMDYzgEHtQAKCcUqkt/D3pdrYJ6H0BoCgH5slsZ9qBABtyx9KQDj3pTwfU459qcYz/AA4HqMdaQxG3dMjjpSEt90ZHvTyrcfL6mjyyecd6LjsMUHPPP40rL1PU+wxTwnzZ4JIpdvfH1pXGkQ7STwMe5p4Q/dyfr3qXaAe59cGmsVbnk8UXHYYFxngH3pQOccijceQOc1Gzt6fSgLpDz0I9ajZ9vyjHHXHajJyckHvmowNxHAz24osS2KS3PcZ64pI+gLZGelO2/LjpSldzA9ulMkMZPGOnr0p235Tz16c0KCemQMUmccc/hSKsAO1Txlj37U3DZxnPrS9+OPegHC9PWmAx1JOKCvPyjFKwXAJpDgg+lAiOTGPf2pMNgcd+lNJ5xwDTvurz+RqjO4mST/dOaFA/AUgwzc/jTsE9yB3FAxMHOOvr7U5gPx/nTgwUenHrTd/JYenHNAB0O7bzTduRj+tPz0OD0zTgcnnv69qQyJF6nknHbtQg5PYfWpNpzwBj2oIUjsBQKwwLubB7UrY6c5FOVR2/Wjjd05ouOw3PTOKDxnrj+VLlQMnPvikI/wD1ZpANbp2pvXKlakK8YzhajZjn3ximhMMjoAAaa4yec49BTiABkdfWkHOc9aYhuBjHeghcEYp6j8881G5OeoB+lAmL0+UgH0puTuA24pSpbOT9aCH6jp79aCRcNjOKcep2kUijdxk/U9aHG75e3f3oKQ5R6en5075c+496aOv4U3J3HnGKRQ4nBI7e1BzjOODSqMjPH+e9KcbtrAgHpigYgHT0peuPlz6GkwCp4I/pQWbcO4pAhWx/D3pp4x0z1pSuGI6nNB5IAFAhW4PJxnHApGU57fnilK4bBxS7cgHP4UDG4JOOlbPge4s7Pxjo91fWqXcEN2jyQOMrJjsR35rI27Rz+dOjypBRmDKQQwPII6Y96ma5otFU3yyTPdfGN74C8S6XLqfhyNNNmiYveWAhCDd03Y6flXz5r8QmZ5I9pZDlu2BnrXpmp293pvhiG6nuIpLnUAJpWjAHB6ZI6n+tecPcRSajIFAbeNpNedSXLJtM9rFWlSjF6XOe+bkNwe9IfucHvzVrVYTDeuuCBniqWTk9xXoRd1c+fnHllysdtxk4pB1HHPSlDcN74oGe45xxTIH4+U4x9antYjM6RopLdTVZsAD5segNbPhdlW4WRhuAJzj0xUvY1pJOVmdDdkS6ZFtwJIyAwHfA61lvlsnOT34qxdPuJCKQuTk+tQqpA9McVUVZGtWXMyJVA4NJ3zjmn4wx3HHahQecelWZjBnGeMUMp4NPYKx7kDsTSEgj39KQDW59P60mePbFOzgcY5pjNk9s0AxCc4x09qUcHK49yKUbcgcZpRt5zQIYV75pSSFJHApRnBLdqTt8qkn3oARhxkjHtQAMZz05pWGAOuB3zSH5eByaAuN4Zc8ZqMHB7c0/7x+ZR+dIf/18UyWxp4Pv3NK3KgdPWlHLYJ78UKPlHfPWmIBxjnOBQpLc+tKScd8Z4oHXGcjvmkxjedpHvQOvrSkAA9ST70KNo6d+KAAYAxx/SkIAyOPY9Kf/ABfWkbA46UhkTdfxpNxydox6GnkcnqTTSxxyMn8qogelxLGPvHjpzVq11SeH5ck9+tUC3PGAacPu/Ng880DTZtrrjbBuXLdzTRrM27cy+vSsUA57/nSgZ9QKdyudmnNqEkiZHHtnmqctxJIeXOB0GaiAABB/LFJk8+1SDlcVmOfvE1GSelPHC498YpCO/T+lBIFmz0yaduIUZIphBz1xxzRycDk5xigB7SFgMnjNOWRsY5wO9RDqe4o9Cqigdx/nMRkEkUws24bmJNJ27c/rQ2KLhccJJAdwc1Ygvpk6SbqqP7Y568Uqn5cUxXLq6nMG++cc8mnx6pOnLN1rOPGPlHTvSE8Dg/T0ouw5mbH9sOAFI7dRU8Wrx7QzqM457VgnGM4z6Uh4ycfQUczK52dKNTgYbvb8aR9Tt+COme5rnOcds+tKTx0p8zDnOh/tGDO7P40p1G3xjgk5rmx14pe/PHfNDkwUjoW1S3XkD60R6rbt1/Oudcns1Axt9velzMOc6c6lbdB69jTku7YjcGGK5fp3wD3pNxGPmIo5h851bXUAYDeDmmvdwFhhveuWLP3P5ml3d9xJ9c0+YOc6I6hbB8bsfjSf2nbmT+ormzljyTkHrR2+6R+NLmYudnUJfWzHlselSq0D8rICMdzXJFjx/IU8TSLjDHp64p8w+c6wtHnhh+FP3Px85Iz61yC3M2Rhm/Op4b+eMffLD3p8wc51Idh6j1NIWbPy/wAq5z+1LgsMetOTVZ9/J49aOZDU0dKkjLjBxirEFzLH1J+lce+qS9VJFJJql1gKGOfrRzDU0jvYtS3cMRx0yatJdW0n/LQfXNeZm/uenmfj7U37fdKciU5pXK9sepxheGVgffPSnlefmwfSvNYNdv4sfPnHarX/AAlF9kHPHpRcpVoneFcHoKCvJPGeK4f/AISq85JA+lXYfFuIhvUFu9F0UqsTqyCQOlIwyQSATXJTeL3JGyIc0sfi7cQrxbemTQHtYnWbc9Rj9aaFGABjIz2rMtdes53QBgGPqa0xND/z0UZ96ZSaY4x5YYP1571GVbHzcfhUoIZThlbjtyKcygAtnFBVrkKxsBnoQaCnY8Y7etPLDaOn4U0OmfmODQhDPLb/AJ5mineZH/fP5UUxnN7uMgH8aaWO45Py0ADHGR6+lAA696yMbjWPQH/9VO2g9ew6460h2ggj86cGBz1ODkigENBG3awOaG+XGB+JpGyWyMgHmglivfHfNAXAnJPb+dNbJAUggUuOQeQMU706/wCNAhhUBSccj1ph7kcd+aVmbkLz9aAoIOM4poTYxOnqfTNBPoMH1FOC5OemPWlCckcUCQ1fTJA9qcqncefzpYxwcdR+lDDnPPB60irDSMt3x3xQFPvQMl8cfnTvmxjnB60AJj6801hx8vUd+lPPQYIJpMNnngdqBjD24OCKQ9vl49alKjGCR/jS7VXOT0waLhYjHTpyKdtYt93/APXUhAA3dcUof5ctgEcAUrjSGCMByemf1pQuH6flRn5s9fTFNLMex/KgaRIwHI9uuaj8z5h6DvQ54GSceuai+h689aSQORJ5nccc9aRm4yfWmB/mKZBHsaRm6r0Oe9OxLY4Sb/lPyjP50xmIyOp96Qna+SeaQrx90AD360xXFYjbgc0jZJ+XPApzKQ3409VPPpQK1yFVBHGCfWpEAA4x6Clwwbv7cU9lbrnPtnpSuVykeMjHQUowBwee9NLfMDxj060p+YHtz6UAgV2U/wC13ppY8gY69PWlOA3cnGKadwfO3imJjh0GeDxTJM5A9uop2TjI+tIV7evJoBidgduSfXtSEsD1HtQw5X9RSOBjPJPv60Ekcv3s7ScU08+np9KVtzY68UBf73NUQN77adtzijbk9cc9z2pduOvHNAJAM8cHH0pVXIHTrTtpAxxTsjsTn+tJstIaVx9O1KoOBwM05uSBz14OaCvO0g/WlcYzuSAeeKFG4A9CaU7g23PFHGByQBQIQY5PYnqKTpnnJoYcHHHNMC4PBB/GgVx3fB6d6UgKfTimAtnBPHpSyHsRkfWgLiOeSRzTSNy9MHtQMbfSlXkemRTJYwttPUn1phYg84z/ADp75LDg8etMP44HemSxVbjHT0oxkjr0po5Hc08qeF5H9KBh2G1SOKVfu4ycUbdvzZ5HWlC+x5oCw368U4ddx5xxnPWlHAIz+lL1Xgfj6UmNIcF+Xs3H4UwYzjk09cKBg8Zpr/fG7GKRQhz7Y9+1KSxA7+9AJzwOOpNOC89+1AhFU5yemOtB+9wP1pw5b5cdO1CgYBwST1NBRH1PTgVMNuD8vNKoCkY59c0pCnOcjvSuNIjbaDxzj0pVI38cnvSjarFSOKUFRjjORz60AIy7hnpilQ4OPzoZTuODjjnngCqkuo2tuPlBnYHnsv8A9epc0jWFJy16HUeNNSWPRdNtBgD7IuAPXvXARTsspkU7WHQ1fv8AWri/WNZ40ljiyI028KM9KhkuZJSMWpHHRVIFckE43utzvr8tVpqW3kyW9H2+BbiTaJMYOP4jWNJGyHlfpV+RZmH/AB6Ko9aY0ErAKyfka1hJROOtRdR3M84G7HWkQlsYPNXjaKueMn0BqtKqKxRc5xWykmcc6Eqe5Gqkygt0rr/DdpGbad14kQcfTvXMWVrc3EwWCNpMc4rp9JtNQjmIjBBjI85l5C5/nWVWaVtTowlKTd7BI3Ufmc00jC8DJxU+pKq3bqqlTn5wegNQBWY/NwPc1undGclaTQ0qC3ODSBflxtGacVbPbFNfhuSw5/E0yRD8pPBz9KYUG4selKduDjnvTDkx57ZpolghVl44xSLgdTSBtvb6UM3AoJuB25K9vWnKqghuvsaaUBxnpS8kY5FAxQFweOaVfmU/405VyQNvH86DnPT5aRVhGwF9KjbGzHYd6kYgkAjpUTYI6HIoBjDyCPSgjikOPz7UEk81RmAAwRjNPXqRyKjXO7oM1InfHPHNA0xDx64NBA545pOBwTz6049Og6c0hDFOdyninH5SOM+ntSoMbs8Z7+lHJ6ZFIoccY47eneoySGO0cetPbgZPG0c00bWB7CgGNYMBu46VGWx05PY1IflzjmhsdeTVEsjGCMjH1pW4AxzRxyR2pMdOTQSL1H+NKMY/rkUbeRzzTiN360ihoY9/x+tA7n9KXGRjuaQgbgOtACgHOeh6ikb6c5oJ3AeuKQqcgetAMAucnoepzSDOD/Q04Ku3rk0FgDigBpG4AD8xRjJ6YHrRnnJyT7UdVHJ/Ki4CAk8Y5+tKRkcjH9acVP3eOtIRyd34GgBrZwOwpuT9KeAM0bcfXP50BYaAwIoZSzdBjvntUgOV6HFNb0zSHYa+Oq89+KQ/NwevagAYIU8dhSchvQfWmSKM5z1FHzBj7HrQR3xx3pMYyW5ouAoY+1JyQeaUfKP50fgR7UADYyPT+dAUY4+U/nSkYHPPH60znJoAcfTg/wBaaPmO30pxIH3qQqAefT0pADAKORz7nNCbdu1h1/CiTleB9aTAD8mmA7K78jqaQ5OPlyPWm4+YcZ45OakAGf8A69ADN3zdCfb0ppUjjBBNSbuev1pCRvyTj6UgGjGMn14oOP8Aa9qVeXBBHWlK5Pv2p3AYWyRxxmkxkg/zpzd8j6UBePr17UXAD1Lcj+VJ/F3pcgDqOfWmgc9frQAv3VHGaZ/F+PpUvU8cUw9zz+NCExd3WkI4FI3ToT3460BeOpx1oAdjIDdBim/eHb8aVuM4br7Ugzz/ADxQAo7/ADd+lAyG6Dpx6UjdqMYz16/nSAVHKuGVunvV2O+uwoYTkADpVEAZB5pOR0Y4qgTsbNlr15AcmQMT/KrX/CU3OVOeM+nGK54YI75+vWkDbmx6Dii5XPLudlF4ihKDc3Pf61ah1e1ljz5gXnqTXBOwY9ufSl3lR1K07l+2Z339qWf/AD2H50VwW80Ucwe28jsUJ4HbGDQMAccDsM0u3jcV6e3tSMDjleenSoNQ+ZgccgDio1YjO7j8KkYEZOfxoVVI+Yd6YCKM9D+dL94fypTjp+WPWkz1A5/CkNDZOAQePf0pvPBBz6UHk/4fzp2PmA5x05piY0ZYZ7/SnDIByB+XWkG4HjNPb5hkdO1ICIg5xyMds0uF4DcD1pwVuMGnMnGeB3oGkR5UEHdg9qcPfrQFJxgcelIcblBB+lFxgVz06dzSsMnpxj0pduRwT/XFJt4+9zikAUjZbocCnDP/ANamkjJzxQMa4JBA+vNOTlO4OaCQR0Ix0OKT0yMHGKBCOAvrnpRn5sfn70k2ARyPcVEGzz1BHrRYTepOzBRtPFQvJltnYfrSFicFR/WkZgX3YOQPSmkJyHOdxJPSmNtztyR70jMcYHXHagDJzk0WIbFU854PelH3t2OMcHrQqjI+6QeMmnhWYjbjHpQUkMPPUU/av405VPpzQeMdDjrSKsMK5bucdqUOqnnOfekaQDIB696jc++famK9h+/5iQeccUjOSeevemOwx0A9KavzYUAn8e9FhcxKSCvWkUg/dOB70m3j5s46Uj7chV7UAP8AlA4PGPzoUEAbiDTVVsHPTHIpQGK4PSgYMcE8EZ4xRj5jn0oOM96UJ9CO2KQDVBz36Y9aQoDjHp3pSdrHPX60x8NyWIHpQJ2H7Vzw2OefSmDaGJH86EPXnj2pvr1H9aYtBwCHPIyOwpysuBnk9gKYIz19etPEfTggfWgaHfKQe59qO2SqkU7b+QpnAzjv2qSgTBG0jBzTvu9c0wuv94kCmO52kc/lTFdIdKcjI/8A10wMCgyD7e9IvOPfqRSKflOM0yL6iZ7dv6UhGGO39aVlAOT0zSZbP6cigQoB/iGCBxzSDoOuO1Lk8HgccUE+poARgp55J9qCMZ+Y9PWkGASM0rY2HOfbjmmIZ/COScUN9ePcUg68kUDlTzyOKZLA7c5P4Uoz3zjr0pFU4PzEc09UBznrRcaGqPXpTgrEjpwDUoXJGMUEH5vT1pXKsR/wjI5Hc0o27e+elLt7c/hTnUBPxpXHYY/b3oTkDPHpk08bVXH+RTS+RgfpQA5VA6nBz+FIFbgDn1z6U0ycdOfpTkwGB5pDJAAvG7FAfaQMConb5sHGaaSxGN2cdOaLBcn35PJwR700sxB3E4PrUY+7gk49qPmxlsY6c0WC49ztOe/YCnWUBuLpYV6sclj0AqPkjPU1rta3mn+Hf7QghV57olUH8SJ/e/GscRVVKHm9juy/C/Wa1mvdWrt2MXUw2TEZEhtg3ry3uaxp7i2hO2KITN2Z/wDCoyt1dXrpI3IPzHrgU68jtYQFVQzY+Y5rKEbW5ndnRWrc6cqceWK7j1uWMfzNj2UYFAucHKKScdzVV7pcABU4HHtUTzFj3J9q09nfocjxTWzL7SblDMyj8c1Ve4UHCDefaovLZzk5Oe3arMFvxgDaO+KdoxI9pVquyIo45GP7xgo9M4p6xgE9GPYAVdjt1X1z6nrTwFXPHTpxWTqnVDCdZCWnnQsJI1WNh3A5rorHVZ1tDFCscZZ97beNx96wAc+g4pVlZW3FuhrO7vc7FCKjymtdF55Wkc/MxyTUZUqDyRjvUUV8rHEybl7HoRVrb5q/uW3juB1/+vXTCtF6PQ86tg5xvKOqITlT3NQygZOQfwqR24OMg1E+eFPQ+9bo4GNc8AbufQU0NtTuBznFJJu6845pM9iMnrVGdwbk+oPSnfwjgn8aBgjp83ag5z74oAUMcjnPp7mlHBPc0pXj5hx60bcOD0zUljiG2kt+gpG5H/1qcGUZwBTWZhkf1pFDG29/zFNc/nnpTSeTkHHvSlgQcntVIzvcaRg9TScg9c+9BPfk0jDCn1pksBg56nmm7sP1K04DcfYnGMUqoNx68UDDqcjk8U5VwOenfNPRCBknpS/eXvkdc0mykhpwDtz1oPA65P1o2/L8xpCV49e+KQA/IGDjFRMcdzjtT3ZcY559Kj4AwQRzz700JsXOfm5wDTBu3EAHp2oOexxSopJ9fXimSKwBHHA9PSkHB+774p4XPbGe4705QAfXn0pXHy3I8nHIpwypbr14zUoVVPJxSFh2wfrSuVy2GY5/DjmkHBy3X1pdwBBb8OKY5DdM88UCHZyfw5pr/e7ijoBuz64pdu5M5Gc5zTDdDAfT9aOM5xg/0p42leOtNwuQfzoFYQgfl2pSPl+lP+XPYe9O4z149KQ7EbEknAxkU4RsRzzS4VRlaQNjADUDsIsbcdQKPLO0ZJzmlLHnJIppfd8tAaDtu3HPJ9aYVPmAZzz0NHcZJJ78UOecjk0CYMiheO1IV5A5wOtMdiXyOKPrnNOwripzwOg7UEEjj+dJn045/GkVsMPyoEKWOBxQVzxx1p28cDNH3urcfWkMcFU98n0pCoxRu6DnI70hPJ60DBfQ5pCOeh9zSru5PI7U0kjnPFAh4Cgc454wO1MHXHIHbik3HjJxQTnLCmK4qjoc4H1pTyD0poPX8OlIeGOM8dRmkFxQoPtx19aU46+nQ0oOVyDjBqM5Oc856UALxt28A9Bind+ckd+abkbh69qk+VVI7+3egERv1wvHHGaDypFKc4xtOPWmLgYJJ9aBDtoxngilPPPr603qD170BiAcDOaBgxIz1x604jABFJn269eaTPY9vagB23JPagL19KbuGfftxQhZiQetA9AYDceTn1pFUBuc470O2G7Uu7nv+Ipi0HHGcUx1x0Yn2ozzx+ho3biTn8KQaCBSR3FHH408Yx09aaTz0oCw1Uzx3+tGNp6E1JxkbccDp2pDjPr9adwsN+XnHAoH4+1ObH0FKMZyPzFArBz7/wDfJoo80eq0Uh2R2Knp1JpeueAOOnpUMEv8RYtzxU8X3SSOvr3FB1Ib1PIJGOBilI4/vfX1pVZcYGOex70jtknpikNIYRgjOMe1BVcHGcDpTHyJPl5z6U9cgY98daYkMGSGOOKVV5DetSIpII6DvzSj5CcYGO2aVx2Goo6ce1Jjr6DuKcfl656Z5pN6KR/WgaQDpkgj3xSN0HX69M0E5fdnjP40hzk4PBPTFAAeCc5P9abkZ4HfggU0nDgn9aTcQxPB7/Sgm4+RgvQkZ/KkLrj72KYGHTcT+FBY4zgdcYzRYLgXHQHj1NG5cnsKQZ2CjZz1zn09KdhXB2Pb060wN3Jz70AH244OKGbjtQJsbw+eRTVx/EQeOPehm+fPOeppBjIA/SmiGwyN4HA9BTlXJOfwpdg5I9KfGh7AH/GgpIj2nfyvFP2hmAGRk1IvWjnn07GlcqwFNv8AWgbcnDD8aZM+9iuR6jmqscn75w+enc0g5kWfMIPytmms3TnimK3y7hge9HG/GScdsdaZLkxC2WAK5GMU4Yzx0pAv4++aQMwJxnGOtMSFUL1JI9c0rAA7QKUE7dxwCKrT3kKyeWz9e/pUt2LSLmDjv9BQ4UDduOfpxWbZXP7wq0nBPHNXgd2DlcZ4xSTuNj49rfNzik3bjnoPagybV3cjHakDDGOB3piuKW6cZ+tNZucdgelIz4+6M+uKbu4GCeaLCuB6deaae2DjHtTiCTgd+/pThHyNwIpk2bG7QAOeT3PaneWGWpAI88mmZP8ACeBSuUkPUfjgc0juuPf3pC2eQ3IphIYnOB0NIq453CjByfY0zPU9vWoyRnb70MSp7kH8aqxDlcVOpLetKf1FM7nPAPelHUeoH50EhnHGBkelNZu7ZpW/3cc9fSmtkr0piYobr2Gaaz89z/WlXH97J757U3Azxgn1piuyRW4HTp6U1mAzyBz0pB14xg8UuCOAM560guxjMc/KM89aRmbpkfSp40JI9fel8tRIM/5NFx8rIQuV2gZ5/KpVj4G4A/4VOdoOP6VGXwMZ7Z68UrlKFhrR8DP4ZoQD+9x3p25iq45zTGx1BpBZDyPxA6etHmYGCKhMnJHOKUf55osFx4OQTnIprtxgYPTv1pwZdh5x3IFRhRyaB3F7Ebs+tL8uMcU3hR796aW+U80ybjzt3A9V9KGxgD+tMXcVzkH1FOU9h0xTFcHxuXGf8KXIXJx+FNAxljzj1NKuT6Z9fWkCYRglstTifmxxj2poBzyPypxADEn8KB30LOmWr3moQ2y/xuMn0Heum12cJ+66PtAVOyjoM1g6TcjT4571gCUXbHnu7cAVdhjYwrJM5eV8sSepJrw8yblUV9kfdcM04ww8mvil+RzWo6fOhd7cgF+pXtWJJaTb/wB4Sf8AGu01EiNCFH1BrDmxuJ7Vvh68uU4c0y2lz6Mxha4xu69xjipo7dQQQOavqnPQ4p235cY/Guh1meZDARRVjiwOwqRV25I49qlKjnnPqfWmM+M9/So5mzb2aghrt0OeaQOfXP8ASmlvQ8+9N6dAKaRnKoSrINx9+vFBPzbe/wBajJz3pAfzp2DnH/KpOD0HNTRzbTuRiDVdVPOCCT60u1vQj3pNIqM5JmwJxcD95hXx97t+NV5MrlWXBH51WhYqwy3B9avzYlt0mU8g4J9q0oVHGXKzHGYeNSDqx3W5V3E+/wBaQgEhTgCnY6YwM9vTFKq9T+WeK7TxLCsMMOuPaldcEdRSjcCM4FISx+8TgmpLsBO3C85x0pQvBO4jinhVJ7Z+lAAVjkAjtxSuVYj3YyOcUxyc4OOae7ddoGTUZLHnH4U0Qxu1iRhuMZpvA54NK2R0/Omqx46VRNxTnOM/lQFbHXn1pFJ9ATUg5wcj8KAQhz2HNKp5JOCSKaSO2OKUArSGkO3cng8+lI7c4HT1pW4GKaT9AMflSKY1mII/lTXAGSuT+NKpye+P601+nJ4pkvYGHHpS5waRV3fxCnqvzfMARQIj2E4Y9DUgGB3A9TRnt174Han84zx9KTY0hFwoPGfenuyge2OeOhqPseAPSkdsDPekVcTzNwB65qN2447daGbrtz+NJyvf64qrENilt1NbpTuCnOAe1IcLnuc0yR6H5ecDilLdR6dT7U1OmRx3Jpu4lfxpF3FDNn1IpTzk7utJg8gc+9KrfMDnikIdxx1pAx3c4pSV9s0bc8ce5FBQH8B9aHKqeOMelBzjrTATjmkFx3Rjux7Uxm57UhY7umcUdf60ybjhgjn16jqajb5SelHzBu340EnOVGadhNiHvwfakZjgYx9KAcHoT3pHPJ47dqZI4dD8wB9zSNyCeB/SjkDn+dAOD/gaQw2gcg8CnPyenOOKTPY0cAHvQAqYB20o+9/MZpE9cH+lOIJ68UihrYCnGRSFugJ+uKXHU0j8L1zQJiFuDxkg/nSNjvk/pSdDzS5APb8aokXd8vYGk645yc9aQngnPFAJxSGL6+g96VSvT0poPzE4wO+KUcc+1DBDwuD796H5Bz07mmgnIY8U7d25pDGKSOmevNAPX6UHI4B+lO/izjBP6UxLcbtZSMk5PQUEcgkjGaexzlS3Pak244H5Uh2E55Az7Uiqd3XNOHtt9cetJ82eOue1AMVwP7tNJ5/+vQevfj8qT15ApiuNf1GDTh1wcflTT7dPSkPbnuOaYhzfeGGFJyp9ABQR0HSjZ8/3jSAVflXHf86FdWJ3UjdR2oK5HXigYo6cH8aM/NjvSN8vAzzQOenXFFgFDDHNP4A96TbyTkD3oAwuPw6UgG4/3aKk2L6/r/8AWooGdNZlVi3OM5PcVMkrSSHHKfSoEkC278cL1FS2EZ8lnP3j69qVzpS2HvhR160/qm7HPt2qkzF0OW5BpElZYypc5NAXLM7FV3qAT3FRwS7pN7KQPSqiyuG8uVgxbpTlIWVlAOAKQcxfeZVIAG4n0pd2MMOjdgKr26SSfvW6HoKmH3cd89RQVdjvmP4jt2pmML83PNK0h5xyB0IqFpGxg9jTE2So+G4AwOajZ28zAIz0psf49c9aTb1OBmmJsBn1yvsaGPXaO9O2/J1zTto25HPH5UCSI+cZA/ClZePYHr6U9V4Hy5AzQ54HHagdhik4Ax+tKx2gnH5013AO1+opnmpISByf50XEKzYX6+lNBbHHPrTnBxuxgZ9adHhV52g9eaLkpNkRVgc8/TNPSPqTnHalgZXY7cemKmY4BKnJx2o5ilAYsRB3dhUhZVHofWq0d7ul2yfJzUz7QM5znrzU3uWtAwduRjPv2qJzzn9BUcjEOc8CmiQ7hleMc00Q5XBsOwwcNVZ/+PgDt3qw5Qjdu5qpdZadOhGMnFBLLSu2d2AVAwMmpMFYy+TjFQgtIwVOhPNWrj5IcYAGPTvSbKSM+W/jD+W2QT7VaspI5U+Zl+Xtmsa/HmTK0OKmsoZIn8xx1qU2F9TaZgq/Lz3OazNSihmj3RAAhuauKx2nPHrUF2qiFiuCSOg602kO7sZojaFQ33h1NWLO+Zm2soCin2ssUcB8wAg8HinSJFsVIxyT6dKSRJPM++NSuPpSxSCVSF428YpIIQr1YigjUswGM9RVBZsYQzDg09Yc/MTTzhcqMHNM3HcecDHrTuOyQoZYwdoyPfrSGQlvw7013BOCpB+lIynA96EhXF3HOTjrmhXOPmGBjNA6cDP4UP8Ad+YgjtTAE6bsHHvTTgj1oz8mcmk74PHGelAASvQDkUzlTjqO9PcKq5HX1po7k8H1x0oJEyd3OAaVcEbm5x6Uj/Kf1ph+uBTFcexwCAfwNISenHrmk/iC9Keqj1wfagNyLBxgjNCLknHQe/FTrGc49OhFSJHweP1pXGoEaJhRyCDjjFPChQC38u1LvXBC5BzTd2SVHFItIepGT6YppIDFieuetIw2tikPuOe/ekgbH7Rs+tRnaD82M+tG4bQNvb61C7ljg8U0iZSB2C5HNJvIHGAaaemMZ+lOij3HPT61RF2x4BwQefelAxx1p+BnDc+lKACNp59SKktIjYcmlYYUc/hilyFznIwcUwnrzn1pgMJAP4UABuCMClGOo5x6UjZEmep+tMhgwAz0NIvXjnHQ0ENjcfw4pScjsAO9AhWOV6UIQSMZoKjA7k9aUdenakMU8KMDPHrT1UkZOCKNgI5zijcOV6e5oL2EiElxqlhaRqzBpS2D/eA44rrdQgWxQ5O9u5PU1leCofP8R2821SIAzNn0Ix/PFS+Irtri9kCltqnvXz2PvPEqHRI/QOH2qWAdV7t6fIxrtmldmJOM5/GqsgVSdx+lWXbac9qoXD7pCOmDXRTXQ48VNaye44HP3fu5xRI+Bjr64qMMR3xUUrlSMfoa2UdThlVSiOkk2jHt2NQOwIyBTSSxwwz9abk59hWqjY4Z1XIf8xHPXtRwelNDcent6UZ7frVWMuYeOW9qTIVt2OKapUZ3ZH4013ZMB1BHYjtRYblYmMobHb6imC8fcIyox61BMMKSpOAc/So5mXzVfHB61SgjKdeS6losWYktgfWtOzbNu8W7jHesjduYKOVHJIrT01lEgzzzzUT92zOnDvnbj3JEXqdpzUpXGOAfSneWc4Y9KRscDgY/UV23PG5bCgLjc3UY/GmtjPPSiP73cjHekk+/8oAApDG7l/DtnvS7uPl54pQqqePTkCo2LBunT07UCbsDZOD37Ug4QgnmlUk8YH5UnLELxj0xTERuo67jz2pucDBzjtTyxXAwMDpSZHTI6Zp3Ie4N935Vwe3FKU+XcxAI7e9InUnvUjKMAnvSHYb8nbAHrmheHwORQSOcqOKUNznA5FBSEP3c54prFSuPu04qTkjk4pjE5I420EsZ8owf84pV78ZJ96FXgYxinjaAf1p3EhOAcBsHrUgzj3/lUQxnjn3p5K4+npSKQoAAHTI96R84G3vS9E4xmk388Hj3pBcQ8KOhz3qPG70NOboehx2qMnC57nt6UyWNY5PJ5z0pQOvHP9aQdAMfSgcGqJEz2YA/hSkNsGen1pCR+HbvSkcAc49TQIav9cmn7lzmkHA+6Tn3pwX5sgikykLwEAA4pFBIzxijb6/jzTwMKecCkNCRgdSMgU9zlt35CmLndnt14oJHHp65pFJjWPHIz7Uq5Jx2prDPygKB+tObP8OfzpiEYKp5P1zTAdvTP4c0OecYz7UEj7vTnrQS2KeScenek528fnSLj39qAD8zf1oAPXp9RTMgk8dKftO0j1pCPlP6UxCP93J4zSDpjPHrT8gr60046ChAxB9OKcSOmOvNMUDceadjGFxkY4xTESAf7XUUhyBy3PbmmjdjuaVR8o9MVJQEcikXPTjFOPI4/AmkZcjjp9KAGMNx3djSMOnfHTNSMOAQeaj+ZjmmhMDwOBkUg69qXoDgcdcUJxzjr2piF9g1Lz7fUU0dPzpe3t6UmO44cnn1/OnseOOeai6jnGPelPGBwaQ7jmI2jK4PrimBmA4xjr9aXHHOTS7flGO3vQAAZA4OTSjk4OKGJBy3U9qTnJK88elAxDkHP3fpTcsQf8aeRuP8hTSo65yaCWI3XP8A9akXOexwMdKOmOlITxjgcZpgBwSecUo3DggfX2oxxxjPrRztHTGaBAVBGRmk29icevNL1HpTjgc5z9aAG85zx/jS+3WkH90ZxS8njpQA0d+frT1GGzwTSbezdPehmyMYx60DQ4ZORxjvSgAN0HTPNIq/xYGMfWm9Oc/N3pDH7R/eSil3n+8KKB6G9cXH7hY04ywyatxTKuyMJ8u3qBWZIp3IpA+9xV0sBjsR1wc1B0RZFcrsmKhicnNRHHnsdwwOOKm1NsRrIijcO+aoWpKxNcS43E4xTE9yZsZ+bGR0qe3XaGkk5J6gVUkYmVXY8ECkkuPlaNWxjoaBF6CcIGT16e1SgttJJ6npWZC25s7sY9qvwsZFACgc9TQNO5KxAG4dMVFGxZT169PSluHwgLAYPFVBLtVmB6djRcGXd/zDsO/HSpDjALYGeB7ms2C6DOFzx2qa6ueOmccA5/WgLqxYaYJLsB+nNNmmCzBOvrVRyzXH3hmoJJtsxCnmgHI1FuFd9oIwP503eWk6E9ziqtuwUlsc1JbzbmbJz6UwuRalHJjzYwT2xVW2NyWyMg+9XpbtI1y3QZxnvVJrzfGzxg7s9qi2o20W7W4kf5WUgj2qlLLcNqRjyQmecjiplvVWAB12vnPFOmkiypzgk0MQkkTwTAxtwfenwzSR5ZuUboajmQyuuJAF+tPkmhhXyVYkDnPqaSRTZBeJK0SuFxk9RV20WZV2zfdHI4qKO480FYV4X1p583y/MUtgdRVKwiTCMCx+70wagu2+zpuU5z6CqNzfGV9qfK2eR61L9uVoVjZAcetDfYlWEG2dFBfa1MmBgfa2SDSmSPcrKBTLqR2ZB0A6UJEtmhCRCBJxgjnJqG5lDfIWYk5xjtTZi3lcngCo4pY4yjbsnr+FJlIz9zrI3qtW455CgLngVK727NJgDJGc+pqswWQfuwQAORilYFoy7DIZE3NKNnYA1YjSJx8mdwFZlpavsZnbjtWjBIY4im0ZXkn1FNDvczJ/lmeNTmr1kTGAXUdPSq0YjknZ1XALDqavSbGbYmV4xxRqJJEhnGxuxz8uKZcSSvGPKPK9/WqMuI5gD07+1WIQzSKybsfSmCkWIJZWCiRcGnlvm3d6PmYkECnBdoqg1Gj5SSck+9OKkr6HsKXAx83U9qN2V+XP4Gi4JA3X7vNNkOV+6BmnFj91sEj0qPoMkD8RQJgqkeucUoYdMcDv0pVOeTnFMbG4kZ6UwuLjgt+lMLfwnpQm7OQ2PTNOC4BB4OOaBCN0x1NIo5ztHtT9oPbPpUhZMcKQemMUXGkRBPbFPAG05oDMwIIx/SkKljlskUh2HhlC4Hakk3H0A9PWm4xnoPlphdsAnOMcigGyUFcHocdaYWAbA60x2/ujFNLZ9sdqLC5iaSTgY57VG549G74poLZANNCyM+0gjPT6UyW2wLOfcDk03ZyCAKl8thklsZ4zipdqgjdii4KJHDHuO0jOehp6qFAHP9DSltijHTFMMmQMfmKRWiH/ACjI4z9ajc7cBepHSmMxyBnP1ozlix9ehpichSw57UgHcHjPSmnG7p+dKSeByMUE3ELYY4yc/wBKRVJ9CeaVgWb5V+pNPCdmLA9/emAoAUdsCggs3C8UpTdxz2605iFG09R70irBtO/aFpV+ZsE4wf1qPzOcKvekZ2D9cY96QXRLKy/d2/jUR+8W6ikLqOevvRGvOFVie3FNEt3ZteEruGxN/d3EvlRrBs3HuSeg96zpr/7dcPJDGY4ATtz1+p9aVNOuNRjt48GO2jyXGDy3rT79Y7aELGAoFeLX5HXb+0z7fL1Wjgox2gtfV/5GfNJ1A5qtGu6Q5455p0rDBLe/NIhG0tjNbxVkcNSfNLUbM45X0FVnwevenMdzFiQajLZPAraMbHBUqcwcfnTT129qPvfXvRxxVnPccdpAGMfjQOR8uT/SkVgB35PNDAYJyBx2pDewoOc/LkUilT91sr3B7U1XXd8wwc49qWeMFfMXj3Bp2FfS/YZKPJQls7D/AJFVFb14BPFE0zyAKxOB+tSW6gDPbt9a2SstThlNVJ+7sWYEwh7nvV+zyHBHQdhVJT7jFXLXh19DXNU2PXwis0aki/Px1PPtTMpjk9+gFW7e2E9gZtygISrEnn2qE2hUZklVeM8962p1E4o4sRRlGo7IhbaFLDt09qheTcOOpp2zJK5OAeopGjxndkZ9q2VjkaZH5n+0Q1JhmPoOvNS7VHOM/Sm9s4/+vRcmwqrkdePSnIqZzuxTc8HtTOc4C/pQFxZQpPHGKQKo4BHSkO/j5SQfQU9YJ3G5YXI7cGmK1xu1R9KVlBzjuacIJyMCJ8HuAaaYZ1JHlSAjg/KaV0Oz7CdOeuKTjjHOKsW1pd3CkRQu34VP/ZV8hG+ILx0PGaXMu5ShJ7IobtoPB/wqNgznHGTWm2l3jAsIvl7+1VxaTqcbCMdeaFJdwdOXYh2FVyx57j2pgX5eKsN/dIz/AEqFty5IBppkuNhp6c/TrQ30zSqQSBg8n8qf0HOR60CGFWOAvYZNK6YHPNOz04x70jZyWHb17UrjsRPnPHQcUmz5dqnkHrTnIwVPfpUL+wxVEA23HKnrSPt2gfzpTgj5fzpFAJ4piFOAob1pcZOeopzBcdCfekx6ZzRcLC7cccn8aVccLnnvzSLuJHJ/GnBWU4PWkUkN2889c8GnNu6BPypw+70x60x2H8NIY0kAdsUnU7j07cUjKM5bnil6LjOBTJHDb2BpjE5HXPehBxnBp2wk46cUBuREMx4J+hpdvzYHU1LlUX5Rz60wsf4aAsAztAzwBSuuU9M96A2R6mgcjpx70AR/dHOfpQGGflxz7U49B0/rTTtXrnPtQJiHqOwB7UMME/r6UdR3696UIufancVhka8/d609gevUe9OC7WPemDOen04pBYcNxUndyO1Jzjj+VCJu4PSnlQox70FDMEdBT1HfvRjjPUdRSFhjd1oAV8fUVFtOeBT9/wAgxikLHPrjmgTGEAfX69KB1+XtTm6cetNJAy3p+dBIn6n9KVB82T0P50EZOR7U4HBwOvvTGkKTngfrSJzyKDn+E4Hekxt7AYpDBgcginDoecmgkc/nk0EhiuM/WgYh5Qd/akGe3HvTmAUUg+7xzQA0j5h160pXkY605sH5cDINMI5HUc0CYYG3HWmN9OKd2x3zTWXC4wd1NEsDxxzyKQcrgZ298UoJx/KkGRkmmAoB/DH60ucH5uePWhTgc/5NDE7sg8/zpAKeQAvSlICnGTyc0nAJPIpRng5NIaFO3A+tN74xzSqOT/eo4znJHPNAx+Fxx37U3+HoP896FPXpz0pO+NvFACfL/d/SinfL/k0UCNCKSS4uQy5wDyK0LvKW5Kct3qnpqiNQvJfvzU15cja2MH5enpUnQloRXN0ZLAHjIIDZqgk3mFYzkAcY9Kgkm3Axg4BPNQvJg4XIx0pEORbN1umZZDgKMDmoXkZZGIyVIx7VW3fOwOTn86csnykd+ntTJcjY051MGeM5wDV55PJjU78etY1vlI1GSGPpT5pi4ZWbIA60jRS0NORvOtiAQMd/wrPjdmYx9RVa3eQxgbuB1pscu2VyuTnpTJciRzsYOrEkH9Ksi6VkUMTnPpVWCRRL+8HB61HIwE5Zfun2oFcvfaAXZ34bHGKgnbagYD5u9Rwv5tx1wtTyJgnNIYqXI8rrg4wKls5THKd/JPX0rJb5JQ4Ytg1ahkUy9evc0xKRfuYI7iIlc59KoBZYBJHgkdRU6yNvyhwv61DcXRYlF+YZ5qbFtoreaSeW6HtSvNIRycmo5VCP97t3pIzz93JzRZEczJUaRSPmbkVcibd/BuIqoh3Sbj93vVnzwBhO3f8Awp2GpFq0URSlmBA9qluLsbMKcLVOOXAO5jnPrUVxMm/YwXHtQVzBbrGZHZgR16U2Ndz9cH09afbbsnywCD61JMyKysVAPcUrC6Do1PnYVSQBxUOoB1UMVIJI4q1aSMUDHJbJpupOzoN6suTVCewokM1qdoOAKrJCiKJJOh6ip1lEdqYhy/1qJHDybbhicDgCpZSGz+W0JEIIHXNLZblyw6Y55p8pTB2Hb7etVPnEhVcjcOlITNCL95/EdufyqzfSKkRMYI4x9az7RXUNG2RjpS3czLbBX4OcVS1BuyEjJZlGNuetaKCJEDfeI/Os+1jeZwVzknqfStIokAG9s4HFMEU76LcQzYUntVqLiMLGvPei3Anm3sDsHQGrm1QCFHHTNBSj1GDoMDHFLtJA6bc5pQDgjI/rTRuzxQUIFDfex9KBhRxwe1K2MH071G/PHpQJgzsScmk3cDJ+lKFH6/nTgFx057UybDMHG3kHtSKuQQzc+pp5bn5fz70beDnnJouFgReMk/SkLDnmiMMFBb04oVRuGSfrQMQA7izEgU8DgA49+Ka3y9VyM+tG07icE96AHHGMA8e9MZg1I4JBb+lN7fhQJsRmO7I+nSmsz47f1qQozD2zT44jknqD3p3CzZDtLHcM/SlVQXPODVjyZVJxE+36U3yZNwG047VPMPkYgTnIwf1oRvmJA+lSi3uMgDaPTmiaznji3swA6HmlddyuV9is0nIIzxSB92c4A9qc0aqoZ51Cn8TVm2s7WSIE3G047jFPmSJUJMouxweSaFLEjtWkttZoWDPuIFKF09QFcgHqM9CKn2iKVGXUy/mz8q559OaDH6Bq2hqdv9nWCO2Q5/5aYFSWk32qRCVAC+iUnV8i1QT6mEqkDoec8mpEiZiNqk/UV0kphSXzY4FwRgggUyCaMudyqc5wQvSpdbyLWG6XMSOCUsfkPXnjpT1gUAuHLY/Cs7XNZuDPItuXhH3Rt447ms2wubuTUYU8wksw5Y8Y96pOTVzOXJF8p0CQbvvK4btg0sVvGXHnOyd+F61s2sjMNhESDP8AAO3tWnaW0ZAZDvbpyKydVo6IYZS2MI6dZeWrRtNIWPTbin2+jhmLLbs69fmOK6WKzmU8bdoPQCm3Txosn2goBjnBqPbNm/1WKMNbGHHmeTboAMHnNRlwjRpES+G5YRVrx6po2BBGgfB5wvU1XudZt4XKR2pI9e1Lnkw9nBLct20UkYOJHl6k5XGOK4/WWPmn64+lb9pqNw927rHG0aIS2ScgAGuc1Tc2zIyXG6uGVO2Icu59Fh8Rz5fyLozMfOdvb8qZu3kqvQU+f90pLZ3H2pIMQ2DzP95uB7mu1bXPGfxtfNlaZgsgjXr3x601c7u34VHGzOzM2ce1Sop+ZuuBWtrHCnzO41uueRg9qVR8uOvNNJ+f72aev3OpH4UMlO7FX7uV7UKQcqTg06Pk9efT2pJF+YsKRrbS4x1IA9abETyhJIPGMcVPGVkIVutMmhZW3L0pp9GTKm/iiUrqHy23KPkP6VNbR8AAZpbxj5HzZzkZ4psD7UB3dfStLtxOXkjGpoTpy2cZ54q1b43jn6VVVqsW7DdurCex6NB+8jp/C8Mdy0ySu+FIOF7j1rfXTdPnJX7NMQo4JFcv4Umkj1ho48MZFICk4zXWAXyyEbo1Q8MFyTWaNqtua9irdwaPZspaFnJbnmori0tryTcsKwxj0HOKtpaXQklkiW2XPA8wZNOt4pIDuu72LO77kY4qrtdTBxT3Rmvpem/MwguHAP3ugNZDW0ayPm3fYD8o39a657qRnZFids9CuKY0EUxXzIQgB6k5q1UZnKjF7HIxyWauN2ntjPJJPWtq4ht1gV4LdYmYcHbnFarrp8aMrWjMB/dHNQvPZ3CiJreZUQjAc0nNsI0VFEenRxtbgTGISFcgqAOKeJbWIoftIyD0K8Uy6tbAKrNcAcd3/SszzLKFxGFdgT1V80XuV8J0T3aNbjyIfMJ5DY2j8qyLu9vjuTESY6nbkZq3DNH5BWDcSO7npVSWaUuFYptPquaSKk9DPuZrkoy/aBu6/uxtqGOW4U7prjPoW5P1rSmiiBOxVOO1VbxreNQbhTj/AGR1rVHM00zPv7m4lytvcZ457Cs8W9y6GQ3BC45A6GtJ5NPCtOUmQNgAU1by02mFbdh2GapaGMtXqynbSLDH87biecnqPaknu1kQlgJDnhgMYpjRr9o27ZEB7g5pFtozcsvnFU65aqM9dhitlRzx2prF93U47VYmtRCxU85PDjpUZwvBOTVp3MpRaHKRuHr2of5icAio3Zcg9BTxtyducfWmCYxgcVEwGMcmnty2ATj+QoC/gP50yGRHgfe7+lTKBu+725pp2kHqSKUbiQMmhhEQjp+WKdxtHXGKcqbgO/ak3dBtNIqwq5wAB+VM3/NliOO9K7kDpx05qP5eOBn3FAmxZHPvn6VGD83UYzT8cbsZ9Dml8ssobPPpTFZtjFVtw6YFSAcYxTmUDIyc0jbgCcg0rjSFH3iOR7E02QhTz6cc0zOcnBHpTHbPYsfeiwnIduXPzE49qbjuuQKAeueTSqOfemJMUjpzjIpScUNknnjHFIuSMnOaBg+Dx+lN5IPykHpTz90beM9OKa/QccdqBNDepwckd6GJzjj8TR91c89+1IM54H50CHJ1yx5NKhwaTHHt60vUY6DtxQNCndkKKXH0yfakPAJzgH9aUfLj8aQxPl5yef501cdB0x9aaxG3NCt0zwO9MQpGTj34px4/Om7tp6nHsKC3G7n2NACE/Lx0obaRgcA0Ac8Z6dRSY4IwSBzQJioPRjzSnAI6YpuPm3c+vNJJn8PWgfQduAwewoPzHJpUTJxnApxXawBHQfnRcNRgBI6f/Xpw+U8H/Gl3HnIyPSj+L09qVxiEMT3A9acuANwGD9aYeme5FNH3ec4oAc/rTT+VNJzjrilDbeCCM0ybhwOcU09w2fal4Hy8j60hYlTkZIFMQFeRjp7mhl5+vpSLnnk04c4PSkAvbBwM4pCMClzgeuaUeg60AIDuApT7c+tKV4GBQB+vHSlcpAfrj14pAcE7iMdqUn6imkhxkqeKYMMjA557ihiRkEAGmgnHIz2AzTOTnC8+lBNx2ZP7q0UbP9migLmlIZN4eFsEdRVa4nO3dn56ktSDuKkADsTVeW3ba0zN8tQbO9iGaPGPVueO1Qv8sg3U+WRth5we1Qu24AuQfrTM2xzhc53fSgEcZ/Wo/fjP1pd3GeMUCuaVqwVC8mf9mqxlJ3Dn3wajLHcPTtUqxFQJCOKLFXHwgptyeDSRtulZVA6UxpA2Vz06U2B9hLAgcUBcu71+7jkDrUMysIm53D6UkdyuwhgCSf0pks58vaqkA9aAuJbTCMhm9e1SuxmkwhJJ7etVZML0zmnxNyHDfMTwKATsSyKY1IZeOlJaRtP1+UKeTipB84YSk89Kit5XjLovfjNAMty3UUVv5Krufpms8yMinDYY9qWXHnZyM96XtvOB9RQDdxIw3JKjkdfSkErZ2gDPrinBmcYGcD9KQ/K/rxyfaiwrkkBk5J+79Kejljxz74qGKRj8nrzVtGWMcYJ70DQs4UJ8md/U96pEHe2SMelSPIzOTnjOfY0xAoJZhkGlYcnct2kzKOcBRTblhLyBj0qtliwx8oqWKNt2R09KAuWoh5agqxyP0pt5LLtXzPnUkdKmWa22APgE1FNGnkEoSQPWgq2g1yPORjlUbsetWgtuZSeqj9arTOsi24fhR1qzdCFNrRtgd1FDKiJcGHYQqbjVElz88a/drRE0bR/LH82ODmq0MggkPmpgmpQ5IswO1xH0wSMVDdRo9xHDyFHJzS28ix3p252MMjFNi8+a8d1UnsOOtPYN0aNtHhcKoC9apz3G+4Kt9xDVzy7z7MRlQD0HSo4bEMv7yZCR19aTki+RksM0T/6tvSrPCnluc96pGKGMkQlQw6HPWmNceSf3g3Z74ovcGrGhlVA47UN0II/Ssw6hFjPIIHBAqS0voC2JHlxnrincSaZZMjHAPFIA2M5NWY7rS34UOW9z1qwt5arIm2NSqnkYzSc7FqnfqUY0kY4EbE9hUhtpFU/u2HtjvW3FfRSudlvsUAcBcGopr+N0eBY8bm5z1/Oo9qaqhFLcyEjaT5UQs3sKSWCWLiWN1J5AIq9BJtlIjk2e4qeeVQTJJIznH3qPaiVFW3MyPc2MhhzTpIJAM7OPWnSXiu21Hz7BeTSLcbpSskhUAZ5x1o52LkjtcYttK/O0n3PFLJZFIgxmTd/dDZallkEpG6V2B6Kg60g06fbvRCgOeSeRR7Rh7NdhsYtgdreYxxx25pgxgbYwB371GnlCZkUtI3+z1qZtHuJR8rSpuO7aTzRzPqxcl9kVxKVcjaCegAFTPdTZ2qFQcc1dtvDs0Y3SJIzj+8cYok0GZpNwVQvHLNU86LVOdtiATKw2NdySE9VSp1ht4YVzI7P1wad9nitGCbwTjjYMc04zW0a7/wB5IR1C1LZol3Kyxyl2JCBiPlAOauxabJcLmaZ9mOQOgrMfU5Q261t9jD+8BVeO61m4kwWcBj07U+Vkc0V5mlPplmqgo7Nn0PNRrbRpN5bKzexbp71Ve2u327YWI6dc4NWFWaBNrW+CeCzmjVdQ0vsXltbCFA0mGlP3cNnFVLj7K0pWG2Dkfeyal8xYoD5kieZ02jGKiW4WBDIqRMzdWbJpK5bsQLNKihY7dFwenWn7r9nV2XYuf4Tike5kuH4YBV6+UmM1UluZI5dv2eRx2LvirRk2kaTS3VvayXElqnkoCdxbJzWTJ4odFwsGTj6YqfU9QI05bedlUSZYohycdq5d5UD7iAAT0pwjzboVWq4W5WPub5rq5aWXjefypmPmypPB696ikmEjHCjjpRucjg+1bWOFzu9TW0/U7u14iuA654STmtjTfFlxC7LdQxlW/u8H/wCvXI/NjHHNOCg/xEcZzUOmnubQxE47HfT+KFuVZVuGiUL8pPQH1rnItTaC5YS3ss8Dn5kZc5rDVfm2liAegHPFXYdLvpCAsLKSNwBIBIqVTjE0lialS2h2B1CxhjV4LbAxk4OKof2wsshWKBC4x71l2+nan5e3EccZ4w7gE1s/YbC0tm8uYySJjzHHQt7DqfrUWijbnnJdi3Z3t0wdZI441kUqc8GoL2BZtXRP4EhBPpwM1GFUPta4GCu5QeCfam6tM1rZz3GeZUWNPxHP6VyV4e8mvQ9zLMQlSlCey1+4566kNxfHbkAtgAHpT9Zk2PFaL0jXn6ml0lV84yso2xgsapTO007SNzuJNdMY+9bseZUqP2Tl1m/wFjX5doP196sKuLMtzknGagGN3H+TVm6ytrFGOpyxqpdDOktJPsitjcTyB2qToBz2qNRkAfyqVgox0+tNkRWlwj7AHr+tT/KVKng9qrqeefzqden17461nI6aT0sRlSjZDde9I0jRuFbGDUsuCu18D0PpUYG+NkfkimvMmUWn7pWvGZnIZsjr0pkDA44/OrIg861upeCYkGB35YZNVoywGf8A9darY4ZX9pdk8YLHJ4HYVZg5ODxVdegOcmrUC8+ncisps7qC1LujTNFrNu6sRhwM13wmLAh7pWx2yP0rzeE/6QOcHNOa4HmnM0m4E98VMI3LxFXksehyN5h4bjHODiq7fYzNtZgH6ZzXKRXUypEy3bfRjVqWTzlWMSL5nc+1VyGPtrm7cXcMKbWmjVc9QcGsqeTT3f8A4/pU5zgMcH2rGu7RxKV2vKxPVm4FTwRSogWUQk4yBimo2M3VcnaxrS6lIqrslbaOM4yDWZd3k1xJ+8vuS38NV77UNqCNcLtHPPFYb3JZtwDHBzwetXGFzKpXtodAYpP4ZfOOOpPFOMbYU7TGe+KwYr+8yVVs5XmpZr+/l+Ut5YxjCjBxVcjM/bIuXmpXaObe1m+b1Y0lnrWoW9wI7hVkHeqNosfzb5Pnzk560sl9bxqVWPzD0z0p8q2sR7SW9zo7bUpXB3YJbOCByKW+XzLM7pmWXgjJ4rmW1a8KqIwqAccDtSfab2df3kjMg64pchft00bEce6ExTzqVODnNVZZLOIg73LeoHFVbBHmlC5LHvmrt/brCTvZXGO1OxN7q5bkvdPjt1eNnZ8dCOtYN5dTzSsyttHXinu0ZXKq2O/FIxjx8hHNNKxE5ORAlxcgjMjYHTvitVSjAZy3Hes7awc4k7cmr2ntC58u4Z0XGQ1O5EbscAOhOKA21uOlaVnp6XgPk3Crx/F3qvd2clpP5cw57EdDRzI0dOSVyp6d+aU5Kk7TUvljI5/Smt97sQKq5NiMg46jFKFwoPSpGLcDaM+tIckZOAfSgVhoIwM9Rx1pjFs5BGfpUh4GfakVU7kn8aQ7Mj2lqCD93HFTEqP4evfFMZmI4yB0xmi4WQuNo5YGkD4I7U1eScEn60jHIJGcj0oFcfuZuvANMc85zk+tAzsz09O2aZwSdxz7U0hNi9c9R6ioujEY4PrTzn73PuKTGT0we1MkVR/Fmlz1OOlKsfSnbcDPA9KTY7Ddoxu3dR1o578804KOvQmhVJIxjH1pFJDtuE5Y5qJsjJ5walJGAO5PJ9abIeBkH/ChAyMYx7GhTjIU59acxxjnHr3pdvcnPrTuTYaGHfGMdKMqAAOSfWk52cKTTkxj0+lADWwCOentTSc9v/1U49cbep6ikY5IHfn8KEDG9/u8e9Nc4+7j2xT2+U9OlMHb39KZIo6dPrTwdxz6dqReegwPWhBwcn3zQxjkBY8CkIwOOPxpyEqAeMelJJ06HFIdhrYxkA/jQi5PzcZ7ULwR/hRltw56nqaYDznIOcD1NNPDfeP4ikbpnNOUEkDA470gEx129v1pmSOOTinMCuMLxikBHJIHFAmLn3/CkbdjjkdKRsZPJ4obAGO/WmAnAJyT7UgOQOPpSMw4I4yfzpUHykenegQLwfm5OO9O2B1LDjj86aVO71qRSSMdePyoGhpHOPzApNrdzx3p7kcY79aQ9B8w/HilcLDQuWA5GBzzUgGCM4PFISVx09BzQcYO7n8KB2HZAbjrjNMZsn296b1PpmjB64z+FOwgyMehpOqnIOMetBDZ3etIwbnOaBMRjkHAzgUo3beuTTWHB44pdo/PFAgw/wDd/Wil3P6j/vmigRB5xx8mR2Jq5GUZDG0mVA+X3/Os5U+XOO9PVtmF6n2qGjRPuTXuBhQQQB2qswIXI6USnJ+YEHOaQfc64+nemiXuIvfPIp8ag4J4Hb3prcE44FEbYOG4piJD8rew4qxcXAeNVUBRgVWZmfGRkfzolV9gwrY+lIeo0EluAelSIhx81PtoWXDlGxj0qWVXUZ2nB6c0XGoiQqBlmXIFRyNufdwOKftl+VUjYcc5FIIZ2J/dk8+lFx2ZLbqjREyc5pltFG0jZbgfpU9vYXUjeWkLN+FT2ek3rT7THsB7k0ropQk7aFMyqm9eCMcHFVkwMspGSeK6C+0NmZUjkX0wop8fhdSFzNt9Rilzx7luhUfQ5srkbs5PpTkdVA3k4HYd66STw7ZJz/aIyR0xzUY0O2jKjzGkAHWl7SIvq80YyASHeowOmPaoWXaR0JJ6V1dro8KkMqZ29mPWp3srVXXdFED2I7UvaItYaTOQSMjO0EvSGG5Z9ojY/QV2Bt7eM71ALnoQMg1AwumJxIkan0Wj2lx/V7dTnoNJvWAGwqp9eKvWOimTAkmGR1Aq99mlbG24c/QYqzBBFEN3nHdjgk1LmXGir7EKaFa5BdpW9+lTNp+nQrhQMj1NWvtI4WV2YD+6Kq3E1ujHbCXPUHNJSbNHCCKU0NouxvJix39alaSCSPYkCBf92kbUI9pwiqfpmmfbgx3KjE8dsCnqR7vcdHaeaB+7yo5A21ZisgzFWhTn26CqZ1C4kP7oHPfFD3N5MwwGT3IpO7GnFFyWxh3/ACuEApfsmnr/AK5wxx/D1NZzW90z/NKM9jmpoNLlmk2ySMqk9c0W8x310iWGNm7FYbfcyg98VFLdCONRFDGueCSakXS44dxkuliwOpNVTHYBiGvBJ6hRRoDuRXUl1Lj94mB/dqsbSTbuabJPp1Na6R6ckP7uKWZj1AFOjjlGPI09gCOr0+axLp3epk2lm8khUO4OM5IqzHpcsm1myV9DWnDDqbE7Y419z6097LUmwXuI1yMADtScylSVtij/AGXAkamYAZ7k4pnk2MY2uyj6Vd/sza4knu0bn1zmmyw2+8KSTyMNjilzeY/Z26FWGbTrfbJ1YHptqwdSiLgxxj6kcCntpyM+1dmfQ80qQ29szC4hEnIFLQdpIpf2tMZfl8xvwqudRuWb/Vsc9c1uxyWbEKkZ56nZgfnUhEbQ/JErEeo4oul0HySf2jFgkupXYeUsYI9OKkuLORWObrdnsDW5bXNqwKXUIGBgALmm+WLj/j2tJFUHIbGM0cw/Zq25k2tiJF5ndHB6KKljsIYmM07Zx0yauSCSMbXt1fHXa1T2MfmAmRUVQejHtSuxqCKT3Ma/6lCxA67TmhZ52JH2dySMH5T0roII7YxqskipGp4OcUk9/pRUJJcRMAccNSv5GvJ5mRZNdRq23TgMfxBRUs0eoySbx5sYHAHAqefWNOWNvL4x0BJA/wDr1j3euSSsDFJKo5CqqY/GhJt7EylGKtcvrNqCSNhZGOONz1HdveAgzXaqo7KKyo1viwLSXYyM8kVbayMi/vLlo2x03c1VkiOZsbLhF3f2jEm7sQSaks7aJQ0kl78rDuMZpptrWGMlWkeQDPbmnqsbE77ZeB/E1DYJFW6vbeF/K85JFHTyhg/rTI9b2L+7gbpjJG41Zis7UlSbONecnJyWqZ5nRy1rbxxIPukrijQm0u5BaalcLGzSSTK2cACOmx2017MxlFzIOuSMZNXGlvriFS13GN3ASNQW471UuAYTtOoy+Yemw85o0G9tRn2GSF+Qq46bk71OkNzMdjTKV69gBVVyZpdsdxJMw6+a4yfpTZV2sPLjdcY35bOKbJui4sLmYRQvEoB5LHpWPr013AgEEgI3EOygEg/Wty20+ORQ4lcRgDJI60XX2WKF4jArI/AVlx+NJS1LlBuPY4M+dIdzSAt39ajaLkZb9K6vy1hCvEIk56bcfhVe4XeCwt1Z8+g5rZTOKVHzOa2kHjH4mniNt38P4mtiW2kKEsoHPTAxUlsjMQ8lpHIEGF+Xt6U3IzVLUxUgnJAVdxPHBzWnZ6DeOwF0HgjJx93LH6CrLSC2IdLVYyxO3JrQs9cEMHlx+YrHofvYPrUSlLobQp07+8x9voWn2QSZorh8/dL/AC5NX3hij2NthjQccPuc/U02HbqoLz3nniEZWEnaD+AobT72+u9sMItokXASFMBj9ayd3udiSS91Drme1kIk2xQ26jJcocsfQdzTbPWtNhnYpZzXIPCBgAPyq8NEllTZPIoVSMM5A2+1a0On6PpsUcksimVf+WpHA+gqeaKNIwm3fY5qOCW6mlnurVYEP3CR8wHoBWR40kCXFvYx7iiJuIbqCa6fUNa0mGcyRmWXd/EDkZ/lXE+J9TjutXeVIyuAv3m5PFNRlKSdtAlUp06clzauw64X7HpEcZG2W45I6YX/APXWXDy2ccVLqmovdvGWjClEC4ByKpCZ8YyB+HWtadOSjruc+LxVKVRcnwrRF+NWklCdCT9afqDZuCuThcCqcF9NFKHGDj1HFNN0XYsY+SefSj2cua5P1mn7Pl6tlqAZycU9jn6k9arwXSr95CPoaf8AaoW6hgfpScZX2LjWp8trjycA/wBKsWbbx5b4HPB9Kpi4hP8AFj0yKcjoZP3cgxn8aTjdF06qjJNMtt8r7XXg8A+tMK7SW9qmGJoRu5YDriq9wj7duPyrOJ1VbpXRDa3YjuHY8qylT7g1FEykdeT60lxD5Ua+p/SmxdfwrosmtDy3KSlyyLQIVuT9MmrEJBJPNVAwIzUsb4Jyc/1rKS0OulOzLMRPmgrzzjmjULdYAsrNgscj3ptqTvZsgY656VZuy11bBJNuF4Xb2/8ArVVPQjFPmSRSF9HGqBc7h/F1xUlvfr3bnPU/zqiYzu2jk5x0rbsrGKW2XzoQpPRjwa0aRxQc2yG/voxtEUxcAA5x+lV0uby4jPlRseeu7GPatuK1022LLKokUj5SFNQobZpj5MbLHjr70lY0cZX1ZlQWc082HXcx9DwK1bXS44JFhuoWHmd8cVoLqFlaoAIwzY4HpVKbxRGflWEvjpntSu3silCnHdkc2ltb3ZFsGYdjjp7U0aTcFjJKpHfp1qE+Ib5m3+WgHYH0qdNYuZ0ChQOOfSj3hXpvYiubKF4F3MqnkHAqjJpkiEgIp54I71aumkCHdMoyOBWbJdvux5pwB0z3q1cyly9i2mmXBUMwQL3ycGkaGO1OJ7hACM4U5NZjXc5G3zGIz0zUI3SOGZuO/NOzM3OPRGqmpQQMxgXBx+NMS/jkcyT7ix7VTitw0g+bNXDasqFlj59KNBqUmE15C4/dxNnmmr5ZBfaVB6AVdt7OGSPLEo23BJ6GiGBbY/MVCnoaV0VyyerG2luJgWQqM0l38h8t1KtjqRS2uVm2lgFY8OB0rYWFLizfzsM0f3XPU0mWo3RkaSxWYxjG4cr+Fa9pqm6ZhfKCVBGWFVbZYY9x6HBwWqXTUt5wWuJVDEkY9RSZULqyK7bpJyUQHJ4A6EU6Szuo1BlglX3KnitHy4IN3lKzkHjC4xVo6nJhVe4ccY5GcUczKVNPdnOhdvGTmkZXznawBHpXbWTaGYhNLiSYDkkDn3qve6xYmcW8FmZVHqByan2j7F/V4payORO5gCFJ/CkAP3Twe9dG7QzSAqqWv+wtRX0MEhwyFQo4fbVKoQ6Hmc86uXGMkUuwAZLYrTuNM2wGeGYSD0A5rM2nf6Y4q07mEoOO4ABsDcB+NKdvOMZ9qaBhgR1oGFORgjvmmSh4X5emfTNM2g9F5okz249OaYM7hxgDpQDH7QTnaM+47Uo2rwaj5Pf/AOtTWBIyWBx70CuSg4GSB7UFsn5SMY9Kh5waVeRk+tOwKRIWC8n8KA3HHB9TUbZIB7c/hSr/AHT9KQXHj+9uxzjpSFt3AyTSKuWPOeOlIeDnZkUADA9jxn9adGWAGcbaa3XsKAG2k8H9aYdSVmDR7eDg5JxUbb8ZxxTS3cKR65pyyFhzg0gvcaQc/N1zmkXG889McU8HdxxmkC5O7GO3WncVhDzkZPFNZcn39qk4Bwf/AK9AUfXuaVx2GKO/UH26UoDdT2qUdumKjbknbmi47CYKjOcYpHYNz39KWQ49zjmgIrL34/nQKwkZxwce2KQ9eVx7elKi9zSkDPSmCDuOx9ad29/yFJyeQMg/zpvQDnBNILCsx2bcUwgA9CfTNPZhtFJtyOnamJiHoWyeOKa4zzjHvmnA7U5HX0ppGMZ/OgVgSNSPmPFO2gA7evamnIUd+3FKW+YfTmgaDb370qg8FQB/Sl6Z5zSBgo+U4oBCkMxJPpzSEDOD0zQWGfbufWlbBHt/WgYhOD0BpCcj1Bpw6ZOQfQ1GTxnjFAgwPoe1KCuenNNbGT1PFCdOnGKZNxfvH73SkOcj09aU53dvfFLtyeeaAsRncF4z1pOeOtSFcA8cU1V+UnHNAWHce/5mim5+v5UUAan/AAieskbkWFhjtIOKjk8L60gH+jq2eMK4NdteyROoW0vIUDgDkniqkL+T8r4LHkOnfHpXPzyPQeHpnIN4a1Tbl4GTuaDoFwiBpC+fZDXXia9bG2R8E4G5uaqvqeowSsrwuY1znK9u2DRzyJdCmjmIdOhSQJN5j89lq9bWlrHKGNmzKOOakudeXzVzEMg/McYzVix1JbxmWNm3/wBzA5ptsmMYJ2TIUuYUY40sN6fL0qb7NHMd2PKH90ioLnWPs0hjNu6vjo4xWdcandXDg/0oSY3KKN9LNIV5kUp3DEU2O1sCcsoYjpj1rDRbuZwdkj5HvVhl1aNRGIQM0reY1JdjcEEQjB8rK4HOaSJoISw8tAc/KPesN7TWpgM3AQ/3Qacmj3jYEl4d3tSsu5XO+kTWm1CJSVZlQ4PQ1VXVbWN87ssBwSajTw6Qf3juWPIJ7VaXQdODr5is+Pv0vdH+9fQJdct/KVPOVWI6jvWdJrNqrcySyMT68VqNotlIhaG1Ax0DNRHpMCxjbbpuzzxmhOINVWYMmr/MZI7X6Eilh1W427hCzjOa6Y6UNuSqEdcY6UyKyQklUXb2IFPnj2J9lUvuZlrrFzMvNs/A5wO3pVqO6V4c/ZXAH96rrxyIv7sKoPGe9R/ZbuWM/KVHapujVKS6mZLqVzuKxW+3PcLSLd3x6wHj6VfSzuSSoZBkYGWpYtPmQ5dgcnnHNO6I5ZsqpcXUhXy7fHGDupywX0isdqr65NahsV2o/nNjjAzirkFuM/LtJ6Z9alyNVTb6nLzJfLlSjf8AAR0ptslw0hEsTY9/SuucrECZI0C465qm88BLZZVUdDimp+RLopPcx4rGFvuyIDznavepItNBywkPHtirjTQsdyMVHYbcU5Ln5DGIi7MDw3HNK7GoRK8cCwKsaQFmbkP1qW4sZWiLNcIO20VJ59x5fLQIgHGOtUxdTPJk3EYOegXn8Keoe6TQ6NcsRI8yAE+taxt7OG0w7LuUcsGrGmdyuZJmYf3elSxNEwBC7j3zzSd+pUXFbIgutP06RvmlkkyeRVixtLGBRss1b14xVwXFvGwDqgPbI5NSSXkZ3OWX2XPWlzMpQje42HZDIRGkUYJ4p7SMzkbznPYcVlSXVzcXBWBlCrx92mTgKu6W/IboQGxRyh7TsashDoQJkX0HWqUrCM5cmR88AcCqFlcWkMmI5mOe57mpbpriRRIj7j2AHSjlJc7q4/7Y+fLW3yfcdPxppF053XHkqgPADgVnTNfMG3oM/wAqorDcsx3bj7GrUTCVR3Onguoowd3kKuOoOaWbUNPMq5kQKepC5yaw7WwuJlAKO4P4CnyWK2/3mjBz9aVkX7SdtjQluLHfthuWweh2cCmiCF8bryZ+OiLUVnbJMSI43mAHGFwQafOt/DIFjhSBRyMnn86B3e7LcD29uMw2sksueS7cCr8mpvDDEjKFDD7vpWa19DJaymQIkuRyhrO2zyShkcDI6tS5ble05Voas+px58powg6NjmoTdW5O4RsgAzwOtVfsEoJkdlkcD7vr9aiXzBMPPdYIyOQi7sCmoolzl1FvHacLMu7aeAZCefwFTWtuzx72MCRDqypyPrmobya3gKfZmllKngN0z61WQ6nqDiMbRH3HQYqraGbkr9y5cva277pLhJAT8u1d2Pf2qSK4S4KiO4keXHCRx9BUK2KxLudEZhxjtmoJjcwyNMLgQMcD5eOKB3a3RfuIWWYM0pVSOT1pslxBEW3Mso7bjzj6CqPnxdJrmSYnqB0FXINPikRJFt9kZ7uOT+dL1Gm38I6K8h3AhUV+gHb65NR3WsrFiOxszNP/ABOF+U/Si4XyWKw29uMfxFgam0lGjbz2kLOORtXCj1pabheW1yyktz9mE2qskJYfKifLj6jvVO7UyHzNksyseOT+gouJvMcu2wZb5QRyPzq4Z7oKhkSONG6O2ckewpbF/EUbkX2nput7M4l5UKc5HfNV1hnuSpS1S0JG12ZtxJ9QOta8rWxYTTyyuq/wx5ANJG00jOtjaJbKR98jccUKQnTV9yaw02xs7Lz7l2DEEZY/M34dqoi/soZGa3hMg7Bjn9KtS2SiFTdS5PUeZwCfpVe4s7rAeCGz2D+71oVupUk0vdRQuNWvmztxGOydqqS3l053GYYHGKs3dpIpLSRkAdge9VvI2MrGFQpPUtmtEkcsnK+rI3mMhwQzHO7mkl353+YSPpWzcSaZBb4hMTTcZbkgGqEotmmBknwrHJ2DgUJhKPmVYJVRt7xMcepJFbEEsQQPJHgNjCgdAartLp9vFtiDzMOd5/wqu100qYGYVHJO3JNJq5UXy9TRmW1kct5KOFG3ljnHrVacWUOGjXcD2A6fjVFPnicxyyF/4flx3p4nljl2PtzjGD/OmkDmn0LVnqVvCeF25PLKORWkmotsDQajHEO6nO6sSGOHLNeACNBkMOCPSqVzIl1Piwt5dvcnnJ/pT5U2L2soo3jqTxyNLJceafc/41jatq0l9MZJJNqgbQoPAFZE/wBo87ypAdwOCppjxOqlmXCjtVqmkYTxE5KxoW7yN+7WQFSc49Kk1DTZhF9pkXAHBye1ZsSy8SL3ORjtWhd6pcTaV5ExydwUHoSPem0+goSTT5jJdsn+X0ppz1HOKFDc9/SlHJznJzVnODZbgetCAHgcUMBnj0xQo49uooAORjv680nOfalGM9x9KTnBwcUAOKj196aduPpSk4H8qTrQBNbXEkLKVYkdx7VpR3nmBGVRnvz0rHGD7DH+cUqswzhiD3rOdNSOuhi50tL6E15KZZ2IJ2jhaarcYPU981Geh45xSYIB9Kvl0sYOq3JyZa3FenH0p4k25GRVVZD0z+dPUsCPlIz6CocTaFTsaumqrNtkJ2vw30q8bMxT7t2YWQFST1FZEUgQAyNtXnvW3pt5ayQ7pJDuQ8L7Vz+9GXkelanUpW+0ijPdvZTNHHGkkbEHJXkGrVtrirIGa33VSvbi2kn3CH5c+9WreTTXGCCuD06CttLbHnpu+jL11rVrNGFmgk5HbtWU99tLRwwsRn8quGSxQ7okBbHfkVWeS4DZxCgPOcjpQipNvqTWVoWYvNwcdzyc1Bcac0aFuNvO0irQvLfy182QFx1IqzHcrJC2wBUA4BpczHyxehlC1ZYPMYdsVHJdpHb+Vwr+3an3UjzOY48iMdQT+tZM3+sOMMc1aVzGUrbDpJcr824HPBNQs2WwuO/bipPLZuvPue9AhG0Zzn0q0YO7I0XJHyjFSgAtyOamhtXLDaCM+1WUspFYZx7d6TZUYNjIY9oweMnrmrkJYkfMoAoS1P3WbB9xUwsrhc+WVK44Y1DaNowa6DZt7K3IXGOgqJYLgR+YucDqSaGt7pXKySjAPZulOEyxMFluCy/3aRVu5LbwTTKCISR1qecSCNU8tgM8LVA6nJGf3LkqOBgYpv8AbW35tgJ70WY+aC6kt7uUqq7tuMkelLbN5UwSQEpnnBqsLp7mYFkIUjgDnmtKKNMfNkexFDEtXdGtZyaamdrSA47mrtq2kyMBg49xWC9uv30yeOcDvVi3YIgDo4I7dqho6Yzt0OjSx0qZdsckXT1xUY0m2jUt+7fHpWGUtXO/ngdae182QFmO0dMe1TZminHqjVGm6exb5mRjxuzzU0NhthO3/SOwBasmDVonk2yJyOeKS4v/ACQXtmLdiAelOzDnhuWNUsrl7NoY4zC5GfY1zB+0BtlwpDA4471ojW5FDK/mMW6AnpWa18JHMUifOcnNaRTRzVXGWwY4PpSZ4Ix+NKIzkqvJ/pTRuA+7yOoq0YAC2W4PFDD5N3OfrQisWO7OKQ+gGcdaYhQRsI21Ht68U4E5xzQDyRj8KBNDf4Quzmk+YZyOnSnEnsOQRQWODj9RQKwckcDAxTR9KfGpztJ/PtRyCAeaLjsIQNw9B6U4sF7ZzTGwwySeeOtKrEkcD8aAAkc46/SgAYHHFIzEk4ApWbPHI9KQDSuWOByaPL6sKCzDOCcU4k4GP/1U7isNXgHucU7JIySf8aTGEzSKeQCCPpQAfNu7U8sBjgflTdw9h7UnU+lAwZiCO1BPygnqaM7iDjJpD79aEICBwOfrSgfKewP60jMxHQHp19KaC2KAuKTye1IWyvU/jSnlef5Um72wKYhybiMZz/SgdenWmBguB60pJwBjFIdxQRnaF5704d/lBqHvuNPyQc8/hQFxwww6YHegLg03k+2OaUHjGOT1oGKV446dqOCcenSmjrjmgjjuaBCquf4cn86MNtw34+lB4GFbtSHoOM+ozRcLClc9DjpTR6DnPTmng0gOeeMfSgGMZs8Y57/SkHAHf3p4AIz09OaQcMQRx2NMloaemT6/lQV+ufrTnxnnj6UAZPGe9FwsNAwRThjhT+BNNJyT+XFLg7TQCHP0GT+frTCT270r7sbRxmm49eKBsXaf75/KinZX0b9KKBGrZantRUVCy9CG6ipDd3GXNu2SvRRggCqisjNgKB2GBx+NOityx3IwAH3iKzsjoUnY1bHWI49nmxR7iM9ev+FTP4kXlIyTxgjYCBWDqECrGs0agODgjsapC6OSyqqN6KKFFFOtKOlzo5DZ6oxS5ijjLfdZBzWJNYXmlXRYoxj3fJIBwR6+1QxSyrJvEjZB6itSC/k8sxud4Pc88emKTTWwlKM99y3HNaataKl1tRwceZjgfWtW10y3SL5YkwMH14rnt2yIy2IEkIbLxN1AqxeX0sNhHNE5HAZcfwj0qXHsbRmlq0dDGkaEBXQdwO9Staw7W3sXJGMAVztjILhPMwxZfvY7Vegv2iiOIzyO4rJxZvGaZfNrDbp5kgJQDvTbW4t/+XdVDf3jVI3V3cL5fGDmktEugedq8dhyaLD59dEXZc7j5znPqDQkMa8qzHjgk1WZ2b5ZJAoHemiSNiA90QMYA6UWC5ZVPn/1hGenHFDmRA20vx7Uga0jRd0xPcYORTpdQ3HbGgbjg5pD0sJEskkeHMhY9RT4UgjOGyf+BdKo+ZfyucQqq5xlmqe2nlR90xTjoQM4osJNF+KJZASsKnv15phSRST5eF/3+RVWbVYu7SEn04qEX7Z+WEn601Fjc49yy0MssnmRquc9DVVm1ATsDGoj/wB6lS6usYR1QEdM1GklwXIa4BFFiXJMmVDG+ZJTgchVPSpHuEVtyMfqWqpcWrOD87DgHrmoxHLGPurJg45FOyFzNFu4vIZHLSAMScdOBULTJIxXZ5a444qPbOxxIixD3I5quyxeYFknyPRTTSRLky3EsbtxM3PG0LU72SrHvlDAHPIPIqkt3b25AjyP7zmkuNUjMn+uMoX2OKVncfNFLUnNjHInyttyeue1PisrS3Y+ZMGHbb1rOm1BZGJjbYOpJ6CoPN+UbpHI64AqrMjnias0lmysYtxcHb8x7VAZJmB2vEFB9azBcpvwicsehq9HY310w2qIo/UjAxRa24KXNsiOd5HfLzheMZApkMas25pC3PBJNatroYkC+fcOwz1UY/nV2O1s7VVEcIbGeWOSaTkuhSpSbuzHkjugPLhhnZOpIGKpPbzbvmtRyerdq6O+vHYD99GiKPujgVmm9Rcs8xcnP3U70RbCcF3M77PMr7igx7VesEvnLeVDnAOMNTJNXCx7Ft95HRjjrUKeJLmMqIraNQPQVT5n0M04RerNNNNupY8zFUYjDDHzGlWzNmn76Mxx/wB6U9azT4qvyrKYVwem0YxUD61cyEM28qp4zzS5ZFOrT6HSJcB4Qn2yMJjgAdKY0tjb43ssjtzhV/rXOtrDSZ/0YZznOMVLZ3JuJVjjtXJPTjk0uQpVk9jYn1N0kK20YUDswyap3K3sgLlQwY9x0q6bK4ZFeS4W2AHOcAmmf6EqhvtnmyEc5YkflSVuhTTe5liGQsu6SIN7JVpzJCqHzVlJHQJkg0Xd1awqFiCMT2x3qCHV7pFUyRiGMnCsMVWrM7xWlyY/bSjPHC5U9yAKpzR3bRncjnpwHAFXVvpZnCW++Qf9ciaqTrqDMUmUlT2VKIilZkcMK8h9iH0L5rYTT1jtVlt5xLMeqhsYrKh3RK0awFTnklKuW9w8ylJISoA+Ut/SiSHTstxz2uoEBllggwcYfnmp10H7S5NzqP2gqORGu2leD5F8xpQp9XGAfbNPDwwgopZl4B2n+dTe2xpyp7ktj4bjikEkKpKHBxvY4/Grdzpd9I4Mr2wVRwFUniqguJfLJWaKCPqWeTJH4Cs688QtGiwWrSSDpuYYHvSs2yuaEEa50qJlyzEvxgKoGajk0HYu243Kp6Ey/wBBWGuqXmQG81mzkBT+lXrZbuZC0iyhM5+Z8Bf8admhKUJbI0rPS9OsnEsilpFPAHz81bu2imXcts84AP38AL9KzGx5m5rrcABkA8ZqKe5ihDhXkc44BbjFS43L51FWLAutuRLFAARhVzkiqc00kmPs85hZeu0gZqhJqkJAWSBeuSXX+tOi1C1b93HD5eT1xxn2q+RmLqp9R++YHbMztk/eY5pkl4I1LKzKegYDrSytBMSyuSwPAJwKglsb6WMqJo1TsOtUkjNyfQr3V1JKmFJJz1Y8Glht2lUM0hUZ5AOauro0USB7rUEJI+6qnIq3ssbe1URu5A69smnfsSoN6yMc6bM2TuYD7wB/nUb2oQBVw565p91KzsMyMucgZbioo45NxG7IUZ5PH4VWpDt0RJHCJPmmjKgDA28cVM6whSY4vmB6M1QOd0Z2yEgcY7A1SZcuMMysc5z0zRYXNYtz+azExRlT0yppjxzlwyxbDtwSR1oiY7PLJlcjqBzUd7cTQSCYmXGeFY4FCBtWEt7OW8uGEu+O3U8ybc59hTdXkW1P9n2cxaMfM7Kcdexp17dSW9tFDHM7mRd6nJG3Pesx4ZYwJVJY9TkVcddzKTSVkSptzvbr7mm3pUx/LnqM80kNwHG0gKT6irG1Nh3AdOtMz3RBDJuQAdRS3ce7PsuQKXTIzIr56BvWkuSN7KCfTr60dRrYpMcdRg4zzSBeNw49auXkMYTf5oEjNgKB2qq+FTy8Zx19KadyJQ5WM3bsH9PSnMe+Pw96TGX29TSt94AUyRD97OOcDg0uPl4o46dv50hYYyDQAnUnPP0oHB57UDv6UMTu68e1AAR6Zx7UD6E0LgZHBHp2pTyOM47UAKdv4ehpOuMfhSAd+aMjB6/SgAYdR27U4MwH3jj61bt76OOII9nDIPXuaR7m0aJh9iVXPRgxwKRVvMp55PPJ704MV+YMc00df50Hp14J6Ypk3JVkcscv+dXtHt47/UI7R7sW5kO1Xdcrn0NZqgMOhwO9XdGKx6lbyNuwHB4qZbGlN+8rnQX/AIL16CJp4VjuY0z80L7sj1x1rm5o7mN9siyK3oc16JZapNbndHMV9cVoPfaXqLBNU0+KVsY81BtcfiOtcyrSW6PVngqcvgdjykpIBuCsfxpEeVfu7x616rJ4P0y8tg2i3SOxHMMzhWP0rm9S8KX1pKVntpIVH8TLx+BrSNaLOWpgqsDkj5nDys4DdPrTvL7Ln8q6L+xmJG88LyOKgvdMkhUkMW9vWr5kY+xkjHVMfNIegqbzYVb5YifWjKqxO04XqG61BKys/wAqhQfemRsXre5iOcRMTngds0+G6me9BMgUDk5Xis6Ofyj93J70jySSKedgHpS5RqbNjUrw3AxCQFXqTxWdLeTAc3GeOx4qERqy/PL6cU9IY1JHLD1AoSQ3OTZH9omY7gGNJ++Y8rgeuKleRUbG0gfTmljkO4HBYA0yPVkbQlsZbJ7/AEp6Wox69xSt5gY4QjPSmuJSw4bJ9T0oCxo20cFttaYYA7Cpn1aBcrFGWzgc1ny2N9IoDK7jHbpS22k3azqZMIuepqbLqaqU1pFF6HVpA2MBf9nFakV4kqfMoTI6561Xl0+0Xa+WJHUjnNRm2jkbb8wB7njipsmbpyW4l1dW0EbEORk8gdazDfMJMxwnGepq6dM+Y8B+euc1Zi01JlI4BHI55pqyM3zvYqRXAkiZmUIw6nuRT45XkGyNcZ6mrkWjMxIYqPx6Us8Qgh8uNxkDgj3ouhqMupmXEMaDDThn69OlJEsLYaZdo/vAVP8AYZ3O+TA6496p3sjbVj2/d6/WmQ9NWi9NIi4KsGBPGfSq6yKDu9KrRSMrhTyD296ewZWw2cdjTSJcyzJKpG1RjuaiJ28qeT6VCTg8j1oL55561ViXO5KG3H72efSlDcjbz2pgdAOFxSeYpTgYNFguTK2c9Poe1MYAMe1RNJuPf+lN55J5FFg5iwSqjjn0pi7nY8E0wMMe9KJAqnjNFh3Q4twRtyc800sueM5FNL7nOPXpSsMc5x17UCuIpOOeac/AAzz64qPkdTTkbk/KcGgVwPb5vw9aXaFwxPHvUZbLEH9KXd/PvQK5KwH3hScemTURbcflyFz3p27bgfkaB3HN+R6U0cD2x601uRyDinKQuOBTEOPy9Op4/wDrUuGwOAW/lSbu3NIJfTr61IxTnd0wSKTa33scUquGbd6+1KGZf4j78Ux6EW1uScjHalHbNKZAQerClZgyY28/XtTJI2XaSRnGOmKfnjkHp3oYE4wcCkVSD1Jx2NABjvkc+lL93tz3pN2TtX8KU8L16UhoXnP1pCcUBzjI59M0mWyDjPbjtQAN0Bz8vfikbIwSTSkYXk9+lHHHpQIAO+eKOgGRnBo6HhsHoKR+Du7emaBisSzent60Z5I5pgBzTifoRQK45W3H5snsKOvP4UnQ0jthSc59cUDuLtU8c+1I3HGc+9CPlcscGkzuJOeaBDkPUHv+VPJGCB/KmL79fWj5fUE0DDk560KuSc9u2elICCD1/wDr04k9uPSmIbtP95f++aKbzRQFyeCZDgEZ9s4xWhaQMyhgygN0Gf1NJpmnwi9ZLgmNkONvQ11aWFqsKuXygOCVXnNQ2jopU2zFnto8bX3KSOD2J/pXO3lr5MvmqwKDqPQ12s62YLI7PIc8/LggVg6zBbeY7WrEo2cj+lJMqrT0MRCcE5JOfXipmkCxvk4bOBjvUJgaM7m4UngmnCPMoZSSoP5e9Uc6uTaddSQTD5SFbg8dqu3dwGs5bbywVA4Pp6VQaeZXSH5HHQHvUgHmSxR52vvCtt9PapZpF6WNbwpYXF1atMGaFWOAT3roV0K88of6UmT3Aqpb3j2irBBZuwUbRnpxT31DUXXaIRGT71zyk2zvpwhGNmWf7BYf6zUAD6haPsNpHnzb6VyDzg4yKy5V1Sc584KOnWo/7O1aRThgf+BdqNerKultE1nGlRt5nlK+BjBbJqKPUtMLD/iWoPfFY7adqqg7guOh+YZqvJa6mo4G4ezDFNRXczlUa6HRm6spJPlsUAPY8U5XhKFVi8uuZij1RSVWMsePvMK1oYX8nM0yRYHdqTjYqE3LoPuLaRiWaZwvbbVeW2aMfu5gVOc7zT2ubdB/x+bj6VnyW0lxM26+yucgIKcbkSt0EaPZgs0YPU4PWopQrFWEjZ6+1PGnwod6TFuflyvWkayuHyzScZ6gdq0uZNMaJYYydx5Hb3p41Y4MaBUXtwKUaKjfM9wxz6dqsp4dtSgYuXwect2pNx6go1OhQOoyM3M3GOxxUButz/ffOehNadxY6VFGvl280r99o4pYFiiAKacit/ekai6DklfVlaONpEMkkspI6KOakWxuZAvlIsQ/iaTjHvV6Ms8oC3MQA6rFxnFXbi8uNhWKFABwCwBJ+tTzM0VOPUzP7JlkgZheQkDs3Gfpmqi6a5YHzox9FJqy0E0pMlwxXJzt7VctZbNI9hkLnHQ07sXLFlFNOsSNst1KuMbtqfypW0eN/wDU3Uhj9CvNStqMO7hfLGcZ2g1FLc3WWVJ1HoQMU1zCagWbOLTtPUsYZJ5McEjoank1mQFVit2z/tc1TDTeX+8uyRxkbapGS3jm8yS5uZF/uqBS5b7lc/KrLQs3WuzrI3mJtbHpxVF9ZuJCdhfJPc45pLhrS4YSCOQYA4Z+auW3kSDbb28aPg4Lc/jTsl0M3KUnuV7a4u5JeMk/SryC6kjLfIpBIxjj8aaLXUJCY4XRxnrkAUySxv4yfOkQH3pMpJpEF9ZxyRiV42ilH93oRWeuANzL8vbNaqR6gylCpkUjGGqfTNFa5bdMgjAOCccZp81lqS6bm9Ec8ZPkG3aeeBRD58sm2JCzdgvOK6s6NYFmUGJnTqN2KR7GBUeOKQxdm2r/AFo50L2EurMeOJbYb7+dY8f8s4+WP+FW49YcECztzGqjBYDLN+NMbToI4jOI3mcHoegFMmuJFjXyImjXphRgk0nZlK8SWSG41APMY33jnDHAx+NSWmnxx2w86aFHPUZyRVIy3safKsqIBuK4IzVSO8lDMp4B6MaaTE5xTu0a8tvp8MgHmPN69AM00yaeIysiOgB+UEDBqhpqXFyzvcFUj7tjirF5bW+AuJyq+3X6U7CUrq6Q576NVWO3EhIPGZMDmoVurl5myp56KHIxTWtyVPl6c7ADgluTUc9vesf3dq8QIx8vWmkhOUi9Fqc0fE0PmJ33PyfeoJdTVnOyInByMjgVmyW9xj5lf8TVi3sLmSL5ISwyOKLInnm9C5HdXUzgLBEQnP8AnNWlS1lG+SSXeP4RjGabBYNCu9Y2EhGNpNPeOGBAJGDZPI4GKlmsb9RbprSO3jVbgKSPmH3iD9KqwSWUblfs8spPRnIAzVhWtoVyrwhW+7xk4qqrxpIFSFXk5wWyQKEglK4RMzTh41eUqQAE4Fa9j9rKvJdJuUD5U3daoreSLGV8yOMnjKrjOPaqdxdSuh/0qRgOg+7ijluCmoms8oKyRhkVfvbQOB+NY94jljtlJTH61Cj7mBDn6b+lPMqqCOv9TVJWIlPmIBbtIwCr+J6GrcVsrAR+YA3b0FNNxEsYkkjwMevSo11GzwCZSSB8vFMhcqLV20NuMR/M3uahe4nAXYcnGeuazp7+Jm+WJnPv0pFF1INyDyx0607Cc9dDQk1e5jO2UKFx0x39aqz6wxyrNuX2FQRWqtIfOZ3YjnmnNDFD8zJlR2xRoS5TYwajKw2mFWX0AqUXBb5QsgGOhH9amsnhaQJHGjd8N1rTdZDIFj+zqEG4kdfwpNoqMW+plW9ndSODK5jXHA6VoR28cOW8yMD025/OkdZnlBKEtngsQBTvsNyF82R4xx2/lUtlxhbZEaRIXG2VlHsO1Q6pE8kDRj51HzBupzVm30zUJLhVWRVU/NuOcAfWrkdjcwz5+0JnocJnJpcyXUvkclaxxqSYbL5z79qlNyuM4OO9dBq1na+a4njBmxknOCfyrBn0+VWOIZFX3zWsZpnJOlKBCzxOW3K2fXNMWVliaP7wPQ+gqx/Zt0wwkMh47DOaBpOoFgv2V16Acdaq6I5ZdiGKZlh2RnHXJpHZYxtKb88k57+taEGh6g0uxoHVvQoadfaXLboMQyyyHoFQ8fWhNXG4TSvYyvm8vzGP3vuimHG7+LgVcjsLzJaW1lVBknI+7VMqxY9QfendESTsES/xfXig4ZgfenFjtAGcdqaf09qBDfmzwMdKAOO2fbpR2+Xikzg5HTtmmIXAwB29QaD2I6UfTbS8/hQAn6A0Z5+tKD8tIOnPfp70ALjH5dKOvI4HpTfTr+VKeQeeKADPYfjRkdeKM8dumOaMc9KBBnBO7jpwKeuCOcjJ9KYMY7Y680Kep70DJR6du+K0NEty8zSkHavQn1rORXlkVR1J4rp7ZIbe2WNVHHLE9zWdSVkdOGp80rvoPMrqTgkCpIbsr+VQSFX5Hr+dQn5Rv3VhY9DmaNWG8ZeVcgjnjrW/pXjHUrQiOR1uoCf9XMNwrhw5GeRn6U9ZivIP1FRKCZpDENHpaSeGtbbKsdJu2GMN80TH+lc/4o0q606PfOAYw3yTIcow+tc2l0S/3sc9a1bXVZ41MEziW3cbXjc5Uj6UlzRNJShUW1mcxqKrPMXiIIbrz1NV1tzwGAyKua1Bb2t8yxuTGw3IAex7VVfCqGVjjrXWnoeNNWk7ipBkckBccUJEscio820H0GaiJVmHzenU1KqoxO44+lMlWLi20LbVj+bPWo7iFo28vbgD0os5fLYDDbQePpUtxOrOPky3qaRpo0QQwoVO5xuPQUvlsg7Db37GiVZXBydgHQAcGolVv9XvJYHnHrQSW4pA8JJ4kBBGBWhaRQygtPHzgEEmq+nWa7WkkY59PerH2m3YFCWyBjgVLZtFdWW5pF2+Xu+UDgqeDVKXUEtflGZP0xVQTMX+VWO3pUT213Nlmj256Z70rdxuT6Fw6pEEVgm0kc980z+01PqPX3FUWh2H5zyOMYzim+WzNk5A7Z707IjnkaLavHHhY0IB689qeNY+Q+Si7+g9qyDEu0gMu4d6iEgiz0Jp2RPtJI05tQu3JM0xx/dXgVXW/IJXjH1qhJI8h+Y8dxTWx6YznmnYh1GbyakhiADjcOxNUbi4VmfOSexzWWTke4pc553beec0+UTqtlkypJtVQQR1OetWRJ5x+UH5cfjRarZKodmDnHTOKs2og8tj8i4+6F5J+tJMdnYrlDk9sfrTCp9854q6yrtwORSFF4wc1dyeUpBGP0pGGR0+tXygB2/jgdqQxr7dKXMLlKQJGfTvSlsjr071YdFyMrSPCgAwwB45p3HZkK5zz69KmA3Acjnk8VDsIbGevepVOB8zdvWkxx8xCqg/Lzj0pSvIY5+maB8obn/69ER3+3qaRQwpl8nv0p2wYwcZ9BU2wBuvNJGuW6ii4cpA2FJxwPpRG4wc9PQVLdbMZCj3OKrYbGVx1prUl6Mc23dg8ds04Y3dc1CAcjcacG+Y/Nx3z2p2FcewG7nJP8qUL13GmbgOetPZmI+9zSDQkIQLjj396QLGwy23B61XbJH3v1pORluT7mjlHzFo7DnHT39ajKLnBPH86iDHHoBTnbI49KLBcm8pVGN2acsKgAknFQRHc3LY71ZB3Lj8qTuio2ZCEwTyfalkhOfvdelTBOfp3pdmV9eOKVyuUqbCrYPNPjimmk8uKNnY9lGT+Vdn4G8FS6xOt7qsjWmlqfvnhpD6D/GvU7JfDumgR6ZaQw7Rjeqgt165qJVUtjopYOU1d6I8Ik8P63EgkfS7tU7HyzTLPSdUuD+40+6fHU+WeK+iY9QsecygsOTuqCfxFarE0FuIyDwQEHNR7Zm/1GN9z50ns5o5fLmUxuP4XPNRzRmF/LdSrdSD1r1TxhotjrUDSxxiG4HIO3HNeW6vazW00sN95xuMjY/YitIzbOatQUNiIcncAaBljiqSSyISu4gZ6CpPtCqfmBwR1FaHKWWH86a4x6ZpyfvFDLzx1BphUhx098UCYuegB49u9Iep6EDvT1jHAJz+tO28YA6UwSIztxjIHNIOnfP6U8JuXluO4oVBj5qVwswDYjz1IOfrSBlwQynOfwoxt4yTTCeTnJHp6UxNj856DtS43Yyc46YpoUgZzn04prM3rSGO/Kim+avt+tFMV0bYuoJ3jYqEnX7zNxn2rfs76D5VQlwQdwOeDXETam8kiM0a5XI6VcS4LQrIrshGenBqGjohV1O32JcOZNgJUA8HnFZWrOscsckcRAbgjbzmsq01SWG4ASQbABnOeaW8v5rhhGzIFz1HUUrGjqpoo63/AKsyLn73SqNoGbjfgfpWpqUa/wBlsXkLEAEk9TzWRDJEgYM5O3vjg/hVdDnl8Rp21uxffHtkOTgg1GpNvq0HmKA24HJPSs5rx2ISNvKB4q7aw28EizT3LTt1Chc/rUtdyou70OxjvhkhjgH0HU0jSgtvRGb6HGKz11GFkWOG3V34OduamNzJEg34BI6Vz8p38+gTNLIQyxzA56noatol9JEGk2InPJOKzxqTBSrEMD2z0qjdvPOGxK2zOetWokOolsbB+xKmLi6G7pgMetQxtosXzNJNOy8gdBmsA5D/ADSKfTmotqtKx80jjgBarkMnX8jo3vLZptqwye2DgYqC/a2dhGyuB1Hz8CsdFbPytI5x0C9KcIwr4mWTHU5IzQooHVbWxdMtnADsUuR69Krm8uGYfZkYAjoB3pxn0+3jBWAtJkkbmzULapN0ihEa+hp2IcvMkhj1BmwEnyep6Vc+yXhVWnu1jH8IDZNZ4vZnIaWaTOCcdqsW17xhmAGf4hmh3HGUS7FLCqjfPIxHc/KGqT+04kG2O2DnHXfms6SWzkbaME+tQM0e1hG6g9sjqaXKP2jWxevNTkkJ2Qoi/wCzmqLPK752y4BzyacWn8lTgEe30qOO6njOFuJMk4APP4VSRLk3uN+2SRMdkYBJ4z2oGpXLq++Ytj0p13J5nEqMZAO4wah2mSPaLUnsCOpNOxDb7h9tuGYtuLDOOTTVuDGctnJ7A9R6U1bSbH+rfGfTGKtWulNMrhkcYB6ijQS52VvtjSsNvHt2qT/WcOwUkfhVk6PHjDSbD61MdIjCbleVyeMBf8aXMilCZRMM0bZExUDoQeMUoWd8IpZ2zyQK17S1UJsbAQHnPzMfx7U27vbCDdGIZm9jwMfSlzXL9nZXbM4w3VucC4QHtgZxU/nRIo864aaUdAOPw4qMalCqZW1A9iOtVptQjkZmNvGFA7DrTs2S5RWzLIvNuW8k9urGpo9XmR8sgJHGGJNUElhdf9SoPfNWrd3Lbvs4Ye46UrIcZvozo7XWLK4VDIIYXC/MQOaim1GG6UQQ3jKzHkMOT9O1UNypF+8aMMeOAOBTJrrSCUdkLOp6rxWfIjo9q7asntrTNwHVZG5ztBwDW4JBFA0txLHbjPzBQPyrm21i3DqlvGVJGAT60t7cW0lyjXiBlQcp/WjlbCNSMVoa1x4gsI8xiMtxgHbjNZN1rCsT5VujYPDEdKhfUrED5IVJJ6BOn41Xku1mc7Vij64+TpVKHkZzqt9SfzboEzXErFD/AA7iajka0aIGVG3HplsVUaadxtkmbAPAHAqAqxJ3Iz89GFWomPOXzeeSuLdjEv8As96SK8EjFpppMZHNU/Lfaf3QxnucU+Nmz/yzT1BPNFkLmZbmvLrYAiuY/wCFmOCaVLmYoAxIPoGJP61AslssyttkcepPFWDeRyTDzEG3t24osUpeZGGk3FPKc7jnOeKnEkqQFlmkRl6gYpLy6jVQtvufrwaz2+0P1YID2osDdi5Jdx7sSTtt6nPUmoDeWhDKxz0+81VPs64Bbczfzqza2VvJJzAz8cKD1NPQlSkxJNQUf6tYU7dKdFqRGf3yZ9FXvVr+xZ2XiwdVJ6scAfnV+bQrW1hV2lIbHKoucGpcolqnUepgmdnbcpbePUcYpJIJyS0sgA7AcVv2sWlB+VmK57jn6cVMjaTJI0g0+Vz0ChTzj3pc4/Y3WrOeji2ws6sx4x061X/0nPIwfQ1162kLpufTfs6OPlMjEEj1xVy10W2fbm0XH+8eaXtLFLDN7M4U280hIklCgdgOppBp8YbcWLD2Fd3FpFgLhfMtLfBYBt8ucD04NbMek6fHbjyfscS55ZuePbNN1SlhL7nmVvZSKf3aM3pha2bXSr242x+UAMdhyv4V188WltcRx+cjMpwyxg8n2q9YQ6bp1yZcyhs8qSRu9+lS6jNYYVLqcDN4T1oS4SORj0IQcAVLH4N1KVS00scQ/wCmj4wB35rttY8UWtsfJggmkkHzbQ2M/Wubu9Wm1MJEEKLglyHxto5phKlRi+5nxeG9PtHUtcvdsAS3lDIHtnua6WHRNLi8tIrN3ZQGd2Ysc+m2ub837EVUXBeTO7Z/dNbul3q38TQQzbJEXLjdjNJ3Y6fInZIs3lnbJ80WnpgjIMiAc/3cdaqp50cZZ1tApH3FTjP41qQQQvG/m742jPyf7Rqhqk96lwtpbWUMaMeWfGT7kdqEjSWmpHLqKyq6tb2oPGQuCOnc1j6trE0k7JaxwptGCqpjj61pLBDHKYDHCzhcyEYH4c1Wis7WJpHl/e7j91TkDPqaeiM3zPS5nxXGoKQ0p2xfxfKBn0q6bq5mhKw2kYwBhmHX/GrhZDOCseecbVXgjHXNXIWu+XZbeJAuFI4GP8ahy8iowfcwRbajI48y3ibjghiAal+y3gUZdYwvQKeRWlF9oupVMXzAE73Y8AH0qjJJH9s+z28j3DH5ZCv8Ht/9ejcHFIrRwXMU8c0l00iAEMHlJwO2KkmtpJrQDdOo5yyjINW3sJrdMsrEv3A4Hp9KmuFjhs4p55FULlFRCVB9zmlzagqejMR9NnkVVt5UVm+VgOCeO+azZfD16z7fLj3+pkGa211K1imKwqN/XBQjn39fwqldXbFfkYh8kkquFB/WrUpGM4Qa1MRvDl1glbm3yOSpahPDd4wDCWEKe+TirYnuWixG0b9ycHPNNbUJ4HCTQsUHTB61rzTOdwpdiodDZHAa6Q+uwE//AK6k/sW38sPLNMo9doqWW9iMi7Mx4TjikgujkydNvYnineRNqfYibQ4XwIbouD6AcfWmSaC4B+Y5B5z0qQ30K3H2jYyP3XsRWg80bKjRPuVuoA4FDckCjTZgTaXcRjqrenvVKRWjcq67WHrxXTxuslwFUExj72DxmqusWoKYGN3OD/Q01J9SJ0la8TAHAFB560Ffmx0IPPtQOuO9aHNYD16Z/rR1GMgmnhfm6fT3pAjA9DQA0nnFLtYg4yfwp7Lgjpn+lPbIjJXnn1oHYmsSIh5h6kYxVv7VwV3H3rN2MyhuCP60wAg4Dc56VLjc1jUcVoaxvGU+hppumb73T69azlMgPYgdKc8vdgQMe9TyGirsuNcAnjgGnecfvYB9xVISDA7n3qSNiTyDScSlUbLgk+XJJz61aiBkG054/nVFAWxxj3q5ag+aqnBB6cVmzog3cTVIwywAxs74P4DNUzC6jLKAp6c9609XlFrdiOPb0Gc881lXUxLjccDqPStI7HPWtzMcyRqithSc9TSMFjkJWUEHptpkMaOhaR8egpJI4ACVlIqjLoWo3/dfK/4VG4YEFCePU1Tj2qzMW4zVpJ0JOEUt2yaATuWVaTysBcjHPsaLe2meTBGwZyCDUtu7bN0rqMdhTrm4hKg72yO1SaJLcvWlvGrhZHXHQ5PerKrZrujLordm7Guam1AbxsXv1x1qBr2bcWQBQecUcrK9tFHRPdpEWA8vrggd6qXWrI2duF9sViG4nc5YLn2FMXzJH7n1p8pm6z6Fma9LMdpxnriojcupzvNMeBlXdjAFRZUNxz/hVJIycpXJfPJb5gRTJW5pg5OOeeKlt7S4mYhYyPc8U9ETqyHf83JHHfNLuJ75HetWDR/+ezj3xVr+y4APu5+ppcyLUJHPHOdv9acqlsfLn6V0a6bbgjCA/jmpVtkXO1VAx2FLnQ/ZMwYrG4bHyYB9TWna2/kRYyN2eTVllYKB+fNIMjOaV7jUbDVyR2z3ofkDkjB4xSPIMcYpVkUoeB0oHcAdtPOTg8c9hSGQYJ49uKAw2jGaQxrZwc59vaoZDzjBFT7dwwf6VE0YyMnt+VNARtnI4JB7etDuSo4wexqx2xjjrigoM/w9eKdxWKm445wM06BsKffinywMx+X/APVUBVkPzc+1MWqJC7NnsO9KofPHOeP/AK1RxfKeoJqQSMPqaBobJuYkHOaQKRxwPxqQn5uf/wBdDDnP+RSuFhojTb9RUZXBAAIqQEhckj+lGQ3Qcd6AsRsBnAFCqT8v41INvFE5wAqrn3p3FYjKqSRjihlz0zjvSK53fNwMU5mO3OB+fSjUNBSoC4bBpqjJ5pwDsOen6UbMEd6Vx2HhBvHYfSnqy5z09eahK7R1/CkUkDjr6Uhp2LChT9PrXffDDwvb6hbS61foHt4DtjQ9GYetec7mJO3AJr1/4WXTy+Aby36FJjyO1Z1dInXg+WVTUZrmvSfaBayMqwqcKqjCj6VVgvQ2/wCZj26cfnWDrSuL1lbPJyD7VPptyoBXzCM9M+tZNWR2Ko3KzOhW+TYGBwMYIqrG32jUEggHzO3ODVItJIwjhQuxPJHan3clvotqWVwbs8564qTS/fY17vUNLt53s3knknXj0XNc1rUuj3BYXdlJLKASAXxz6VFrN1FfW0GoLOhlPDgcBiP61gXuqWxuMswDjhgTnNawVzmrVUjSLaH5Mclvo8TFh91mOc+lSw2PhnWLbaLP7HLnB28bTXMXmoxyWfkrgKGJVh1BqOz1l4kPAaTozetacrOX20b2ex0Nt4W0+3vnt21STcDkIFGcf1qp4j0i3tGEtnMJEJwQTgg1m6jqzSvHMjssyj71Ub/Vrm+cNK2doxnHWmlK5E50rONiwMpkMcHvQG+Xk9R3qO0Y3JWNVAbH3s08jDEZFWYscGXHJ7dKZv5PPGaRsAZ5zSHgk55H8qCWxAwzxjpSA7vmpVjyeB045pDH83YDH5UyXcXdxzwKaG4yefQUvl8etNKk4o0C7Hbv92imYb+6fzopiKQ6Z4/Cp/MkCLzxRHDlT9PSp7eJnwODjqCcZFJsEmIHbyk2tnPcfyqRWeP5uhPO4mnwqsEro65jDZGTyKScW0qFVkYezetSaWJGn89XhLk7lPXtiqDyxqrRiMA4xnrmpbWSONSSQX9evHpVUDJLYOPamkTJ6D4XVSMIG/3u9XbK6jQlpot+BhVXp+NUQOOuT14qdFiIGWwaGgi2i+2tSYAggiiAHaq017NcKA7lcdCtQmAsSVcN7g01gFzk4PpUpItzm92TRTMrcyM3HT1p+7f9+aUL7GoY42Yr5fB9TUwhkY/Nzx2p6CTZJFHYqcl5GI9TUzXSqT5KADGM45qgkf7zAQZP5ipdhUkcD8aViuZkrXUzHlWbHYHAqRblm+WS3U/jRD935Zox6r1wKfdPboo2S7X9hSLV7XuPmmt41jCxKuRk9yKry3DMpWGLIIxuC5zStNajhgzMcEnv+FD3X8McTnPvzigG/MjRZWfnBBHX3qaGNcfvM47EClR2VPmh2nuar+ZM/Cq7jr1oFoidlVsnaoxjgntUYgl3fLgjPXNQrDcfeWNvepfsV4Y9wXg+tAt+hciWeNgpmjCkcY5+tK8OnM4keaYyZ6DjmqwsLoL8xwB3CnFTw2EaDNxLNn0VSDj8aWnc0SfYWaG3aQn7Q5OO45xUsZtIV3NNK7g5A6DP4VJHaWMrjyROpGMu/P6VotbQLGVt4RIQcZHFTzGigzNlvJpkIREjUHkKCCaI8k/edmOSNxOPyq1LL5SrBMm3PJGckfWqk0jCMrECMDjjB/P0pbg1YWLUpnZUZcMOF2rgY960IZSwLblAP94nrWGk9zEGCbmyA33cmmI19PIN6TDPQ7OlNxEqjRsXl1NGdq3CiM9Qg5rON1Dk5VZTkZLDJFP+xx+SHe4Z1B5AbaaQR2ahti4we+WJppJCk5MZ5lo4Zmt1QdDgYP4UkMWn4JMjgY6Bck1OnlbcpAznHJK45x/Kmwxx7jutk3HplsDP0p3FYebeLePIhXJ4+9/OppbJ2hMhmAA4KK+aEs7hVaSMw4YYPljdj8acthdRYQSxoGP51LZoo+RW+xD5d+dg6ccmrNvbWaSZ2Jg8/M3Jqw1gLeESXV8jAHlV5J+lQG6tED+QFaTPyhhgD8aV2w5UtyCeO9STzIbW2iHXe4GKryRTSKWlmhkJ5IByama6u7gMsjxhCMFQMCn21uYj8sMI465qloQ7SM5o5chZVVR/s8VGkUjMAkPJ963w0ca7pXtlJ9QSce1JbaguWSNCVP8AEY8DAo5mHs13M5bW+jj8tYmAJ78n3xUV1azwqDczFUPTnmtQzuzkW0VzcEjOEOBUn2K/uQBJZpGByfMfJFLmH7O+xzspdmCxs20cnC81JbeTtHm7yPpzXTx6ESDHGqyEjJIOFH14pkujX2z92MHgAIgA/M0c6YKhJamSLOZrdZo4AsL9GYgbvpVh9IuCU+4rH+HOSKctnfTTCK7kcBPl3MCRgdhWz/ZzJC3kXJhRUwcrk/WpcrGkad+hkTWE1rcD/SI13Ly0ijH6UNY2JjEkmpBieyrx+FQXsVnZyMpa5uGxkMCFUH3NVY763M28W7DbwfnyCaqzZDcYuzLbWuncMksu0dSRgfnVnTPsFvcebDCXf+8zdPf0FZc+ozAfu1UqTjaTmmx3a42+XCgPB4Gc0+V2EpxT0Ok1O78xFA1BAM8JuBP51BboZcfaTNLGRncOg/Gq+nXEaxFmdNi+i8t+FWL7X5JITDBEhix8wIzUcvQ25k9Wye8mit0jEa28W8Darc4+vY1DJrC28wMdxGcKVIVRt9zxWa19d30QUxxRxjgttH5c0STW8FtiONdzH7+MmqUSXUvsbD6xCsZkSCS4KAMnOFB+lUn165vLhFkTEQ/hXkg1nxTwOy75pQo6g1oaWmnCQNbFmck5ZjRypC55S6l9GvLpPLjYWwJOSExitKPTxdQrH5pfgKWU/nnNVlknkaC3tblJ4ufMVRzj3NXpL+KImGxX5/usV6k+3tUSZ0RS6jYo9N0UJbGGJ7o8lsb29qnuby4lkW1ZS8TDPPUiql1FZArhpXmzuARSw3e5qJ7F5JkuJpRHgkBXBzj0HPFJId2tirqVlfFWSKK3htogeS3zH6k0yws5BaNELaJZuqky4wD3xWleXaxwhgTM2OFboO3SqHm7bFp7hcS42qxbjr2HpirsZOyY220e7kvhNO0LRrhnDfM2Per0trslYrNBCpyuxMA8981YiNrPpqxpG6K/LOrHJOOaqN4e09JI5hdBlByQ7ZPPueKRXLZaFnSBdWl67NcCRdmSGYNg+x7Ux9QDXovNskMsmfnYbsgenvxSw29qt3I0ETOqrxnkD/EVPNHbyNA1xsCJ8ox+gxTKWxyuo6ndXEk2yMhZG2gsuCfr6VW0/chjMsk8paQZiTlTW1fedcXQKG3hg+6c4J696vzaf5UO1bqBHJA4G0KTSb0MlBt3uBa4kjeN44oBj5lU84FCx2TtGo81s/NtLcNj19ad9ngsrRpFug7A4IABLms66nW1iRrdAHJxt4JUd81Cjc2cuXcSaW9a5czMxhL7Y41O0Y7cVrrqNrafKyxI5UFimCePWsRb9VkB8okEYKnr69ulUL7VYprgFokXDHO1OtXy3Mva8qvc7FdU86JpvKdiQSBkZ46GuR16/nublpHnEasCMMvPXoKqz+ILiRPLjZVAGMY5xTLXUt8jG5txID0I6D601C2tiJ11LS5XVmjctu8zPTmlefMhWToeSQeCf8auzzWTp56RqJB+VQyXMP2UgKMt0bbVr0MWrdRUvk8pgsYBPBGMFqy7u7lcMNgQZyMjpSTbiMoOQOx5xSQyCSRBMpcL/CW61SSMnJvQrOx4PzHHI9qTbI/Iyw7itFjDv4jRcngHrTBNHGThAWPUj0p3J5PMqiEPGcEoc55OasLG3kqqsQTwBjinNcRrh5FRh3AHWoJbxt7eWxUHOB7UasPdRcs3uIDuZSV7qehFQ319uBVVTeegUdPrUKmdyE3lC3Qn+dXbdLWE7ZV2q1vudj1Z93X9BUvQpXasjE2yMdxAGWxk9jUl5GsFw0KzLIAeHToaSV9sbxI2cuST6+lV+gPf2rRHO2Ln2Of0o3N7/Wj7w6cY5NIuMep6c0xChufb3FBY88/lTRj+Hp2NKAOM/nQA4HaM89expW4B647VGevYEd6cMk7T0PfFAC/w5B570u4hTyfzqSGKJs4m2y9gw4b2z2qFyyMyMMMDyD1FAx/yuRwFPrVi05bacAjqKplu5/UdKmgl2SKw65wfpSkroqnJJq5pquMdce1W7ZWabeBwoye3FQR+mM1Jdytb2TbBy+V4/WubfQ9FWSuZl/P51y8yuSzHgVD827LEH602NZMj/CnOJNvQ10LQ89tt3Gl2x97A9u1Ju4IPX6Uxyytzg4pDIQOlOxDZKVbnofakI28hcZ75pm5j3xSEtjv70WC5YMhySGPHvQsisSHUnPctVbpng9fWlBOehwRn8aLD5i5uhWPlMH2NJmAg4yueveqfzZ4U9aTPHIxz0FFgcy7tTPUUqlE53A5PGDVIY/vc/WhW+YnHQ0WDmL3nA/IrE56CrsGkwmMO7Mc846YrOhuDH8youe5I5qQ6hds3EmPwqbPoXzLqbUVtbQL8sQ+pFTKV5woziudN5dMceaw59KjF1cqf9a4+tTysfOl0OmOc52/UUE8gHNc+L+7+75x69aBcXB/5eHz9aOQftDfJ4I3DOfWky23JIz9Otc+JJOR5hZjyTnpUsV3JGuN3HvRyhzmwrZxu6Hnn1pjpnkH8qz/tznC5A7ipFvHK84NFmNSROtpdXEmy3jaQjstM+y3CKS8LDB54rY8Ma8dJuTIY1cMMHI6U7U9VlvbiSRVQJIclVHFPmdy/Zw5b31Of3NnrjtinxyZbaTj3qSVYj0z15IqMQ9WDc/SqujGzTLCMmevIqSNE3kyMQOowaqpFJvzhiCPSnsrBSzA/jSsWn5Gilisln58cqn2qFYTGh+YE1TWVlUqCcH3pdzj5txAHWlYvmRYfA7jn3qNlV85AwfWo2kJXk0iljkrjp1pWsK9wkRUIwR09aiZ9vAPX0pzRsAcnOMd6rNncB1H8qpESJN+cH2pzSEtjAPbFRkbc5z9KI+uTjPemK7JCSwA/LFLFG2Msxx6UzdhuOeKeJOeuM+tSxodtUZzg89qb1cdenekdWxk4AzTQTuAAJJoGxZeCM5xnjFRlWDHpgn0rQXT744c27qp5BPFNltEQb3mU47CjmQ3TfYgB4xnnHrUeCWPUVIfJVv3chYntU6W7SAllkUepHU0XBRbKqN1OMH0prZJGO/FX2sYVi3JI30x0qExQx4YxvPk9qXMh+zbIYSvRuCentXpnwfmWOx1aG4cRwYVgzcAn61zHgvT9K1LWYxdZWGM7pELYz7c16F44S0bw7cW9vdLYxIAY1jwCxHb6Vz1aqeh6OFw7h79zG122t7st5EiOQeNp61yk0c8M/loG3ehqPwvpOq6re28djf7hkmct0iAPc+tdv4itmsiluLWPbtAM4HP1zVXS0FbnXNaxhWd5Jpti1rvHnyDPPU/jWBq09vdRMsqyiQA8785qzrLSQRmSUgSRthGHRhXMarfN54WFge5bHr2pwhqY1qtlYgW7McM1uhJjfoW6iqcnQ5O4+9I2WPI+bvSOrE88cda6UrHnObYh+6dpFOTd2XNNXOe/NKM8lc4zwaZKLSsHUKynFQyJsbruHXNETSLxzkmp4/nBWRfl6ZqHoaL3isNyEMvQ96sxSchTznjn1qML5cu1m+Xt9KmurXaiyxyK8bcnB5FFwUXYstlFKuvJ9e9NUfLzwfam21yJofJkIyPuN6+1SMpHfPrRcprqhB7Z9qD0HrmkA/WnKWycdOOtO5NhAflGCMetKGwPX0pGyW6896I1UDFADcH1H5UUn4D9aKAKAleMHDHn1PWhpJG/iGf5Uw9f8KTHAxyPWqMri7m5YnJ70oXoznp196FFCgr15XP5UAKGHp75FO7Hrj2FIGXHC4BpSc+v40hiFTg/Nj6cVIu7hWqM8EYPFPVsPuoAnRto+/gd6kj8tiW3HcOcY6+9Qt5bIfmJNEezdjq2fTNKxdy0qjO7BIPQ4qRZIVPKOWHocZqKNZCwWPJWni1uAfmXOD1zUlq/QlFxbcN5LFj3wOatWyWtwoO3BzzkDFR/2ew+YSwrxu55P/66ksPPmlaJni+Xr2P4etS/I1Sd9RQkMEm0mNR70429tO3mtcxITwB6VYl062Ylpr6PI4Kkcmn2cVjDt3RJKuf9Y/GKVy1HuVFtbNQfMvBj0HenwQ6buU+czkZzzkVoy3elWrZijjMoHBHzDrVa7uUkbz5LWMhh1ZygH4CldlNRRcittMkgXYrszNjeF4H15qNLaw88xfM+MhWjHH60QPZGzeUQQqqHhVkOQfx60lnq7WsxBtYmhY/MmzLHPuKVmXeOg6d9MWHObjdGOhXjNRC7tJYQkU0gc8AKn8yakfVNPk8wtbKvPQE5/EVIL7TFdfJtpN3RiBgD86LBdPqRQztHc7Y5Hk+i5plzJNNKEaV2bJJOMcfiaYRBvbN7Mq55G0E5+oqtMse/Z9r3kjJY9KLCbN0sFto1eVokI5cgAE1Ra405RI8l3JKem0HG7FZsVrLduD9sBGeAe350smlwrNse+jbHLYOaFFdwdRvZF6TUNG3bkt3DKOCMsT9c0sGqafvDi2IB4+cA1nxfYozgRvKQOp4H51bs7m0t133MMW6QfKD82BmjlQozd9WjStp55N8kNmsm8/6xm+6PYVSnu4YbmdbqKaXIxjng/jUUmtXO0pC4gQcbgcZFV5b6CSI+Y00zlgQxahRG6ituWWkszFuWzgGfxYe9QK8rMPLWNFHUbD+dQqtz9o3w2bqv3gF64qWEXrM7+Vgk7gCMc+tVYi9xwlhh5kZizN/c606WSI7dtuu4/wAWOKq3Hm+Z5kvBPctkinjalq0oGXzx1IosFy2LieMtCssSrjJAHeofMkebP2kseeccCqgRpD8qfM2M7ATnNXF0i+2Any0H3RufH6UrJBdyILz90qsd0jHuTVLdIwPGc/mBWpJpKxoyy3iyOOscaF8fjSJb+RuC2A5xsaQnP5VV0S4tlGCzuGYBLeWQt2CmtWDR9UlhJVI0GOAzYNdBpL3C20axABHALOeg+lWY7S3uWeRsiNDt5bhjWbmzohh1Y5+w8OeYwW5uEaQH7qHNaFvp1vaSbZriMj0A4HsT3+lJq6rayGKO4kIbI8tMIv51grLawybbiQYB/vbyF9M0WbC8IdDrVk/dHyQPLHAbgfpURumjUF7hY8Hoy4zgVzk+vQhhHADtPGBxWbe31xeOSE2jH4UKmE8Quh0dz4gkTO2Yc9McD8qpXPiJpXbaTvPABPAFZsVvGETzVJZztwoOa0odJWbcY4vLLDABGTVWijPnqSHQXepyRq4DbM4JLdavWt/dWvz3E0WT8uNpJH/1qp2FrPBOPMkDw8gkjoBVl57OEDLphjyGyTipaLi2le467ksbpP31vHIMk5U4wao2+i2NxIRuCAn5VEmQauK+nw237sLlgWLLwcHtVFLwJEVtdqbTwSnT8feqSYpOPUdcaLZxFllWeHnG4FWWof8AhGlmgzFcruOT86dPxBpy3bNJuZmYHsBnFSo+1sRqwyTkjPI9TT1RNoPoZn9ganCN+zfGvOVO4flVf7VM0u0L5WDh124OK7SwvFjQFl5Hyr7iq+r3EN1EQ8cMgByMpk/nRcHSil7rOWSVXmwshRAfuntU5Zfs7FgZS3ABPFTPp1v5oMMhXPXzBnFPt7S6ifANtOhP3c8/rTuZqMitatbrDme34XHQYNW4JY/tAaG1wp5AdsYz9KuywW7YN1atAfVMkGprZ9PhiiiVs+YvOeeP8am5rGFiSO8SNmRSiyFeAhwF/pVqzRYYtkTK8jYO88AHqcVnT2qHK7VjRjk7PvU+K3l3iTzSqIflCcfzpWRom7mtdwSSWbBrloAAG3qevsawtYvGBijhuA7ovzPnduNb8phns/s88rpvHzF+SR+FVLTTdIsi0y27XUi8gl+AfpQhzTexhnUJYHQ3KBm+9gHBx6Ul3qdvcWoiazkYg7i5OCR+FdFqM2jtyLRHYgBmYgc/hWax0ziQwxHJwAjdc01czcX3M7RL+RbpLePJhGWCM2M1vazHFf2qwrutAvJJU4P0qCyjs47hmhtQX2ZXClsVrJDIn7y6RQhj4XGTn1I7UMqnF8tmYFui2+yM3Vw0SjBKjbu9hUbXLQmU27ugHLAnJA9/WtXU5rG3ZTeMroB+7Gckn6Vzl1cfZZW8u1d0bku2Tx7U7EyfKMu9SkjOxV/dudwDLgmo7aW7uJS3lvLEoBbngfjWhoeh3WtAXl1GYLRD80jggt7AV0N3psTNHbwxpHBGPlGcM3uaUmloKFOUlzdDBQXckEa21rJ8v8RGS34VZttD1C7Uy30y26kbgAuSP/r1teXFbsqRzZjgXcsaMPnPf3qMahNIUbygo6bDjn2qNTZQj9ozZ9L01A0Tz3Ttjkj5ea5/VdNhhieSIyFFOFOD+tdXczyPGZXVd3U98VU3Ryf6yMYPTJ4aqimiKkYvSxwksUvliRVzhup61PtuNoJUhB+VdNPpLTAyARpGDnBb7wrPms5FmKw7kAHzKV4NXzHK6LRjl2X5Yw3TJqJjKxwW59DV14ZnkaEwsHByTjimw2NxJlmVhscjbg5JqrmfKyozMoPzHP1/SmwzlSQq8+tXHsp5c7YZNnYkYq5FpvkQxvNZj5hk72wMUXQKErmb5sm8fLww5yMcfWoZByW3YPoDkVq3TCZMNCiY4Uis24j25YMOmPemhSViscEc56/pRHsV13Fjz0pp+vbv3pDuK56nrVGVy/qszC/MjSbxtwu08KCOAKrSzPMyvIxIVcY7YqsW3Dv1HSlcnBA4osNyuNbJbdTQPlzj8z3pT05GOe9M3cY/lTIY7HHI/wDrU09f5UozxuGfxpeT/CR+NAB6BhgUHk80cbSCeKmijhaBma4VSAcLgkmgCE8DOMigcccijO7r93v7Ud+h5NACjGSKTHzfNkk0DaDz609/LJ+Ut+IoAYMbulTW0tvki4hYqBxsOCTTSIinyk7v0ph284oBGvaOrQK2TwKXUCzqijO3GaqWLOsQ3cx56+laMsg+XptA+U8YIrC1pHbz80LFExytgY/SpEt5zyF4qQXTKdwbOOtRSXTvjaTuzzV6mL5RZLcNwyLuqE2OTlTj0qZHmYn5gMnk96kjZclvNJx3ouwsmUXs5F65OaZ9lmwSF59K10i8wE+Y2fSnJBHg/vsHsDRzD9kY/wBjuD0iYnPTFNeCRV3GNh7YrpYm8tAfMDVEXDShRIME4xRzlexRzgU46EHr0p6RqxXcrc+grpJII1bbuUA9OnFRLZSby0ci4PQY60cwvYs5s/Kfunr1NG35u2DXSx2VxI3zJEB6laHs7USBZ1jLdMAe1HOT7BnNcZ7/AEzTlznvW20dmtwscce7B5yDxVs2sO0Opi+Y4wBRzoaoN9TmwMnueODT4oWbPyue3St24t0VOij121XmtWODHcsnoAKOe4Ok0VYtPkkGAhPuamXTG53OqjtRtnUFTckDvUkSCQhPtEnPfbSbZSguwhsFQfNJHntTfsy/e+Rh3watLYTEja5mLH6VE9tcoNz27ptOPm70k79SnTt0I1s493zR8eoNSNaxxofUGmK3HBZCOueaeoeYkBeeucdaZOggWMYywP4VPExUfKoPrVZ0aNBvPQdB3pgeNSPMlYZosF7F7c5GdgOfWo5fMP3ATzzjpRG0b/6qXp69TUwjusllkXnjmkXa5Fuk57D0zTUcqNrMCDzyc1MtmygmQhs9xULWy7mUb80A0xNiyZ8qRQ2c4I4pgWViF8v5unA4qdIFRwTlseo4qWS5aORtvBxwAMYouHKupCLC4BwVA9jVhdMusfN5aDHUsKhkvJ2AJwM4qQyXlymcE9BwDg0m2VGMCZLG32nzrgNgdENWbH+yLeMtNbpI2eFzk/jVOOyzDzw/fLUr6eyQiQZ65wvJqb+ZaVtkWLj7NfOdumR28a8Ltc7ifeohBYKo3WuzHUh+T70+2RZP9a0qKOmOrfWp4l8y5bEDrGBkA85pNspRT1K7w6YsDTR2JlHf5+lFl5JgUHTg4Odqgc/WrLTFWKxwAg9gMfjUBkmyVT90O5UUlew3ZPQmK2a2+4WQD/wo45qlHNLbSFobdDLngleFNPMzox2qzyHu1EsrSLumjZGAxwcCmromTTKdzFqbNvnuZAG6ndRHDnjY7+5NSxrBsYszZPvTYYnkYKG2L2Oe9Vcz5Sza/Z4lMbrGrN1+XOPxqVnChljDFF6kc4PrVKGxk3sGZiBySTTgwijaLzhgk5AqbFp2WxJdXQWL5Zg3YjbjNZJmMUm9cg+mandYOM7hkdqjmtYRF5nnKfatEYybYpuPMO8IEZeu3qa19Y8R3U2nx2bQxqAgAI6n3rDMczKdjLt9arSlgw8w7iOlJwTYKtOC0Z6J4NvTB4PCQwSKglbzpEXJduw9ajvfFEcEi21wWJIyAxyMVieCdQX7Z/Z9xNOsM3I8rs3bip/Fmh2D6k5e7aCT+IYyD7+1ZJJSaZ2+0k6SlExfEmreeXgiI8s4xtORXPZ+YcnI65NdEuj6XtKtfOzHuV4qnqmji3Xzre4E0XJye1dEWloefVhOT5mZIx2BzntQ+O+cH1pV69617TTIp9MeQs3nYyoHp9Kq9jKMXLYxs9eefSlXduyo496X7rYIP1zVkW/mxhrdjkdVptkqLZFG+Gxt+bocmpZSxPy5Ax25qFImB5bDA9KejYYZJB7VLLjtYZI3y8DP4022maMjByD2q1KqmMFu/HFV2hI5VgwNCaaBpp3HTR7VWRDweRipFumxgN9RUe5hHtx1piwykZCmmloK7T0LyzKyAHAPatfT/D+tXlr9otrF5If7+etc26zRvhlZTjrXT+CvEVzonmMszMT9xGOQp9cVMrpaGtLklK0xbDw3rd5e/ZI9NuPNP95SoHuTVTVNJvNPvJbW4hZJY/vDrivQtO+ITRxP9outzsv8K9a59dTkunuZ7iHzBMSRvPUfWs+eR0ujSto9TkvJP9w0V0H2iH/nxg/77op85l7FdziMcA8HjinKhAyAeehNLwQQakLMY1QnKqK2ucaRECe2MU7jtmlC7umevTPFSGIDOOtAWIV7KDT1+5k/nU6wLnk5GM8Uvk9hycUrj5SEKhbgGnGPA7sR6VZjj2Zzgsf4R6VNBAy/vPKYen/6qVy1EqxRoxxyDwAKlFv8/wAynk8EdakaZllLb1GDx8uKHkUOrJKWYjJwOntRcqyHLbooMe5xk9d3FWbaKbzQEaXcOeCMH8apm6QHact/vDGaal1IW2oMjH3R3palKSRrPNdCEyNcKwHBAwCKp7p7iQq1yqdtxAH61XmvHAZPLwpPOTk0rSxykuqKpAOAMUWG53LDNslbBDf7XckVNbXN0kYaNogvoy5I/A1mB2aPBB68H0qSNpZAV3MFx2osJTNIGaUBXcbyeBEoGfT6VBCRvkS5V5H7ZPeqoLL+7wWXPJz1NPfe0Q6KR6N0B9KQ7li7wzmP7MIgAMkEkflUShEdWj8zgdRxUefLAUtIc/8AfNAaPfvBeMqfTigLk0sy7QssKEght+45I9DTpLhZB5cVtgE4PUinWyRXByroeQMyryfp6VpWltLNE6CSIH7qKoGT9fb3pGkYt7GfEs6uY3iAhYHAIAY1FP8ALIcseF4zVy7N1FOYJxF5pHzHH3RVWdktwI4pfNYnJB7UIlqwyO9um+WPZAp67V7VZbzFgaQzIARkLjp+FZbibLNGXOewGMUeXc5BYSDng+n4U7EqTNa00y+uh81zEv8AEytIAQKs/YdPiiVmut7ZywPAA9qx0Fwm51Mg7AnvTt8LFBIAz4569aVmWnFdDTLaZbksPJcE/JubJHvgU1r6y8wNEkTORgccD8KrtFaTHbFHEOBjrkmpJhZwxPuw0i/w7uv1pWKu/IltLu4kuHZd+xjyQSdtQX+6e52Gdm2/XgVUE8y3B+yhznjCA1dstN1S8uAZUeAEZLetO1hJuWhH+5jtC2DI+cLg8g/4VYg0+5ngUy7lUj92i5wfWrraDdRy+dFIPX94Bn8qt2sYh2xyeZ5uM/3A1S5djSNN9UVVju7WJfI8gRgc4PzAf0q/pmkSJB9puZmLuQRGxztFCSQ2mRJGwcnqX6e2Ko6jqqFTEh2DsEbGfqaWrNPdjuSzxpa3DyRzxR7+G5P9OtM0uzhmu/MuWmuFzyc4XH61ltdJEPLaAM2cZY8imHVLvB+zv5ag9A3JquVmXtI3OtvtVs7chJGaOKLpGq8H2rIuta+c+RDEiPycndj8qx/MuriL/SGdmJ6YGSO/NRpJaRyEGORT7N/jSULDlXbLxWGSP7RLvfk47Y9eKqW6tJKfJs/Ni9MHmpTqFvGhWPzJH/2sYpJ9UlI2K7ohAAA4xVWZm3HuWbawZXkkkjjiYr8m7BAPtUDxFnLliPLPVelUluPnZtzHPA56VXuL6QcBs9KfKyXONtjpBMqWqJKwkccqo9aqS6tdY4247jPGawhcTFd4zj3PQUpm3YXceegAo5ROs+hqTXzPjZuCj5c5zz3/AAqtLegSAr8zdT/jVaOGdODIwU9h3BqSG1hc53vn69KehPNJitNIp357+o71Ja3CorHJVgMZ7UGK1VQuGds89gKHMGD5Nqd/csf6UBqupegvo2XJly3RgVxSNdsjb9xz7NxiqMMeHzIgJA/CkYqWBkOT6dsUrFc7saTakwBdR82Dgk9DVOLULjzN7NGGPUDjmqrKSDsyQBnj0qW2tJ5GG1fLXH3iKdg55MtS3Uxb52G4dh0p1lLdybTG2fUEA1PDZ29rG0t3E8oxwS2B9aspq0caCK3tUAx0C5qTRJ31ZYia5G3zoxg5xng0lwktwhTyIieMnzMA006nfQYaaHBPZkBok1qEOrbVLkc4QcH/ABqdTXmj3LVnYpagbrnY552j5uPxpbqZrWJbi6uS8BOFzFtJPoKzzqdt5hnlsnLZ++3Q0ms62l/p32GVRGOGjCrwCO9FmLnikyOXVt2SXdVJ+Uk9R3zUX9ovEwkDh1wR9K5dp5MsvmYCnAq5FdJ5RSRAeOucc1ry2OX2zZqfaL2/lPl4Clup6Cq7SvbvtmXaxBCnP61ZtZFW3MhkQKB8pHasy6QXEpePLP3xRccnpc0YdQmjZWjmCkenWtOHWGaJjOWY9+e1cefMjkKMMZPQ1cglblWUHdwaLCjWZs3s8F9cRM020/d5xzXVWOi2FrZK1wZrxnxwzFVX0rgLpXMYcYjGcjB6V1thqKixilci6k2gEK3f3HSoktDejJOT5kbup3UcenwmPMeGHCHOAKradfXl1dPAdOCow++/Ln6+lY99qU7W6P8AYwqhv7uQRnpxSme6uLVWFw1qGfJWNucZxkjqB+NRY6PaXehoG8hXes3kRz7sAA5P5H8ahNycsqqADnauMkH1FQaZHgS7P310H2hm5IHqf/rU6+WWGdbdWxJgGaU+pqrEuTauTWwRQXjBLEENu7n2pA0QQMUcOvZRjJ9acn2e1tkRwvGSWPQmq99rFrgR7gu714wPWgLpbsrSyXN5MpgV49jYYMAu6p3Go7/ljSQDOCpyB9arXWtWa2yoN7nbg4BwPxrJ/tmT5hbq0agYwTTszJziupfu5r6Nd00Yi6ADuT61Un1eZE8l41DbslgMGqZmup5RJJNtQMMBicYqCeaFrlmOGBJzVcpi6j6HQReIAruDjAA27+ayNQ1++ujJ5kpCHgLjp9KyWznk9+3em9xyRjsaaijOVaTVrllLplU7yTxnIHemiYMvzD86iYrsAXAOMVGFJOOvpz2pmbbHvtyeeKhkO1fl4PeldjkD/IqM5IHzfjVWJYmTjAG4UZJ9gDQTg57HrQBuOfyAoJA/XFGBjgjrmlbj0z7U0bee5oAdn0HJ7UhAGOSPpQRnn8aNvOQDjHGaAF554z+FJ+IpAVzzk9qUD5RzigA9+RQvJ5zmkPuelLyO+KAAdD2oyPQ/WkI7f1o4yfTHWgByEjnH4Udz1I4pMjAA55oOATn8DQMt2d3HDGFeMvg54OKm3W4cSRb3i7xnqv0qpZxLJKd2SACabcRGAr83B6VPKrlXla5oqq5+VQVIp3lj+8oz6Vn2T4kwWxntV3dwM89x6UmaRdyNRtb7oJzinEYIB45qWOGVxlF57jOKnXTpygaQqn1NFxqLKyyAfxEMfeh3dnH3unSpmghjkCr85HBJqxGwgLBY+fp0pXKSfUrRw3Tr8sbAdPSrAhuVYHaOnQkU03jo210IB9qswuJ8YbC9+Km7LikUmaRXLFQcdzUljcSzvjft2/x1de2jY8D5B3zVSWNVYRxxkLnJxxRe47OLLxEggBe4PJxUROSSpP1IqVmSNCnrjrzUUbln+YEgf3RxipNWyOVFwzucEdSBVZ+SdsgwehxWhImcg4IPaoZ5Y0lWNQkijkqOxpoiSCPf5IZWL7fXgf8A16fJclkWPydy924p332yipGO3ep4hgYG1gvbHelcqxUMEc6sY4XGOpPQVFF+5GIyMg53Yqz5rLIyxR7t2apzLLjhdoHbpTRD02Lr3H7oMzOr4/hOMmkjvZn+9JIVHQOeB71C6J5Sgtk9qWCRlIWLB/vcc0uVFqb6ksWJHw6rt7EjBqT7G7ZVWVUxjJNRxibzAzYA9+1XtrLCDwyjrk8ik7oaSe5mz6NIzHafl4wQc5qtJo10w+Ukgeo5rVVsSI0RZBzk54P4VYhuWYnZLluhUqRg/WmpMXsoMxbTQLyXGT5Y9WFWk8O6jvJWZSvZi2K1syPgCYq46HpinZmLbHkd8dzScpFKjBIoQaReRvtfUIwT2zmnSxvG/F1A7f7lX7e4thJ+9jbcDwcVbaaxXHl2xzx2xSbZahG2hmWNrdXHzSOnPoMVrx+HrWT95OfmIGCBVWXUVRmwwUdcAciqd3q8g4imPPODzU2ky06cVrqX30vS7MmWYSSbSaha5sYlLgsB/BVCTWHaIlXR2xyDVCS588Bpo1P04xVKL6mcqsV8JNdXsJdnMUe4dKjbUp2j/dxqM9QFqpJHGrBt4x/d68VPEI1UeXI5znhhV8qMOeTGy6jKUyVKHsSKW1vnCsJJsA8kjrmq7xSMWj3JjrnNNkgdQUUZ7k9qdkTzSLD3SxqWjct1+tVxeyHBXcPXnrUaoeWXBFQuXDjcB7YNNJEubLaXrhgpXP17U+O6aSTcVBGckZ61Aroy5OGb1z0prQzFd0YAPvSsHMzSuLi3AJ8po/QCmQXEEjMzMUwcc1TWC6Jx5nXsKdFZzYLZDdcZosi+aW9i60sODickE1XmWNssqkAfxE9fwpI4V58wZx2qVoQqKpkyPRTnFIHdlcsjfLEpQjqSODTIbeSRscE+nrWjCsIj8vl2I+9inSfZI0BDBj6e9O4cl9zM+zyncF4UnkZqUWoLHc23b2NXks45oTKPNEnX5eR9ahlsWAz5kp3dRnrSuPkaJvD1wNNmmmhhSSRlwMnoPaqOpahd3eoNcsoIP8JHapRbojhDIyBvaiby0X7uVzyR1pJK9xty5eW5nNNMDtjxsJ5BqZhvsmh8zaWPQ81JcxKyrswC3pT4IdsYVufUnrVmSTuYskDQgM+SOxA4NOlu5FkJhcjjHHetO52iFk4ZfQ9RWJs5JUHHpVrUxkuXYABvHzEHvUv7yCYFJN2Ocg9ahbOeVx7Y60uxtpwCR7UyUx8riRi2Tub1FJ5hUe1IkZf6+mKVkZT904o0C7EaZm6nPt0FG5iNo6e9SxqpUsq4PrSrHz82cfTpQO7HvIXVeF+VccVLAG46IPU1DHiOTcOcdsVdh+zzuFlVkA/ujOallR1Y6NXnfyyGl989KurYLZup8nzWYcY5A96t2a2TWpWNijDoT1pbe4VGAkuAWXODWbbOmMEtyCDS7+WVFUMUZj91easX9hcRSrb2vnTuR8xPQfhS6hq115oS2jPGMsO9E2qzSqY1XyncjcytyTS1K9zYf/ZGt/8APJfyoqPydQ/vT/8AfZopah7vZnJ7fmGR3qVYxxinbHABfbn60IcZAJ+vpW5xJDimzGVA9BSKdpO75QemeQaRn+UbmwP500lG3dc9qRTJkOc7mBJ4HakV8Mdyhuw7VEsZZNzcc8E96FB2njvz7UBcfGxWbzFOB04q35rurbd24dA3X3qko3NywXHT3pxaQ4bcc560DTsJcPISAw2npg0R4QEFjnIx9abuLEs+WJ61PHDI5wWC4GcHtQLdkTMuTuIY9iRzQrHGUJH6VYkhjVd8pJ55CjAqQGFXG2RdoGenei4+XUqhYxE2WOTjnNOjRVjLcjP93rVoQeZmVWWJPU9Cad8rA/NKFz6DmlcrlKJjG7hs+5OKsCWNIdrDeQecUxo0x5hY4Y4yasR7OFWSMYPJ29TSYRREJMksqdehPUChJJlk2+ZhQeDjkVLvYqQZ8LjAwOo780lw8K4WOEO2PvEE5oKsTIkU0WySbLZyW9vSq86xx48t2OD29PWnxtceUNiqi5Pbj6VLa2scp3zt5ZJ4BbAagLXIGm8wIsbMJB93auDWlY3i21xFczSkTbwGj2np659aftWKNJbVRHMTjDH+RqGSzu5QZD5Bz0w4P596Rok0WNeuoLjUzLArCNsKZT/FWVK1r5juP3j5wFAwKmEM6osbFCucj+ICkhso3J3vg5x7Z/nRohSbkxgvrhVKxxIFOMjH5Uxrq4X/AFi5J6nNXIJLS3dlkjSZckEEHIqF5xvLRoCoIwMYAoJa8yQGZY0Xy/OVh90c4/wqlLNdb2VYUHpt7Crkt1FI5kcNGD6HIHHpSQz2cZGZmUlfmwMk/hQhuz6lJNizDzkcMR1V+taEElrboDJEspBwN9ZV2kks21PuD1FV389GI3k8fWqtcz5uVnXaXrm1XT7Okagg7kUZFakN9DJ+9K/vJF6nnHHWvPkuJEjwzcnuKfBczMp+ZjtHJyeKTgaxxLWh37agiY4aXaQQW7g07VrxEtuzs3PmY5WuVttRnjCmfYAAAuRkj3pq6lNJGVnIdSeBUcht7dWLJvVmk5Y7yNrHqTU9xZRkebJwT90buR9ayob+Tzcpbo+Dx8tMu01Wd/lifBJwF6VdjHnuu5Yu4o4mLSZdR1APaqTNCP3gO4ehNOFrc7lDIGPqzVZWFLZmaWOHA4wTnP4UzN3ZXOoSoNi84HT2qnM0kkment6VrS/6RgyxwrFnjaMcUlwsSxjy2QH6UJicW+pQiuH2lfLBOMfjTZvOfl1IB74qeWOGRR8+G9QMGmLG2cRsWYc5JxTFYfEEMJCpiQjHXH40+1tk84tMckL8uRwfxqxZ3F5Gm1YFw2OvIpb6C+unXpEmRwvQetK5fLpca8h+78hHoBTJpLeNhtXDHHPpQ1gqRj9+QOckDrTY7P5vLjdHY/xMeMUKwaieZvwM5z7DimlpVJyV64xinvCyHIMbegUcU6BZjyzRhf7vc0C1K7tsOF4HfPWnRnOcnP444qd7bcflYsW/2akit4oCjcE4O7nOaLhyu5DDkgh1BYdCOfwqZYWb7wwPTGTVwhX2GJWQBecgcmrNpLa25ZpSCwXAUJkZ9am5qoEFnpcjI0oibGMndxx7VYTy1P7mHe2fXJ/CtaC4W8hVflO3nBODj3pJbixjnVleMMnB2YA+nvU3N1BLZmVPbyzAMygOWHyMMk1dtmktcRsqReuVGDS6heWdxICbgxEYwwX9aiZIpi0iurxrxvIwWov3C2uhHcKt1KTPKEQDgZovbKx02yWaJUuJMFtqvx9T70rx2bZjWF8EZDluh+tVwscDMvmhs/wnoRimJmLLcT3zs9zKyRr0RR+lVJSi527iM8A9as6nKHvZP+WaZGQg44qkZYmH+rJ54OcfSrRyTsVniyTI3AP86ejbwU2jn1q3Ao8llYbl6dBkGoJYZIVLfNjPf0qkzNwsWHjm+zRpHjBbu1RFpoG2ZEeRgnFWYpo0VF8suD3DZqW7WDYigKWbOR3pXK5bq5QC/a5FEkhDdjjFO2eSfLZwSD27GpbhHEgCQ7AOw6Y9ailidVLvGqBj25zTJasI5eVdrTjbngDrSWNzJZy5XKq3DDPX3oRVdVwCpPSnSL8vl9RnrigFfc17O8a3Im3MH/hDdDUUVypnL3DQIXPLbiceucVWRLdrdXnidlXjAY4FRsEuHxFGiqOyjoKmxrzuxq2etCzAEG91xtLBSe/apbrVluC3lecwbHJj+7Udvc28OLcggbMYwByar31wbViIZUVSCrCPj9e9LqW5O25FcNIA0vnkbuFDqef8KjS1+0QtNHdpuBzjIzVGeVpDhmJH1zULOY23I5XHPFXYwc11NuK3k+zee0aOqZ8xSecHjP61nvNEuY0iDAHGT1qGK/uVP+s4xg04ncpk3AMeoxyaLA5J7CNJnr09KidcfNkfSnH5eRHgZHB70NuJ3Mu0HJyDxTIYKOOhZvanHKhXkzgjjio1ZgeG70xt5UMTn2zQIcSu0jb78U+Xy9wMfAx0znBqHEh+bv8ASkUscoTxnmgB7bGQYxn1FRMMZHP0NPZuMfdPbFRydQN3/wBehCY3PRRkUobjg8Dg0h6Dt2zig8A+hpkijoevXmjoexz6Uik+mB2oySxA4oGO4zimspHyk5HpQFweOaUYP3uMdyaAEXjvzS5Oc85oGF6ZzQoY5Kqx7n5aASEHIHf3NK4x9ac5XI2ghu9MAwwbjntQDEHP/wBcU442/wA6Afm6cUp6DFAhq9SDSlee1Dex+tKPoOn6UAaGlbCrkKGbPOamvBHLCyqMN1U+9VNNkVZXB4U981pjY4O1RnHrUS3OiGsbGB82eTgr0roLGYTQxup2kjnA4zWRqkHlzblUbXpdMbNyi7tq56Doab1REHyysdBHljuyCfbipg3mZ8zaP61WiBV92M85xT5I5SSQ4UMeMDmszquytebBII1BY+opVbaoy2QOM08qqlgxJbHU0xUMfzbj+XWglqxA7FSARgE8/Srtr5zAKsSovvWddzbJFBHTnmtS3uIzGGK4yOSO1DHC12LcjYv7ubL9+OlZ32uVZNrRnPqK112ScBSQ3dR1qvd2u9tsfJ9PSkmOSe6KqXF0T/qgyEdKJLi8YnZB5Yz/AHsCrDR3duy52uQODmql7JJI+1846cCmKVx8Aadz5zNvX+ENxip2WALtMbbv71RabZlZRNJkAdBjkmtGSNZiVUlQvfFJvUqKbRnhZ0BZZPwzSC5uJGVY45Bzk8cGrsVowUlWZ8kngDOakW1uNvUQj+8Tii4cjKkazNIVKqD19Knt4X353BiOw6U97S1DgPeBj0O3ufSniWzhH7tWYdizUr9ilHuVxFPv4C7OQRUv2OYMA8mzjgAZNVLm6uA6OkK9eY054qwNRhKhJjNCx6kjIH40O404dS0LGJY3MkrMMenSlEEO3HnOVPXjNRLdWOwwqxLEfeBJpkt0yW6JEu4k4U55zSsym4lhmjjB/fkjvS/Z1PzebIr9cYqs0r2n7ySNXc46DoauSSTSjdvYH+6FpbDTTHWtuiljPcE8dOlNe4ChijvgDjjHFLFb7c+fLkuc4A5x3NQ3ECNLtXfsAyuKYN6EsL5TcWy+fXpTz5jOVaQrxjBXqKS1t5XUDeVIPXaO1X28uOXa0+eMtxjNK+o0tDOP2CCJi0w3kcr61mXE1vMjLGiA9elWtXXT5cKreUTwCOlZ8UMUGUm54454NaJGM272IFMYX396mtvs7f6xXVe/ORUVxb8CWLaY84xnJBpyZx329x0pmS0YSxw+cSrEnHANQKzOdjHAFE6ogLsdoyQOetVh5k0hAbA96aRDZbMgDBWclB6jmnS3zMcbcL0GBUSJHGNzYb8anj8uVslfpQNXEjPmtg/KMdFH3aa9rJIfug9qvxJHuChN/qScVJtnTO2LaO1TcvkKUdm+CmwjIqaCM8Rofk78dKsSLMihm27h1G6po5FEOGQKCMk0m2WoJCpawxK37wHIzSRoxUbFCoAerdaoyalbxSYZskdAKqz6osn3bd/z4FJRY3UijTmiSR1ZWRUxyCaPJgzxIoH161jJeSlc/Zsr65qRZWmAQWrHnsarlJ9ojftrZWj8xpowAOCepq3Hb2cYb93Ec85J5Nc9NcRrGsYE8RHB39KcklwUQxxF4wfvg96i3maqaXQ6GNo1bmNgF6A9DSmS1ZzmQA479BWPJ9oI+aVvoTTo7XKBpHx/SpsXz+RYvI4JISXuVDgcDNYEsNxCdxzJGemDmtKVo9hRWRyO5HSi2tC0i+VJhP4j2zVxdjGa5mZTLKXzyufWpIoZNu5nJAPSuikttwVQ0Tcdh3pNhWM/LFvHTjpQ5jVDuzDms2aEFVJJHfvVVYCiYeIj8K6OWSQQHdhz/sDpVaJjMW8xSABxTUiZUlcw9sW4Ky4P+7VhYV2HaoGecY7Vau7SV3Dq/fv3qP7RcRp5bAgg4J9adyOW25HHahn+XC49qV9LVm+STdn3pwuvlVBEuf7xpwba2WJA746UahaIxdP2x4ERyDyPapfs8bARqvJ65Haka46hS23HrUsEcJIkWVgeoyaCkl0IjpsahnKnaavWFlGigGMlfpVi2ZW2kMGJ5Kkc1dt0aJjuQcjgE1PMaRpq5TubPfGEgKglefWss6dsKwvIElPrz3rojayZaaJV8wjrnj8Khn0y5be+6MOAOM4NCY5U762Mm4tTZ4hViZMZBqmY1jnZZZNqg8kCtmCK62lZ4wx6ZLfdFZt1ZSSXQiC7Qe+apMzlHsSfarX/AJ7TflRTf7Im/vmign3uxz/mMzcxjNTJFtQ87M8nmmhhEu1eoyeaMmRtzLjA4BqznQ9UEiqFGT704RIgAeMhgefShABGCy4J+6O1Ik6r945I6gmkVoPu5I2VV8ocDI9MVVbhg2MKOwqxNcG4dTJHtUDBxxxT5UgXAXkYBB7mgT1KagFsqOvanqq7uV+g96HxjOenA+lO+XgnfkegxTEkJs6sQM/kKlDAAhVJcgZwc015MnDfwnODxTWkZlIPCnstBWiLNwzOQzKFXsGbNRsiqgZSoOfzqNIwVBXOae0J2EKV+meaQbgpaQsRG5z2Xp+VORXG1irBP9k4/nT43uNpVdyoOoXjimuTu+4zHsM0hhiJlHy8cjGc0rsiupIzGFHAIzTY43Y7lTaueBmrY8uBCzR788DjGDQNaksM64JjRVQ/d3dFqVbqWSQAyJjodiAA1RCq0ny/KrH5gegqXyXaQqs2zj5VzxSsWpMtahE9spbzFbeMj2rJQSTOAWZ3zxnkVbNvOso3yhl7gt0qeOVYYzhcPnO4DmmD1ZGJ5fJ2XHJB4Pp7YqJp7eNz5asWA/AUl1NvK7Y2RwTk5JzU8cMAG6RTtYc8UBdvYrvLMyo0TJhs/d6j2NOijk27sNnuVpt4NPUhYDIM96dY3jxDbG/zdd3pQLrqP8lmDb42RR0zwTRHDEzDcxHrk1VeeeWTdvkYk9zmnL9plwuTkc89aLCuuxPPawFeJCAeoLVVntVixsQOvYjpVmOOTy2aQjcOFDenrVfyZ2OMMU9T0phJX6D4WmZBH5KKM5LHkmlWN5Hbf93rwABUiwTL85I9OtXZ/wCyYYR5YuHmx8y5xz65pXGo33MdbCHzD+8L+oAxWhax2qqEUjeeQo71UV42cbiF9B1wKkkvGZQsIzgYDbcUaiVkLqSxvEjKwZ+gUdQPrUFtDH5TSSbWOcKCapymXqqk+tOhcxjfJGXJ7eh96dtCObW5ofapYn2RxpEzEfOVqGW9n2tGZtzE53Ec/nVEO7kFmOe1DuW2/KT9PWnYTmy0L2ZkAkYuO+6kEiFwWwRjpmqTtKzbSuDn0p3lSfjRYXMzViliz8pZ+MYwAKbI1uFX93uf69PqKqfIFCneGHUk0+JZmkO1MHuSOn40rF8xIVDAsiMPcjFUbmSRZMKeQM+9aHkXRTLuqKT1J6VbubNbqKNDJHGIlwG2YyPrRew3ByRkWtxMoPLFfZqswXuV2MMkHjn+dOGm7Hwk4YHkfKRSjTt7/wCtxzx8pxTbRKjNE9rP8jfICVzzimm4cAlcYXr6/WonsJV2iKZHOecnFQtY3XPlr5h7hTSVim5LoJ9qd2Y7zjnFOgdpOsmV9OpqCW3lSMlu5Hymqv75CSQw7Gna5nzNbm+zwrbKPI+YjqGycVGlwqjBhGOoBPWsaN5QDiQj2HpUjsGbaNxI/OjlK9oac19PICquinGOOcVGs00mIwd/ckDFZ+5gPl42jqO9W4GchPLB3EYb3osCm2zasUmBUQ5ZpBjaTyfWlvB5DCPG1x95utNtLuSxs5X8vNy33CB90f4VENWvfK2NaxtIR98rzUa3Ohyika1slpGhk2STFgNofhV+tS3F7EsBEyxAyDgD0rN+3SzWirNcgNt5RF4GKrtNFnc7GUqpC7l6fQUrF86S0Ld7cRxgMvTt71i3ep7ZD+559M0y7mYYUqwIJ465+tQXvlvswQCBz6Zq0jnnUfQjebzGLOD8xyRmjfHgJHGSM0xSqDGc561IsmSDwoB444p2MrkqKyRtJuUfjSAyOCXbgDkdjUbPIxbYucnJzTWjm2/O3BJ+XNCQ7klvcyFQiquewFPaS4VyzRsd3qKSzGGGE57HPIqyw24jXO4nls0Ak2hri5kQDnBHp2oW3mdSrH5cdWPSg71GWDY7fN2pYrjIAZ2UDn1zQVYZJZNBF5jXKADsDkn8KqiP5yxlYg9eMZrSaSOQHcoPf7vWo2tZpEMrDah9Rii4pR7FMwFkbazqobpzilt7aSNuGxkcAHk+9akLrDEPLUzSMOdwFMuN05/1LIR944pXHyLcoG3uXxKrM/1pJ47hRmRSuc8Grtuk0My+UXQ9cetF8/nurAtgDBLd6Lu4OKsZ/wBnbaOQfpSCH/Z6HrWhCLZMLMsy8ZJXBz9KfLNZeYyxiR0IAB28mi4uRGaIcjJKhajkQbPlB6evWtFnhjRvLg6dOOlUzHKx3HHtzimmS4or7d5780u1sjkkCnP8p+Y4GM+tAYddpA6ZFUQA+VSpGT6UwtwMKd38qm+TO4kY9MUGF/lRVzux0pDsRvIzcN1qInrx0q1NbPCPnMZ/3XyQarMpBNNCaa3GN3447U09jg/jTieDzk0zc2PamSCryNvzHFW7O1WQs8zBY16gHk0IpWMYXacZwetLC0juIU5J79P51DbZ006cYtORNKkLQ4ihBYE5Z/TsBWbwD/nrWs/7ksJVBbBHXpWURlmyT1ogwxMVFoCcZBpOMY6Z7+lKOpPvQAeO5qzlEzz2zXoWjaZbsiKseSkQDHgfNjPT6158CN2/0PNegQ3gtfJuoBhZMM5x2Irzsx5uVKJ9Fw+qfPOU1fYbJY6XfD7PLaLHNk7STwx9M9a57WPDstuWmtQXVesZ5Zf8a67UrYXC/aI+ejEr/D7021k+1KI5WAnUfKx/i9q4KOJnT95PTse7i8spYlNSVn0aPN/z496ReR2IP612mvaFHcl5I1EVz3HZq4+aOSKVo5FKuDgjHSvZoYiNZXR8bjcDUwk+WW3cjOeMKT3pAFpx9ycCkPr2+tbnET2JZbpFyBu+U5rW3qpCjrWErESAnAII61stcWrFW3jntjpUyRvTegaiiy2DttwykEVihud3T0z2NdDOwaJ1/hKn8a54deMURFV3R01hP5lqruQW6H61cgkGDwD6cYrA0WTBlT6HrWnF83ynPuKiSszenK6J7oqwHTcB6VTRjnJZmJ/HFWHcKwGeM9ahJ3N+4Dg57dKSHJlG6jZsnawXPenw+cLWSHBBBAWr3ltnds3N15PAp8FlL5vnSEZYcii5KhqM2T28Cb2BbHGDwKFeaUH5X9QQMYqyln82Wxx/ETmp/JZW+RieMcUrmvKUmjwB5r4I5xnJqzaR2flCR0c4P1NJLayPnzNqg9WJ5qa2+zwHyg+4AcmhscVqXcQ7A3nFf9nAzShbcxFwC7Y4yetZ0jKzmRpNinoFwc06O4QRpA7NKD3IqLM05kTi6kaMLGoj/wB0YBNV5QzoOHdevPrVkR2bQ8NtYHrjNT2q24j2+WJW/vAgUXsHK31M+GOFmIaMH3zyKkktoynzMqqB0Q5A/Grca2hn+VAqg5O5uPzq1cyRxxBYvs4Uj160cw+RWMXyIyB9nZgM5OBkmia2gmAWdZSD/CF6VcimuFnG3CqeN/BxU0jTJubh5CR0GBj1yadyeVWK1pYrEpW3tXYdtwp0NncCdXntk+XIAWphHcK/mSTuARnBOAPbihw8sWY2dGXkD+8KVylFWJJbOFozLeKsT5wFBzmoGQebuiuAN3RSvWlijv3IeaFimflDLzitaCGSOENcNCCegAB4pFpKXQx/9JKGNYAw4ANO8uVMO2Bt4/CrNxcKJiqgKrfcZlPbrUE9rJNlhO0nfYGxgVRDQjXZEbrG2AF5OKykllklLGTK57Dk1fltmjkXaDhzht3IxVmGCHySsFqjsBwc5yfQU1oQ02ZN5Z/bGSJVaIjnJHBqhrTLa3QhxnAGCa6SOaSFQrQbTjnI6GsDxPZloorlv9cTg9gR2qk7szqRtFtbmSLwr82/HsDTXvJGwEGB6moVh4+ZWFTxiNF+ZgB6GtLI5LtkZZ5BiQ5PpnpT0I4UnHNHnW6DJG4expPtcIbKwDHueaA06stJ5eeQTx0q7Dg/MqEHHNZi6jtA2woBT11Cbnyowo9B61LTNIyijdhk5xtKjHHy1XvLy43COKNyQclmzzWcNTvGONmcHtU/9qXgBLRgD0K9KnlNfaJotFrt8MzqhJ7iop47y4BXIVe5PFEGpyKRmENnqe1TzTxTK4Vih6/LS1HdS6lD+z/LXLglu5Ap7W8yKkhQ7c84FWYiFQYuSR6MOKkgETOPNkDDvg8D8KGyVBFN12oxUFt2MA023eWGUN5Z47Z4rUjs7U5YO5OexqW2EQDJtbGf4jSbLVPUrzQ+Ykfzr8wyQT0pV8u1TyxLtPfB4qZ7NZPljmxnsOaibR2IIG4knhmHSloaWfRDpLq3KBXnxz1qpNfo2VhZ3AOAenFWk0hi5Xcox1OKBppVyNyADvQuUTU30KkU8e0h4/mPen2l5tV1OU2ng5zmpZ7SEf8ALRe3fvUNzZxwDzDIp3dADxVaMj3kKb/cxC885Iz1pZ9QEkO8cf7NVTaOf3ic/TpViGza4iy6rGmep7mhpAnMhF95Yz1z2BqaLUWbmRlAxwKqTWW3Iyvynj3ois5tu4Rqw68mnZEJzuagubRirM7h+Mj1on+zSfNz8w6E9KoeUzHA247kDpUhhXdwThR1B60rF8ze442bKeJV25yCR0qNbbrmbI+nSpGaZh+7BOOTnuKjaC43HaMIxzxTE0uwptPLI/fA5HHHT606B1WQK/z84AAxV6KEFAy7DjGGJ600xwwnfJC8rf7PQ0rj5bE9vqMTOq/ZxH1G6rs1/HCv7whh6n0rEISRsrC/JzhetOMBwTyF68nkGlZFqckjU/tWFCuI8g9AppW1aWOVX2kR9896rW9vbSRDgZA55q1HbxrDtUgRj1NLQtOT6jZb+O6YyspUDtt4NPmtpZEjkhjGB0K0sUJjDBRGR1KnkUrXckYKx7V7AA0rjtpqJsm9JKKi+0Xvp/44KKrUWhxqxh0LLgY7HvUvlMU27Qz9QM02Nlz2OBwpHSnGRmBwuD64rU4FYbLK7DG0D5cYxzSRDf8AeTOOuOpoI8w7iCD3pj7oz9089cHrQBZIjJO9nJHaolK5O8E+ntUSrJIvoO+f8arS7gxByaEhNl0hc8ZPHRaVdj43ZPuKpJuHIPb8qVWIk3MSDnHNOwuY1UFmCAWfngZ7091jjH7mNi3fK8msnzGJOWPFP86Xau1+nQZ6VPKWprsXkaLJO7a3ZWGOaVZRsfamSp+8T/Ks5nbA3HcT1Bp8ErIuMtt7inYSmXFuF/iyR9OQKXzY4xlcnvmqIZslVOFPIzUsMjBdpyB1ziiwKRZgudzNlcn1NNlukO7CByegJqAlnPTnpxUJcK+0KVaiwczsTPcTAAKQoHTAphuJhtAYlu2KbnAOG6Dt61G5K5DccDpTsS2yx9qmPzM3I7mk81yjbnyT3NVy7Z6k0KshO1R17GiwuYnN1MCNrMeOopBdzr92Un170iWxb7z9Owp62sYbGWIHWjQa5hHuGx8w69SOOKsQXccSMotgxJ+8TzineSgx+7J/qKUBF52c/pmpbLV1rclbUCY/Lhh2hhzjrSx3dyYynlDcTgk+n1quZ1UffXf6A8fnUc10OFRFP4ZosVzeZdnnuGCqI0UDsvOKInmC5MgVcdOOlUjJczL8qgAdc0xY5S+18fMaLC5i47QuMSXS7euA3FRNdW6oVjXcf92ojaKoJbH4UjW+4fKT+HGKBNsI59rbhF7EelSS305x8vy9SB6VGlqAwG1mPqTVl4m2AbjgdOf0p6AuYrNfdcqA3bd6VE1zu28D3GOKvw2rSjPk7iO/vUselXZw6x4APIYCldDUJMyhL904WgzSZ+5j6cVujSISVM0kccnop/mO1SJpNn8qjcc/xE8Ypc6H7GRgRyOMFo1Jx3oBmUB9uRjI+XtXUG00+L/j3jEpA7qefzqVIFcDEaK3pnp+FHMV7B9zlUmeST/VKD34NT+YCeYeh7McV0Caem8ny3mPPCLxnFWobNc/vLVEQcDeQMf40nJFRoy7nPW/zbSUGM+nJqdpZIiFO4DsmOK6E2iBPlgQ5PChjVNbUGf7i4A5yc0ua5p7Joy1uxuy2WA67VqYyxPwsbE+irWlcS6TbhXmnVCeCqnJH4VWOuadGfluiwHRY4uT+NTvsO1t2J9lYL5gR40/2+OarNHMdqq55JGVFSSaw8mClrczp1AbpUD6reOdlvYiPPcJnH51STJbj3Axt5uGViB1yOo+tVLmFcnbbfLnvVj+1L5W8zadq8fcGKkGo327duAVsZJA5p6kNRZlrHtAJtuPpwaYCqnjA+lbEurtGixsyj02xgmsi9uDcSlo0VCeDxjNUmZzUVsxpZRnHJPr1q9ZSwQpuZN7kd+grKSF5HPJ4OKsNDdJGrbQy+vpTaRMZPsWby73IeoPeqJuXRSCvtVeV33nd979KjLnn5cmhRIlNtl6G4aPLjv61Il1l9z5PbiqNuk077Y1OSa1Y9H25E86qQegodio8z2Kl3cvOT5TEjuT1qKO0ml2kKSM5ORWu1raRt8kxXb0G3NSRwvM2xZSvPIAxxSuV7Nt6laz0yVmDGFiuR2rQbT7z5Vt1TY3OHUZrS07zIkKO7TQjHCqf51PdtIEja0hb5e5POKhs6Y0kkY503UfvMkAGcDC55qvNZX3lhXijVG7hOldB/abGN2MZXYDk7fSsu71dtgGfUhcdKFcJRgluV4dFuXAOEbnjOeOKsReH5iQS0af8CpbfVWeNyigkYx3q5bakzxSJMi5Hd+CPoKHzCjGmZ8uhsr5aVPwbNQy6OAPvxkZ6jnmtRnt7ldrSIxzn5DjB9D61SeNd2Vkxg8ZFCbCUY9iBdN24DXIX2C81ZFjabAzTTO/YSL8tI23yS8Uu9+OGxwagmuXa1cFmSYDI+XIFPUVootHy+Nrou0YAXGc+9V9SkuCN1vcRnPUFhxWQ1vM48wuzDqxHamEsFLKW3dvcU0jN1HbYmjud0m2VvLcevPNX4pYY2Z325A9Kyn2SRKdilwcEnripILQSqSkrgDOQBnFNomMmWXvoGbPkfLnjBzQ9w7IfLtkRTxhRjj61QMMkZKlWx6EYNRmSZU2Bzt9KOUnnfU0M5Qk7CMc47VVjk+cqzfKOo96j+1SmMJ8oGMH3qFNx+Yjr7U0hOXYSRdzHDcdhQOgx6469KUw7xlWGevFM8hgD+8I/CqM9SUY+VR+OKDKsR/dk7/cdKUQ7UB43j1qGXGSx6j070BsNMjYIzzn0pi5fjH4VJGqgd+maPwAoEyPb8zf5xT4UUuu7djuaa5+cjoccZp1u3Y9zQ9ioJORZml3tmNeg5LHkn1pLFikxbah7YPIppUFgMnbnkCrOkw+ZIYyyrknaWOBWfQ643lVVxl18xC+p+Y+lUJeJGCk8Hr61evP3chz0DcFG+XHas92DOSOuc4qoLQxxMryBRx/iacB3/KkPbuOwoyeFqzmEIzngmus0K4+2aMIG+9Adp+nauTGcEevOa0vD10trqCK7fu5flbP6GufE0+eGm6PRyvEexrq+z0Z2+jSN5GxjygwfpU726ufOhYA9SAe9VLaNvPYR8nGcGnrI8UhaFyMdc9q8CSvJtH3UJ8sVctbhcR7JsrMp4Y1kato8N9uL/u5wMBx3+vrWlDcwzOTJxJ2YdKnu1+VW4LdARUwqSpS00CvRpYmFpK6PMry1ntZ2hnTawPp1HqKhYn9O9d/qdjb6nAYplCyDpIO1cZq1hPYTCKUcH7rgcMM172GxUaqs9z4jMMsnhXzLWPf/Mo/Tp16VPawtM52sqkcgE4zUJOFB6mrlpdv5kUMgjMeQMiMZH411s82Nrl2C8RwI7gbHXoKyJOJH7fMa6dbG1XDOuccguK57UkVL2VVxtzkVEWrmtWLSVwsYvOvIolYrk9a6uOzmWPL8Cub0S3jmu9zuF8vDYrpQ5zxIzY/hzUzeppQWl2OSzhwWkUMcdTzmmysigIoyvoBwKrTS3O8qybfTB60xvPY8SRjHU4qbG10TRybpCMBQc456VKrqzBWUrn/AGqpSrPK67plXAxUkeI84BdvWiwky40yqABH0Pf+dCN5soUKVB9+BVWIFtobIOecjPFWV2ldoZy3faOKRa1JWtdwPmTKMDopzUTxRLKVyDnse4phVpAU8vYA3BLVOIdiEvnrnIFAb9CORoR8oK9uGFTi3jeBhEdpx0HSmOkDj5oQ5x95jgU/zLeKJZApDBcDac0DXmQfZr/fuLgKp+XPcVat0YNtCtIexxjbTLW8hlXaqZcetXlYLEZOcE9BUsqKRRuIS0m1lDcYIBpIElich4gEAwCeadJdzNKVhtm2t1OMkfjUoa4eM7pNoB9OSKYK1yOFm87c+BGeMAYq39ijlmW9+byvQPlePao4pEhb7MXSQDBHHStFHkQYjRWU9MDgH3qWXFaEUyyyw/uki46u3pTImkW33NKpfuI+uKqXMrb5Gmgfbnjnj8qhN7sTEaRnA4AJ5osDki2t8xyJJZDxwORgU4ysr5HzA+vAFRaXeK7bpI/LGT1UkD8a0LkrIhEUUU/mcffwRQNO6vcxl1AySmN8sittwParUGGJfc6Nn0x9aUWEtpC80MMe9jypaqUkl+wDzSxxrnG1cVW5nqtzWMa+XxO7Z6AjIqO1kjaQxrIQVOCoQjFUYL2xhH7yZ5ckABF4H51OpuJZzHDJGEcgrujIP50irp7GhLB8yyMdy5ySR2rO1XTYdQjT/SCsingFcCrSTRr8kqzPsPzEKQPwqU3mnlSTtUYyofqaNQaUlqcZqOnXlj8rxEx/315z/hWSyIWOdxyefaut1/VIPL+y2sZQnq2elc1IAo3NlvWto3scNWKT0IVhHvj2qZEiDDdjg/lTUYNznhe3rT/lyNqnkdKoyRLiFQQoDc8GpVZVbCxLyOoFRKFWQAce+eBUoOMgBfrng1LNEK27bweAMdcUwxsqYMhwTx3qQfdCAJUUjKGJAk/nSKAW+4/6wLj9aaYTkKszAmnwMH+RY5XJ9utLJFPBz9lYgHnPrQKyJI4QqkSXWfQYqaGGFTu3bvfPGaqL9olb5rT9cVZ2zIF2woPYuKTLTXYtxLDC5Yk7ewFOkuI4VIJK5+7g1AY7kkMQgJHQt1p8GnrIxedgCDwQeDU6dTRN9ENa/VUK5J6dqnGrSRIqMvXvnNC2cUcrDaemN2ae1rZum5X3EHNGg059yK51K6dj8wAA6dKoNdXTMI42Y4POe9b0Uds/z4IyMEE1bgtLBGZl5c8nC5oul0HySl1OVmEyhXkXG/jp0qzBHBNGEZzwe/U1uTLZqdpUEHHzY70xYtNhuPmUdeoNHMHs7PcqQqpIjiK7SOfUVCzSMGQjC7sdcVryw28bk7EGehHSopxbFfMWIZ6An+lSminAow6f9ojZFwS33QPWoILOSJzHJHJuGQDjg1rxTOpXMyw9SAvGabNcSqD5cpc/w5NO7Dlja5mNalY8+XIOecc5psJ8mNZBGdp6Aj9atvNcON0rBfVQOlIcNKqgkJ1OAaZHKuhUndC8jQkxMB8wXvT47yPYPnJJ/OrpswpMiuCG5xt7VX/szzMsqAY64NF0DUuhXFxIAyAIF6/d5qWGVlUHeGPX6VDdadNu+64GMAD+dVkiuog2I2UY6HvT0ZN5IuRTTiQrI6hBnkYzQ12uHRW+Vh6dapJaTFhtRiMZODzVyOzHlO7Bi6jAGegpiTkyGCQxyDe3HOBnGKtPqa+cgIDJgZI7mq72Pl24aRwzN0APb3pEtNsWVUEnpk9BRoCckXrfVGjlMMcOAxyMnrVqWS48v54gxY5AxVC2X51ZkTKnv1rYulh8oSGYqMchVqXY1jdoqefN/wA+aflRR5dn/wA9pqKYrvucqOOYUJb3FNKy+ZtbduPPWrG3nCg8d880g2R3G5pSiMOe5q7nJYi9s5weAOOaeI3Zf3akkfeFMd4fMyGZlJ+hFOt5ijEc5HIoBWLZtYliGFIx95jwAarMkb7to/dnoTz+tSpPK4LZAUjnPTFJZL5o2s7Be3GQD9BQinZ7FWazljXLLtB6Hr+NUz8pK1rvG4VpGbzNvRf61XltNzqNyYIyecEU0zOUCkvK5Ixj8M0cH5Rk+2Kknt/LYbZAfTnmogrAknnBpkNNDskKeme4NPjTkNjI7ioty92y1KJlx759MUxkrsuR8pz7VCXZeFb5e3FIJW46j603crA5yfQ0CuWIHXcC7kD6U++2tho/zqCKCSRhtyR2q9FYP988Ck7FK7VrFGPdxxj1p3kO7ZZwB9K3bTSTIAxyVI44xmp30uNF6c+lTzo0VGVjBjg/3se4zVhITgfKfqa1oogq7miYjvxxUbyL91WUe5BFLmKVOxQW3bGWXaO5z1pryIhIEbN7gVcBLKA0inaeO1KfKc7mlA9zRcOXsZpuLpjtRCB2IWo47aaQ7ZHCLnqa0gDJKdrHA7dBUn2d4yMpkEfdD5P6U72FyX3KVvZRKcyDdz1JqfyWYkLGB2GOKUyPuClTGOepq6BsgDsxYHnBGKlsqMUUVt5gegxnHFOitZATvZQOw706ZyqD5uvHA5qv9qnJVIwxY9vb60wfKjUisk8vcWZ2xyuAMVEtukb4kdQO+OTiqrx3ioryXSIpHO08ipYbeRofOjjJQ/8ALRzn9KRenYRhDLP5FssjEHqw4rTS2jjhV5JEznAAAYnPpWenl+WUjH7z1Y81ct9LYosnmM4cZUZwFNJlQXkSy3CQsRCBtA+83GT3Ap8U0kg+VkyemW4qFdHuJGKS4YYyB0HXrWjb6fbxKrgbWQYZguSfbmp0NFzNlb7FM3zsyyH+8R0qZ4Jdm103NnHA7VYu5o4Y8szRJjg7etZ02oyD5bKKUgjl5OpoG7IstZ+WubqeKNccKzYP5VWXUtPgkZYozL7kcGs2aKS4lJuZlz0+9nBqOG1UMF8xcjORVWMnN9Ealx4h2RqsUYVT8x8sYNKdViliCsWVuoOTkVQeCL7yxE4HOTwfeoXvJEwkcGMd3GRRZB7SXVj7ueaZwIrqYEctu5P4GmR2F3MCqkbXxkkYJobU7s/8s1CA4G1Rn86qT3c8hwuQo5OTz9admQ5I0X0/SbVx9oZpm7rngEVXN/a2z4s7ePPf92M/gaz13Sq4di2BkfNTkht9oZpGxjjHXNO3chz/AJUW5taupMrGfLHQkAA4qt9oyNss0jeoBxmkb7Mg3bCcjjJ5qFJpGb91GnT+7TSRLk76seZI1zsdx3wTwaY24HBmyfY5pjq7Od2Sx7e9SpGqYDMFyeST0pk3bIwrl965yO9TxR+Z/vHknNWD5Kj/AEeRNuOSxqBhG3IuEB9RmgdrGjaWhj++4YnjB5I96n+z8Nm4BY8bTis1FtVj3NdNuBHTqTQt8I2wtxKeeirU2NFJItnTLeOJ2a5VcnlWj5x7VVS3tGOA27nqV2r+dIupTYKqj5JJ5bg1Wfz5vmk8wZOBk00mS3HojVeS2tphHbxEAfecYOTUUksPnhBIu4nO7GRis8ryoIVgDjOTUwjXkKVcDggdqVg52y601mkflnez9RnrWppt0YYg0bTI7digwT+VYCWqrGZpGKKPfmpbSdiSu8Bc5Bc8/hSsaRnZm1HJdFv9eEUnp0JNWLjUpLaEMiHIHTOQayvtEtsu8ybg3Kg9v/r1F/aTSSKJCo569hS5bl+0sWX1GWRw5ViC33D0J96imRrklnUFjxlR/Onm8tZLYqYy4H3jgdfamWcrTROI18tIiBz1NUiW79SxZ2NrCTksOMFS2MGntb24k+6xYDODL2qF0KOUZiUKglh1JpGjkZCySFVB5OeaRWi6DL2zjJWS3X7Om0kBW5qGGznZgXLuhHI3dKvwFUKLJOJAfbtUl80hKtuRcnltvykUC5VuZ0tqefLY+VjoEJYGkEawW+15WKHtio5pJI3O/AH95G4IoedZIQzMCy9zzn8KdiLoZbiPzWjMhTIx86Zpl0VQBV2Fhnleh/wqNriLayICXPAHWohGS4IO8txzxTsQ5aEbSLg+5xitS1EsbBoITKrL+8+XlDjms7Zt5kCt6HirX2uXagWR2HTAOKYo6GlqKmPTwyQpJGRlmBJ2+lYTR7v3nPI9eBViS8ndhHKSqg4wec/X1qusu8PHzntxQgm0yLdGuQy9+tC/P/CcAfhUkdvC5G+baSem3irFzawwqFjaRsryccU7kJMptIiKe+KaGy5yDjtg1H5fzkbgOevpUzoPMxGoCqOT60Ekc0ny8LjGcH2qMLuUdvwqcwdTk8fjTGwvHI/nmgGmRhgoI4OOv0pCctjH404KNp65IpjMMken50yRjZBxU1sF3AleO/0quT37VNGyKilxuHPHrQ9iqe5IrZkRV49avWvnWmnidljZZcoN2Cw56j0+tZ0eNxO48Dt61paorJa2ybiU8oPjIwCTUPsdUG9ZFG5l3g53DPTJ7+9VOh6U+cjfz+dWNNjhe4xNjb2J4Gaq9kcz96VmQtDPHGJZY2VD0JqMj5Tk9+ldXcW8N7p8sjR7nUEqQ3cDrXMvD/oqXCsWBYqw/untUUqnOtTSvQ9m1Z3RENwHTFIeDwDnt7UBvm/H0o646fhWpznX6JratYEyFzcoNowOCfU1D9qlJ68nk+9c5ZzNDMrhjg/ex3FbaJM4EgVjGRxxXnVMPGEm+59FhsdUrQUW9UWlu5MjbxWpp980bgNk+oIyKxokIO4qSfWpo22+uPpzXNOnGSsejRrTi73OnCRyr5kW3B5I9KparYJf2Jt2xu+8jkZwap2N40TDqRW3byxXADKwDkcjPFcTU6Mro9S9PEwcZLc8xvrWSzumhmUhlP5iof4hjrj/ACa9D8QaMuo22BgXCDMbf0rz2WN45DHIu2RWwVPY17uFxKrx8z4nMcBLB1LfZexv28zT2isWOcYxWXq6styCTn5RjtT9NuNiGPgkHI+lR6m/mSo207duB71ulZnJKXNErwu0UiyL2Occ1twXsZUtuBB6H3rAzhvU56HpXR6RDD9nWeOFcMc/NziiYUb3sieJZp1GzIB7kU+WzmLeXyVx25q4t0saLu4xxhRxSyyY+Ybm46g9Kyuzr5VYqrYGMAHJ96kC24jO1fmHbqRjtSGSYFTuBUfjxUcTzsW3bCrHjJxQGi2JS0LRbVlw31wR7UsN1HG23IBHB561DbWrW2WPlPkjOWyKfJnaf9HTaDyRzRYLstC5Un5SA2OOKPNdSCZAD1+7VO2EDSecJGBX1GBUrr83mRsTxzzwDRYd2PW65KSgSenGM1XlRbhz8zKpXHHQGlito2JLuv09Kl8m3iQFWYt/vUxatalK1t7iDUESN95Yfw9h71uXUJaEfvx23gevbiqRvjbqVijjfcAc55xTXmkkIkVVLEfMQeSKT1HFpKxbdo4Qsasx3DBI7mk+0x7wGwhXr71RluZkfYscnuSORT3knZf3YDMQeq80WHzlq7vRkqgjRR0+Xkio7XUH84LJI3l9SPWszz5GcrJncOCCKYZCJ4xGg3FgADzT5SPaO50Ud4k24LgAZyrDrVOS5+zHzAEXJ4AQcUptzkFsnd1CnGar3dqbcFsblxkZOcmkkjSUpFmGb7WgZj94+tBZ49yqqkepNUbG1kaQSytKkR/gC4qS61RbdXtbWMbeMluxotroLm0uy/Zx+e0gecsG6jptqKexjkn+zvKVjC5xu6+9YomuncSG42D/AHuBU39oxxSB52+0EdDjpTsyOdPcmgsJEu2KzrFEfu7+c1qxTwRqyxLNJKvQrwM1Tg1mG5ZYykbEjo/arklmrfvxOkaZyRu5NJ+ZcbW90kk/tBofOuV/equQo4/MVh3c83mLv/dspz8wzj6VqRveyTLhlgt4jnMjD5vw6mrDWVxfMVIilAAJZSMimtBSXMtDl9XmEyCQIN4HzNjrWZDNtPfB4ORXReI9NntbQD5XKt8xU9K5oN8xHt1xWkdjkqpqWpcWOORf3eM544pTBJg7ucDtVSIkMu1u/arcM5cbcn0oaFFpkTFkbIjy3rmlRgxwNwOeg7VM0eWA35z2p0SpGxbJB6HKjFIdh1q+wllYc9SaneeZgd2zb34xUKJGysVweOQe9Jnap5I/2etKxabJoWJl3GYg+3GBU1yshA8qVX4+Yd6it/LkkCmRlb36GnzTyQyBEjRgOAR3pFp6EMUkwkJdcDoRmtK1W2ZR50gz1Ct0rPkuJvkfaAD2xmnfadsgk2EsOxXtSaHGSRpCEqg2rnnjHp61HNC/mcAAfXNXYri2eBZCdpI456Gq4uwhkeMhiAc5NTqa6DGiKx/LkgnGetRqkEcRMgkA9MU+O6gbKZx3IA702ErG2RvPPVj0pk3LVgsYO6LJU8YxjH41YjgCMz/aRBnknGTUAlLIu0DCfwAcGmGN7jc0zFn7Rg/pSLT0JNys24yBl/iOOPrThLbRPuCM2BnkcmqXyQttmWZT3CDODVmW5eIotunmccFhzRYSkF7fCY+SIcsw+X2qGSR9nkNH3HOelOiEs+dxVDnseaklljWHH3eMZ60A7sr+Rwkq/vVU8tnp7VIY5ndnDKBjIWn2sipbqZt0fP0zUf2yPfiJHPYHrRqLQso9wIsqfMXoyKOfzqtBdE3BgV3Vs5y2ABUqSX8gSPG1AcnHGRTLy2PnoZMyAnqBjbTGywZxKjLJcqBjAJ7n1zTUMisVa4UKR+Jp0C24Q7oywPVSMk/4VHcXKQMDHbMW64YZGOwpFeYNJcuTFE3TncPSn+TNNa/MxI9SKkguI2h3NEIy45wKhmkdomSOfcjfw5wRQGg+0hXeVeQKByOc06SKKLcwkHy98cEUv2VTEpVNp4JI6mmeXJI7LIrBAOmOtArabDoZ4CrBYyVx8wZarmS3wcH5VPT2qaSBGVY0X+HOS2KksLSzIYDzS+Ocjgn2p6Cs3oQpNbxt8lvu3/dKnmrsUg/eLt+UAZzjINPgsbPr84w3AB+apxpscgZYmaGNj1bliaTNIxZm7H/56v8A98iitL+yk/56P+dFSOzODlM20H5FJ6Y5xVYpySz7iPalETOw2sB3PPSnlRtPcniug81kW0FQVbvUqt5ShgpBHem/whdoHzdxQVyfmJPHFADEfAbkkMe9WbW6a1VtswGfvDHJpI0SMBmXr2p3kQucuoJxjNLQauMluI/M81J2LHquOBzUalJX+VTkdTVxYLRDubAC8ZPelIhMY8pGOPwouVZspPEiOCCSfcUhiUsCMc1LLLOCP3IwR1xUdtLJ5gbhiDyCKCbK4ht1cZYDP5U2aDAH71OOafIzEtuZQAO1WdPtTcOJJPlj/U0XDluyvaWLXHbOfStVNLt4kxsXPuKuRyQxrshX2296ikkKD5tm09OaXM2axhFCxR24A+bae4Xipt8KsF3KoznOOfpWfPcBgPJwT/nNSK22NWkKqD6+vpSsWn2LBui0m0p9CP4RUU9wxY/KsmO2TUT3UezC72PqPWqsxVhld3T5iTxQkhSmJJqUikKsIT/dbNPj1GMMGaPJ6tk5yapNG6g/Icdck9fpTY4txLs2OelVZGPPI2UurWb5XtkYE84OCDViXS7ELvNw6jrtbGaq2cUkCEw28jZP3goyB+NPmhubgGeSOVUzjGPmqGbLbVDYLWxfjMxAJ6sMGmz+Wr7Y2cDODsFMjsblgWQqinO3ccc/SrNppl3FKGnmhB2gAM4/lRp3BJvoJBbXDSAw2+3J4aUAkfhTZtM1PJaVt2ORnpWmtpaQDdc3wVgTnYMnPtTDqWlRwmOKSeQngB+59aV30NOSNtWYX2S+V/niPX8Kt2Gm3DoWClGzyxwBWwJIBFudVUgfUioJNatE4LLuHHPajmbJUILVsSDR/wB78+J29Rzj+lTtDZeT5ckqrs+8qSZOa56+1aaUHZdSf7q9MVRM0zLwQ47nGTTUX1E60VokdP8Aa9LtHKwW4J7s57+tWIddggVv3cR4+QqT1rjFjnfPykgnp70+O3lyMFhx25FVyIhYiXRHWSa7K8pVZ44s+w/rSteu0gjlu0AIxkHp+IrmYtLunO5xGPq3JpJ9NuIfvHAI4OeKXKh+2n1RuSoSTI2qDyxxw+cn8aZNe2MaCJHe5cDIOePxrAW1ugxVZMZ96kWzmDkMZFJxnB5p8vmT7V9EaMmr3Cpsis4Mjp+7yarS6jfM+5o1OOMbcVAsiW7EL5y7e5Gc0+6u2JOHBzimkiXN9WSteXxhEjR7UJCg9qrPd3Mx2gEe46VBvlkXGS3t7USRY/5aMccemKdiHJsUySjI8xhz+FM81vL7nB4IpWyAuW3Hpg01t2Punn1pkaksc5VmbgkjbgCgyDb8wwMcECmRoVG1mxnmpFa3TqQ44yD3oGmxoYyEJHkN0yT1pQswBCZ9uwNRPcMT+7UID2FJuduGZiPQnigLokjLDIJBPTC8mlkZG2gI3H4k02NQrYyGPqKsZWNRtK5x03dDQCIgvzfulIU9jTGT5sEhakFwoXhiuOwqBmbfvLHn25oB2JhHleV6deKm8pUG4kbvYjFQQmZmY2/mOBznPFStDPIvmMf+A5oGiVWgACsIh9SeadNFLsWRSnl56jtTYrKWRQvI3HIGOpqRtPmBIaReOxbnNSWr9hq7QvAFWIoVbBWTD4yAF5zUUdk28LI6Aeoq9/ZqrFmO7XHfg/lSbLjF72ATKNqXJjmYqRgdAPU+9Rqsefl2oATyMZqBLWIuf3oXH+yTmlNtGPkS4ck8524H/wBegd2Dy8yZkLIvB55NQbsuGC7VP40W8IV87dxJ5HIxVm2gAU71ODzkc0zPVkTx7lYxKFB5JB4qSGMwxFyqspPXHU+tTWzoGKFiy842r0NXWtVlhVSxJTqpHINFy1EgCQSOP9LUAY6HnntS3MMgUxxIGXHRTz+NU5IJBOxRWPXJxjmp7aaaQZMZJVfvNSGn3IopJYY2U5X5sEH19KlVpGVk87eo5YHpS/ZRdA+dN5aBsqijAqW3toYJz/pRKIeABkn2oHZkatby2zpj5sbWJrElikEwVWCo3Qk8Gt+eOHzgAWAPTtzVDVcRmONtsjbelNETQyztNsyNuJHZlPJNTTosbEO5XnoKo2t59nGF3BuSD1x7VFNPuh8ssxXPf1pkcyS0J2ZJWZUDMeMZPSmYKoAxBJ/u9sVWjk689umO9TRmVvvjagJIJ4//AF0E3uNkJOcnAzxSpciP5tu4DqDTLuYs+ExtHXiofMDjrtHf0pibL0UkLLlEKsOx5p73U8qgfNg8EVQtJ/IlDAg7W5GeCKmmvFkbuo64HSiw1LQmli8tR0we45NRIGY7Q3JPPbNV2uGLgrmrH2qMR7iD5h4PHWizFdMkykJKFgW7+gqJmUttwCO1QmWMDGwE9xTt/T5CV9c9KAuNdMD6/pUMnGMcVNK+4AhcCoWZT0x9KZLGNjoceo5604DMeMZHTNNyOgPvToj8pGP16UMI7ksa5CKMnJqa52eYVRi6A8EjBxUFqWEnHQDIokOOdpH41LWpupe4QsSXJ6jOOafEy7cOwUdu9Rjr689KXucCrOa+pas757Vi0YGSMHceMfSqzSMQyrIQrHOB0zSDJG7g+wpBwM4pKKQ3JvQQcHjpRwp7YFKeBQvsTjvTJDA/L0re8M34jcWcxyv8GfX0rB6dTkduKEO1sqxUgjBrOrTVSLizowuIlQqKaO+kj3n5eT39jUT23Izy2MYqLQr8XlmMkeYgwwrTVCWGByenevDlzQlys+1pclaKnHqZflbD0JIqaCZopNwyv4VpJbnZtJGR1p/2GNgd+ceg4qJVo9TaGHle8SfT7oXS4kRgw4Detcz4+00eYuqW44OFmAGPoa6eMeUyBQAo6CnXsEcqSwuVMUo7+hHNZ0K3sqqktisbhPrNB05b/qeY6ZsW8Uu3yjnpVrWnSRISBg88dqhuLWSx1VrV1wUYgE9x2P5VHqMm6RfYZNfSJp2aPgGnBOLRV7+lb2lqBYxhZkUk9D6+lYOOOSMe1aelTMsGw8jcTTktBUnZm3tcRqWljJzkkU87ipHnIMnris9J9hyu1sjGfSnJMrEM3HsD1rKx1KaLKcOC0/X24/GjyY0AaRmYn+LI4qsXSXJaR4z0wak/eNlU8tlGOfWgLlsRr5WfMO36jNRnKtsSfIHX/wCvVV1mVRujOPXHJqJzIc5Rlb1xiiwORYlLLIf9X83cH+lKRNvXPyg/7WAarj7QxUlCQPWpZpZvKG5dx7Y/wpiTLGyVoMYBCsDkdTTnjWZ9xz0xgHoapPczKAY43BP3qdbNIzlnRkB6nHSgfMi1bCOE7gCzj19KWW6G1mUbWbowqrPtXB/ek+o9KeEYxBjIAh7MaQXZYaSZwCZSOMn1p1tNKzK6xMeeueoFV45bYMUNxsXjopqaIQSFTFdg59TjNA0x9wnmOz+UUkJxwSf5VC9pLAu5ZstnK5Gdp+lK810GG3DD2GRinpNN5+7zECnuFoB2uWLZpWjWSTJYjAHTNSAFnG+PDqMhWbANVUuron5HREGRuZetTxu1wxHmKVxjBBPNFi07k0y3TQqdoT37Cs2TSjK7b7oRt3IHWrEsd5G7GJztxyoPH0qs7zzIp2NGeQ3OaEKVnuh/9nWu7a13j68g/wCFSJpNoqnNxH2xwKqRiWFysrE7upzTmhZm8wM4THJPOaevcjTsajeG7eRvNjuEYkcEDpWXdaTNDP8A693TBw30qxArbgFlkTPOBxzS6lM2zMkknC9KFcqSjbYrpNNJP5dzIChXqOorSgeREMkfnLgfeHYf1rFsJrfP799wDdCKs6trA+zCC1+WHByfU07ExkkrtjtR1SNreSKR/OkkH5Guax15G6nxkKRyc981CQu49s9/erSsc05uQ8ZHBNLukA3KPy6GkGfu5zT1DH5Scj1ApkEiztwTgYHPFTRyqy/Oy4zUUS5yCVx0pxhdT8se7PTFSWrlv5PKzEQxHZe9MSaVWBaIk+4pkcssZ+aPH4VLHLlTgHIpFpgFZ5S+UQnJO4VNDbysgZnB5xtBqvJIsjZXO4NxnpUsTMSDGXyBnI6UWGrE7Wu0Bjg+iqaa1vcH7rMqAcbiKI5ZOAQFB+9mnygvlpCzds44ApGmjGQWzMxYsCw5GTxWhbWhZd8hjHoeuagTaypG3kjA4G3kD60+5ZlYRxsAgHrUu5aSRYSOKFw4jjYY5PemteI0gTaGPYe1RBGmZV81ELDnHU/4UkkCLn94UkHTPNA7voX0cZG1WUkcYXqaSVm2788k4yQM1juZDIdt5hgMbRn9KnhjPlCS4dyV+6M0rBzl0SeScnknrnml87nfDECAevTNQJdu8bDYFx0Y802G6yjQybVLcZIzRYfMPe3SYh41BZuSFbqajtYpoZcFQV3dGHQ0+PbayFlCxvt4LcZp1uzSyfPtI6sfegC5LYxyRiRpFmwOVzwKgkCxptjKBx12/pUtp5hZ0iRSgGeveqdz5Mkx5UgHLMo6UkipNWuXbSaZXKzAng9cVD5zFv3cb4JwQ39DTWW3m2RLcSlBzlhyfbNPE0IHkIjDB4VTkkfU0xGjGrRlWZNqEZbjOKetmt5nyWjKj0PT2qqL26RD5sKquPurycVVt3t7UtPDDcq8zZ4PGKVjS6NSTSYZPmlmVMfKOvH4UxtGhSFkZwi9mz1qubhpZjCszlvcZI/GmXYnEIXfK+fVsjNGoNx7FlNPWOSPy7iTaB0ByKtBUTkkAscZHQist2aNEdXYMeTlulRSTScln3RnkBQc0g5kuhY1m5tF2pG37zscYoF/5dtGVWTIPOBmqvmRwyGae3Tc3KMTnirS3UjwPIlyqr2yM4qiL6ssW11dAqVtXVXzhm4qVmvmDMW+TpxjNYkeqX8PKSpMmSMkcmt7QLySaM/alXfnjJ6g0norlwkpO1wzJ/z1X8qK095/54R/980VHMa8h5OqsBk8H61NBCzgOyncf5U2NSy87ge+3oRU6IysOvPPJ4robPKSGPAqgtv2nHaq7Bgd24nmrxiYfOozx+FQmJmkJ+VATkgmhMHErjcxO3Jx2BqdbWdmz8sY9SangjWBiyqrMeA2M4NRTsfmeVt/0ouO1txscDeYBKVKj7xHOfyqfZtOTuAznrxioI2jYZG7pyelSRRgv+8K7OPvUilYkXLxuGkUjOBjuKr/AGBmJ8twoPTrU8apHcAYVgOOWwAKnlvYQuzcvDUDsnuV4tLXG+ZzI2flUHg/WrWxvKRGmVQOMLwMU+HdMD5bZPXAGBT00+WTdukVe/Wk2Uo9kRJ5cYAVWOe5J/SiRpBuCW4b8MVa8tYRtBRiDwc81E9x5a5mkWJe23k5oKtbcjt45j85CxgdcD9KmJkZDmNQvq+CaEvIFI3KJMf3mqOfWYVx5EQU+uKWoXiluIY7fJ+WVyR1WPHNOXTrV/mZHjJHHzZqlNrU8pALAqOvqaiOpSKvyYBJ5J5quVkc8Ca5tJokAWdCOgAPNVjbyxBXMhYdTwaYt3LIT5mCW644q/Dd265juHPy9V60O6JXKzTh1CD5GmYxrtHy+vFTLeLJDm1dtyDKhzjIrCv/AOz9iNGkjsuMgKcfStNX08QwXG2bysD5eAc+9ZtI6IzexWuGlDrNMSr9SgPH41Svb6V5iyOA2MFsdBVvULiwkB8iIK/o3Qf41iuylmMZABPKjpVx1MakraJjxLIwOZWc+5NNh87zg6ktIpzk84oAZ2+UD2wasxYt4Srbd5HrziqvYySbG+ZNMu2US7+xwSKh8lt2PJZj3yOlXVlXyg0eV5ycHvTY518xnbLH0FK7RTS6sqwQoswkmjJj5GM4ya6Q/Z/7MVINqhxySentWI0qySAKw2kHcMc57Uu6PykjkXDIfmGKTVyoS5ExzxBBuEoDDru+tKZ5FwV29OAe/wCFInl7QY1ZlJxknj6VM18qqwaCMtjClRVE6DVNw5LZzn7wJ6GluJUUDzm8wenvVf7UZGGJH68gn9asp5GwNJKCV7AdaQ077Ff7XAsZMSuCRyCarm4fbuII96dMsCsSu8DPOaiLcHDH8RVGbbElkdm3NkhuoBzUcQckhVzj2pVZEBDEA+1PFz5YHltjHfFMkFynzb8AfmKjeZWGEPHrUU88kxCkZpEjkYHaDn+VOwm+xKrhl7A1JvPlbPMGM5weaIbORgSUIJ6ADrUy2DBctG3sSR/KloNJlVQznKKTgVYaymJB2dsgg1KEnXlflHfHQVbhEqRjMgbPHI5H40mylBGb9imzzH+B9KeNPuXbKp19OMVpRRyMTuzweoHFTnK8tx64PQUrlqmjIGmzBuVcDGDzxVqPSFzvwdvdsdTU090qozRluDjrxUcOptG4IyABxijUEoJ6k8OkWoJUxy7zjAx1qRdHbBNvbxkr/wA9Oazm1C6klLBnLHoc8imteXeCgaTDHOM0WY1KHY3BEtqi/akhJbOAnG39KZ5dm0qmRxtPG4MBWGJJ5R+8LN6gmnNGmAVb5GPelbzH7RdjTvDBGUMTbgDyC9RyXisjqI0UY4wATWYowQcnA7GmyyjB2kYJ9KaRLmXWvAEbdGAD0I5/Wo0uN5+6xbsc4GKoBn3d/qPWpVcMCNzA07EKbNTzFVAzum4/dApkzOGMnJ6Y5FZ7KQgUspH05qLzZA/LFjxSsU5mobnDo0h288heafa3uwEZbHuM8VjBuPmOOfypfPcjgrn2zTsJVDdN7BG4IjR8jnZ6elRSapCvKxrF6BawnduG9fSkRpBleOfWjlE6rNRbydwRGQc889aBPNIwRmjQ4AJ3dR6VlmTnnt6GkaVmbAUnvn0p2J52bcs6QJtaQFsduuKzprp2O1WO0n1qmCxOW5/Hr7VImef3anjHNOwnNslW6uPMGXY9uTnFWZJ/PCq0wABz6mqADdcc/kaPLJ+br6+uO9KwKTL0i2sG0sUuCVz8uRiqjyb1C8KuenrTd6BMJn3z1NM5fbtX2GKLA2SMyRsDH8xHUnilVi4wAeOp61Dk/wAS9DS7mVeOme1OxNx5RMr0Y+3pT1KqcmMP6VF2zz/jSqOp4GKAuLJ+8bcygd8CkEffbzSfdI3Hgirli0e7Lc+oA60XGldlcqNmD1xTkRdh4OeuOtWp7fLFo/uY571F5LbSTnI9+KVyuUfHHGyfMu3HpULvGv3fmye9RyO27GenbsagJyO5NFhOQ95GY47A9O1Q7uR2pWJ/h6d6BjcO9UQIPXvmngfIQOKkWNMZGMmiRdpxuyKm5oqbWosXyqxB68Zpsn3vXNOUZTjIOaY+d+T06UFPSJGSAT1xnmlYZGFwfxpHLBufWn/wgjp0NUYDAefT0xR0OCfyoPXv/jS5wB2x37UAI3X0x60d8dRSnke9InIPy4JHrQAg6jHA7U4Bdp3ZGBxx1pOgxQFx0J/OgC3pd41ndrJ95OjL0yK7nT7iO4iEkJ35rzvAyQcYrR0e9kt3MfmFVPQg9DXFi8Mqi5luezleYOg+SWx6DujjTc7LgdWpIb60l+WObkdtvFcvNO0oCM5I7AVZhkhjj2rGxl7NmvKeF01ep9PHHa6LQ176/it2XcC+484q3DdW9xGGDZKjoe1YO3zIuerdfamS/wCgbJY7jbxlhuzij6upKy3D65KEryWhF44gVZLW/U4f7jA9x2NcnM3mSt169Kt6zqEmoXRldyyLwo6YFU35GTyMccdK9vDU5U6SjLc+NzGvCtiJTprRjVz7Vp6YrfZ2O1Tlu/as5FZjgc54xWkkKpEFdjxjoa2kckFqSuvyf6vjtSxIwjD/AHucbe9IGhUgnkj15pyTLvykW4dAAKg2QmyQ84JA654qaNZCmFxx2JprSk8GMDH95qjIC/OGIP8As0h6Im8xldS04VQOnWnfbI1kXdLJKvsKiiMZCl33DPIPJ/GnyRQhcqwI/iCjtQO76E8V7Gysq7gRnqKf9uRovl2sc9McmqQ8tkKhdoHI45zUaDyQzCTBPbHSiyHzNGjbXP1zkjaozTVu5CSpVyScdMVUVpZAPKb5u56VYi8+P5mfce7f4UNApNkkkkoYozevBpi2/msGkdcfWlM/J4BJ5OB1qRGj6hYwTjnNIq6ZWkslEzKZPk68ntQln5Z8zz8nrjH9avCYSLh1Rx2APNEnleWsPllV6glulO4cqI7TfGvAZwewbgfhU8ghfbF5UqA92BHNQuzIAkMqZ7tirK3twsIRFyezkA4qSlbqNJMJEUkmAB8rFuPpVlJ7ZNpAyzjn3HfBqFJSyN56RSqTxheRTCYVQ/Z1EYPGPSgq9i0soYAAKvGPmOMfjTZXUZ8yRWOQRg1VEUTZ3Ssvr0IqTy7OOMlZCWPTKf1pBdk8DxvvjMIxt4xxx61ZhgVokby/kTn5mwpP9azRJaTOGluDuI4Gwfzpz3Fq3yS3DhRxhRRYakjQZoc52IQeSVz1qtdWcN/GzZVBxgjkgUy0v7SJ3ULIy9MZ6+9JDdRtuX7PMFP8QfmnqF0zNuY009htMNyM8cdPrWRcSNM5YgDJ6Vr60y/ZxthCZOQc5J+tYnOQvT8K0iclXR2QqP8AIykc9ahUjd8wFST/ACoMck9SKrgkHsPxqjJlg7gQwA9akWRvf8BUO7I9akRt33lH+FA0SxMwPJzz+NSmQnDA5+tVhketPOW+Zsk+npSGmWHYNncMnuaFSRcbMc1GkmwH5QWx3p/nYUYTr1xSLTQsiuCpIC88HvSo2w48wj3FN3M2NzEj+VTfu9pbccegoGhytCG3OWcr6HjNWBeL5flrk56+1RGNvI3x7SO460QxyoCpiUs3TjOKktXRcilG0Zh3kjh8c0SBtpZ4yWU+lQGS6AChgrD361NardXD7drMxzn5qVi076DbRJXm84RqSP4iMYp7ktOsj3JyxwFHSllYxnY2Bj06mooFcyDZcARjn5v4T9KA8iybOIkvI+WxzjtTI7bcTv6dgGp1wwDxmOFCR8rMpqO6aCFV3SKoHQgdaRWgoi2ERlfMHVgG5p6m2RRF5Ry3IOc7aiivbV3/AHPzsBnkYyKnhuP3ir5aDJ6d6buJNDnVLhCm5nkHQE8GrEEd1t2GzXywMEg8ioriYQyEiFgW6MP6VpWFx5dorS7mlc49hUmkVd6lSCFUO2WdQ2PuLwcVYisbKSTAhmwRz0x+NSq0Ml3i3hLTD74HT65pS05DCOBVweOcE0i0kPhsbRWZXYoV4BU9amt9GjMDTRwzk9QTjLfSsyC3hWXM0+6UnIXJIBrXt9Yk0+HymVNv3uR8oFJ3Kjy9Smun39y4ZbMnHGC2TTtR01pEzLCwZAMKZMgH0xUB8UGRpdmXPOOcbagHiCeS5Xd8uBycdadmTzU+5Ji4SPzAwG4YEaRDgVDLdT291tltvMwOg6Ae9QXer3QkLmYbh0BHUVQkvJrm782RRyAAC3A96aRnKotkbJiN/E03kxpn5VBGOPWq9zpd1u8qO+UqF5ROPzq5dXv2W3SJdh9TjFUZZsyIFx5jchiecUlcuXKT2cVqrD7dKs4UYVSOFq3dNZx23lWqbww5DLms9Y4FVriacxrnBXHU/wCFZU+oSCcrbTOq46CjluJ1FFWsb8Ucbn5Yo1C9cDnH0qhLe+U7LDKy+pAzWPHHI7bvtD4PJFO2ncvzEq3UZ7VXKZOo+iNT+1Lj/n+b8v8A61FUfstt/db/AL5ooshc8ynHDMFI8zGByaFEaj96xdgD8oNMaTd1JU96aIZMfKrAHuaoyv2HySDcc7lX+EDpTEkXhWGMdac6W8LjfMw46LyasyQgxqy27Kp/ik4J96NBakGxZGyPlU++San8hYVLBuvGetV5IWU7doHoRzmpIIvLQSzMdpPIXrTsCZK8eFG7axzj5qUWsVxk5ERHXmqCKWZj8xOc854NWHUoNqSbARnnrQNO/Qs/ZY0jwkgf8M/rT47a3EeWj3H0U4H4nrWdIZIk2ghl9D1NRfaJunO08Z54osHOl0OhiuVt48AwwjpwM1DFdrJK+9i4xjLcAn6Vg+ewY7gDjrmh5GYn0570cge2NO6uJjlYym0HgZxVSdizZlZWOO5OKqiVh8pIz35zSOVLlnbOewppWIc7iSFuAMfhSL3+uCKXcW+7EeDxxUy20jcttU9Tk1RFrkITdxwoprLggBv06VZMcMZUuzP24HepGaMBdkakn+KlcditCpVgygnHX3rVslhiHnuoYyZJDEfL9aqxO0ZAXh89eOlQT8yjc5OeTg1LVy4Pk1Oli1O3KqsEiQgfezjH51ma7PBOyOCsrA4LKMZrFZVL4CnGeOalklEcsRVtyr97sKhUkndGssS5KzRraWLVm/e2qKv94j/GrrrCxVIVj29yQBmsyS7WUj58qPwqBbhCQom2EdiaXKy/aJKxcu7RlbdbpGzdTjiq88fygyxvGx9s1JaXEaN810oB9Bk0ya7ikjZTIWOeOOtPUlqLK+Y0j2lgATwaiLKyk7vlHWo7hlCk+WQTUVtEJXG5tq45960sc7bvYVC5f93jIPrU6XcqxEM+M+lSzRQ24OzduxyDVfaW68j0p7is1oTx3xWLy96nJ+7txUEl1GVz5Y3dzmiS325UjketM24/Hr9aNAbkCXJznaBj3pGuZGUhSQMdutKyKBj/APVULq3rT0JbY5gSvXJxRGgY/MwB6cmm4YH7tINuMDr6UyR+1RnBJ/GiKJ5Hwikn6UJGzLwCFBqeJpIcqjdeox1pDSJI7CbG6RlQYzz3HtVqGOKIHadx4z6GojeSSBCOCq9vWo2kBj7nnrnmp1NbxWxfMzM26NVRR0x2NIJgDskAye+azvM3DCgY7YqWJ8LuZNwNFg5jUkuII4x5SliOTuGKga/AAKxj8B1qm8m7d8gHvUO4YC/Nj36UKI3UfQ0PtrOBuLgDqq1XnmBJbcxHselV920jB9s96VSCeSfU0JCcmxwk5IBI9R1pCoLbaYrj178UjSFmDrxmmRcsblVSFx15IHX0prN82OuetRj584Ynvioy6jAxg9qLDuTmY4+/35GetMe44C5yO4x0qCUKp5PempImGzHu9MnGKLC5mWWl2jdu+lME2ARzUO7A+7xjFM6Zz0p2FcseeT0yD9eaj38fxD3pg+Y8kdKcU6/MMUCuOjJDckHr1pzyNjr075qB1FJjJz149aLBclaQYwSppqyDPypj8etJ93nOaaemduaYhxclfTnqKMY5PI/Wj9BjvScgdTgUALjpkc+tOAbqOnvTduPcGnoqken40MBp6Y5p6SFMjaeRT1CFMqvQ9aZKq5GAT3pDE8wA5wcGkLM3G3AzTeMjb2qVRkfj9aAIkU7tpBHNWYtu05LBu2OKbjPzbeT1qUwlwcE7sZ6UmVFFdwGc4GB1p6pvXBJXvjHWpUtps5RcgHBI6U+ZFjb/AFg5HNFwUSBY/kGPz9aTCjLHHpS70T7h3dsYqF5Gb5eAKYtBHI3ZPapEn2fdXHfpULAADr04pefUk07Cuy015Mw+XC+/rULzSMPmY++KiwcDB5pSCRu5yPSlZA5NikjGfw+tJ3GevpS8Ec4Apdg9qAGFeP8AZoAOe1KRx2x3pP4vp60xFqxWQzr5aqT0G7pVq8tbgw5MceFPOzrVWzZY2SRjwG6CrwuIGQgTMDn86zd7nVG3La5lg7TyPrUbuWPXBJ7ipbjYsrY5WoRjJbI9qtGEn0HN8yhh+dEeMFfSlTlSvvTBjNMzA8Hihf7wPbmgd27UjevGKADnAIxS7jgdj7CjOT6AenekwQRn+dAAPvdCTRwPpQcjrn86BjPIGfWgBw6HnPNB9gc8d6Tp/hQevHOKANfSr7J8uYjevKk9/atCW6gGckKT156ewrmM/lRkEfjXPPDxlK56VLMpwhy2udE2rwxwhVYNjpgVk3l3LeZzlUHO0VWjXJP/AOqplXClh096qFGFPVGFfH1aytJ6FcZwOo/rRzu74FLIu129PT0pBnd0rY5BFPz4zj3qVZpEwFY/4Uw457enNIvB6UDTLaXzbSsiB/Q5qcXUBIVZnQD/AGazcdTmgfeyOM0rFKbNJZEkz+8DAetPjyXIX5CDycdayM8jpmpVkdc4JxS5R85pM5xlDuPsOKTa7kdVHfBqvb35UYkjB9x1rRguFkj3RsAfTHNJqxomn1GK6xjGwAN1B71Jm2kT5k8s/wCycg1BMBIN0jKuT2qP7NGV2h+fWkO7J9pdf3TAZP0ND/agvIcrnggVClvt+7MRgYOafEJrfHzK2PQ0AmSQl5Btj2dTyaJYwgO4fMO6t0qJbmRXIwCDzz0pXeMlm2lCR2PWgLqwiyFDzxx0+tPjnZY89SO2KjCQ7d29l9s5zU1q9qZPLaPd/vNgUMELLcO58xNvuo9PpT9zRFmbI4+73FMm2rKzKqqOnydqinbzMNkjtQO5OtyjKUK7cng96fvYTkpk/ToaqxhZEIzk96a7NGflPPtTsJyZej+Y5JYc559anXDZ+ZenpWfFIxQ7Gxjjk8USCYjHmAkdQDmlYpS0JZUAG5WGfRRipLfaF3SoSe3PSqR3AlWOCR1zViJWVs7jn3HGKBJly2YS42x5K8fWpreeVWLCMgg4A6cVTWNzubgEdWzjmkjkWNg0h3n+7SaLUrBrnnXMe7aoZP4V71jry4HT1rZM8YRyi4JGADWe8LsxkVckdRnOapGVRXdyrKCo244+lMRMn5uPSpbg7UUHqTyM1GOf6VRmwMe05wPXBpw6few3bim9SelOXOAcA8d6BEqryDxnNKH2njryOnNRgkNlR/8AWqRFz82Bn86BjgzNlgoJpVC4xjqetOULj+6R1xxTiPLyQrHPcdBUl2ARp/E2B2pV8vcUwck9c03cTzt2jtTHidmHpng5oHcsv+6O3ftOOCWqWOWQOH2ndxyTxVRotuF2rux65pw7K3T0pWHzFkM5YsuN/cmnm7kjckMQR12GoYIJvMADBSOQc1evIrl0zxu7kAc+9LQtX3K807yL8q9Rgk9qrq7g7RyM8+lXbe1udh8tgMdTnOaki06aWPd50aE5+9xRoPlbK0TTBG+bA/vUC3mdW3gMFHbmraWyof8AWqTnkFuDUNxt83ajoO52nrQFu4y0trUhlbEcmPlOcVILNt6yJuYJ1IbvUYWGSUIZgxJx161YkjEMYVeh67T0oGkidpRL8s/G3r3NPjukeIQqzKuehHaqRji3CRywB7DPzVMs0TDYoCJ6dKmxabNWS6njiGwKgIwAvp61XN4JVOJFVx/eHGKoh2M7ETggjkbsCmNazOWZJCx7e49aFFDc2TR311HIUiVCPUCi7vJJoza3CsrEZ+UfzqvZLNITiLaV4JPtVqVovs4YRySMpwSo6UWEm2ilG4trUBIgzk5JYdaYS0reYwYMeigVp2cUE/mbg7AKflPQcetVporhXIWD90e/oKdyeV2IWG5CZhkjHXkAfhUIMazKFwPTBz36VaWCOJi+8tH0wT3p7QMJ4o2VFdmH3T2oFYuanbvMoZcgkDhutZMkM0H3slexJ5FbGqTfvjhWwucZ74rLkmL4faqDvk8Gkti52uRTRs0Yd5ny/HrUbW8mO3TNa8M3mWu04QqP9YVH6VUlkZG4m+cDgdjTuS4orPlF6EkcMR3qWIll+WNe3OeRSZuRbNvQEMcgY5qvGpDjPOR0PQmmSWvMf2/Oim+Uf+eZooGZcN0sTfulwO5NLNdySIVaRgOvHrTXeFE2ttO0cY71WkXzG3KQB257VVkYOTQsTbZA+3cAcgVc+3SS/wCs4JHBxVOZVjizGzY9x370wTeYNrEZBp7k3a0NwM0VpuS5DsRg4qraq1wSxZiQe7VT3szfKvA7CkfzATHFv5OfTNKxXMXLqdYW2h1I9ucVXkvg4BK8AccYqqUwPmILehNMYcEDkdqdiXNlv7UqnITJ7GhplkyS2SCOveqQ4J3ZH4Up6Dv/AFp2J5mTyMsjnjA47UyRMHhifehWyp4zgcUqSNklV5PU0BcBGx5AxxTZCwJG39KkE2SAR09OaZKS4OWH5UASC6baPlC+pFOjbzZVZ2ZkzzjrVXPXt/WpF4B+Y9OM0AmyduDhj+FMM2xioY+2BnmonkycBj/9ekwc8gg9s0guSG4J+7kUxHVeWJJz3pUhdh8qt1qeOzkKj5SvPWjQdmQzXDEYRcD2quBwBjntmtCTT5OgK9PWoHtGjUb5FBzg4GcU7oHFlcjjHNPjiaSQKoLGr408LCJDMWB9ByasWmlxyEMkjIfVjUuaKVKTM4W8kb7XjYYH50hSeaRtqsMnGPQ9q1Viuom2yQtdRgdVQ9PUGrcCWtwQ0Ujo+PuHg/Tmpc2aqknoY7WMqFTcNw3QCp0VLdPMhj3BRuIYVd1COC1UyTTGR+6g9DWILqUSBlxgdAfT0oTcgko02Nnmkmkct35PvUYZlI7VO10p4a2jB5xjjFSW/wBlmYeYNh29ulWYbvcSR2lbc0oPGfTFN/dgfMwPHOKtTWdrsVkYnHUd6jaC3CMwDY6g5/SldFNMjSSEA7lJXGM1Ey5mwBheOvWpViDZ8oZJ7ZqHYA3L5bHT3pkst+RD1BB9jxUiW8PO1BUdsVeMdM98igytHIV3YPYYpamisPa3IALEfhT2tMZZWG3GQO9VpLoAEbySfbpT9zFPMzkY5O6jUWhWmB3gbQo69etBQKMfj+NPlkIAznntSHGzeWB9R3pkAgJyyLuAXJ9qaG5G7OOwFODKYyOc/So3cZxyfw70ASqx5wVxjnjNCsucOSMjnAqLf8xIXFNwWB9aYrlktDsjKsxbvkcYqOSZc8YPoKYkb5AwWqSK3aRs7kQe5pD1ZCMN0YA+lBGB97nP1q9Hb2kZ3SSiX02DI/GlkNqFdo7VmZjgEHpS5iuS25nLnoMgnnNDff61omzklhEzeWgx93PJNTpp8V1bgwfK4Hz5PejmQKm2Y7LyPX3NIflIGOcdu1Wbu3EMmwspOOwqMdRyPwqrkWsQNkA5z7HFKVK4HJU1LJyBnikzuQA9e1AiLjJ9TSbcd8fjUijafn6DoR605mVui+1O4WISrY5yfSl+UHj+Wae2QOT09ai7d8fSgQ4djtpXA98jpTR93AHNB5Pv1zQAo5Xqc0AZGD/PFJz2/WgY3Z5zQAdQOhpwwvamk8HsaUY/hHFAD/MAbdjPFKoLDc2Tzz6VGCo7k/Wncdd1IZLGUUElByOhqWKcJKCYo1HTkVW3c5J6Um/OdxIFA0y+JYypHAOcjPpSCVV4XDArj2rPL8HbnmlVuxHaiw+YtvcCP7khx7VHHLF5DK0ZaRjwT0ApkcZIJ4IPrTtpX5QhU98ilZBdkZhOOCPwoWNjjcucflUsa/MNwIU9xVqaKBX+Vi3HocUXsCjcpNGvy9eeTTxGhTIOX9MVK+0AqAd3rTVjzzkBieBnrRcLDGj2YLcUzocDpn0qxP5u7Jbr7dKbsTPzSDpRcHEYiKG5+Y54GKcevAB9hT8Q7MKCT6k1FJtLHao96NwasMb5WIxxUbKcE4PFSAFjzyaUxYYcEZ6UybEQb5f6UeY5yN20dhirDRAJwh57gdKjMQK9xzRoPUiZieePamkD6H2qwIed3QDjmmkAck55ouTYjThh1pGG3nBye1ObqSc/QUkgyAevsaYgB4Ge4pSV2nj6elM9u3rSn0B6dKAEPoDik+Ygc9KAvftRt9Dt9RQAuAqkAH3zR0+lIO5pRgjnrQAZ6E/rSleeBj19qXjOO1Ob1/KgBiru4Pr0xQwwCPT9aVNu3n1696R8E5OM9KAJIx0OOtSjPG7AzTIugHqaV5No5xUsgim5c9c0wc980hzuLZJPNLnB6/8A66osXnHbNAIBxkn0o757UgGCT3z2FACqCW29Pr0p9xHJEQGA55BB4P0pp2bR/e7n2pNxYAY4z60DEJ9iO1LkgZoGSM4o5zyeKBDQdowPXvUlu5SQYbHqc1HkZJHQ07bz1z7mgZdGc9TirCMo6Fd/f3rN8115V2Ap9rN837z86lotSNPeSw2hvQ56VE5USfexyfunpTPO2jCs230pm75zxx6ilYtsmG3nnPHWmvHuXr7U3rltvTipIi2xlK8ZAyBQJEDq0YHIYjv2p0e6RxlRjvV6JBMWOAI14JbjmkeFEbasi5xyO1FyuXqRNucYRkUA8cdaY37sBTwB3qSOIeamW3Ac4PepTEjOWkYAZ4Hc/jSCxUBBBxnPt3p3lx53bsevtU7RswPyFU7E9qhICDZJg/QdaYWsKGRTjBJP61LGzYwI3/pTY5eu1VGO9RuzMfmzxQFy9AiyHk/N9M0kpCjbxg9Se1Vo4yxO0huO3BqTyzKpQEFgOme1KxV9BV2MOGf396YQrMd0jAY7Cm+WxOwNgY5BPSpPLKxg+afyFMW4ojjIU8bfYUyV44yxUn24qCW4VPlVi5IIOeBVcuzLjJxnpmiwnInuIk2mRCrE9cdaqp1PtUsci7h8uCODznNPUnYPukE8UyHqVu2RweopRngk06SMDPUfSkDJjnJ9aCbCpyw5A45461IhQHJHHtUWdxy2Qe2KlQY6ZzQNCv1GAdueTmnjcOV3YPakRXGRkZobzjjgkeooKJHUhRkDk0LH91u2e/ao422t6/jUvmAkMfuntSGWo8Kh27SMdzSxNE2Qy5z044zVYSyOTggrnuKeJZCxVlBBoKua9ssKoOIiR/FnkVHfTxKVCs2T94Z4NVIJt/7vByf7vpSNJCuBLu3ep4wKmxpz6Ei+YwV4lcDHJB60wyDPz71Q5yCaa+Y182Al1HXmhbiUoW+zqoPG7rimK6IvL/eEYZQehJ4pjsEbcFPoCadMTIRJvIPYCgIyoTIQFPByKCGSxMjoGKEMD1A61LGQrDMjuM88YFVwjKAqOGB6AGpgjwr82SBQUmWch3HmF3PUdlFIfMT+GN4vTGTVNZWYtuBYDoDVuxtJ9hZMDJBwWqS077Czxw42qseeeDTozLDGpZTk9/QU7yWkkxJGqbeWOevtVmO0y277SqDn5Sc5HYUikupErmNX+fOecAUWtzcRosNusbd8g0y8t4dw3ydBnbv4NQLNPgi2URADAGe31pg5WZoWkkm2XzLdS+ew4Iqxc3MbxhXTLKvRhjFU4bm6uHCxxx7gABSywzyKyzN8v8QApWLUtNCiDM7HywhbeCB/erY0u3kt7n7VqEarIw2wjOQCe9UbX7HbMBJNgt0AHArThlWd4dswEUfUt0B9aGwhFBqGn7plczhQ5PHbNZl3p8cLnbJ9ob1XotaEwhlvTKlwwcvwD90U6RLexKsXLkk4wuR+NK5UoplEWLSWy7mbJzkdlqNVtIUZDGzsDgEnvV24uWlTMlt5kROQV4qqs0Em4eYqsRgqi9PanqQ0ug6zkR5gDE5K9gOKknexjwrhSxyflHSlW6srOye3upiZpecKM7fbNY0TWW9pMuVxkLmiwnKyLn2iP/nh/wCPCiqn2+1/55D8zRTJ5/MxjNhQm0HHbHWgyEMPlRc98VLFGpOSO3SobkBJQF7HArRHK7oSffnDYAxxxVfbVpmMiBm67c1CPvbu+M0JktaiKzRvkHJpXZz82OvoelNf5mOexFCd/Y0xEiR+ZgbvyHSmyRsnDc56U6Fm3sM9MU95CUwQOT+VLUqysVyuBz354o5b1pW47nrTV5YDPGaomw9cpkbj7j1pjN6dOmM0j8lhzxVu32qVXYrZPcZpXBK5V3OOx/CpfJbAZvukZ4610EEyMyxNa25GMZ2nPX61oWcULycwxjDEZA64qOY3VC73OPSHeCxbAzVkWcjDarA56ZFbOrytDMyRqgUf7I5rOmuJPILLtU5A4FF2w9mkVRapE+biToei96ULb7DsjfHYk5xTfMZlLNhjjqaRJnI4O36VVjPQupCdobnGPpTS7gn0PbNDRAQxvvcl+uT7U1GOQvbBpFXHea7SE5HHWiaQFMK+Oaa8a+/3vWm7VXdx2oDUiaXbIrlex4zxUivLcR4igYNj7y+lWvIj8oPtGc/4VCWcgDzG4PHNA1cI9Q1GDbD5zADoC3b0pYiZCbiaWRZj911blaGto2u5VJbAAxzzVtraHAGzJK4J70tBq76mTqRkZxmVZRzhl7n3quuBwD279q07iKMy7doAA7VQuI1WXaOnvVGck7kJwVOKFbI7U4cOB2PH6U3tkcZIpkFiO7kWMJ0HamtcNjHAp1rCkmdxP+TSzxqs+0DjOKWhWtgikZui5zzwaCu4DOAw6EDrUj/u4zt460oUbQe+M0ARoGUEpk/7XSmzMWY85yepFWvJRY9wzkgUkBwGO1eDxx0pXHy9Coq8DjHoPWnpDJu4yB7c1LcTPkYCjOc4FNW4mXcFlZcehxTCyuP8ll5Jbp9aikWIfNuJPsMUSsx2ZYkseeajkUbAeepoE2OBQgbfmPcCjcu7IXGOvpUWcKv4GpCMEN65/lTC4/e8mBtAAGOOKG3AAEk+w5psjZYnp9KQs2TyelILkkQDnjJ28k+lWzDCFXMwHHIFUwoI29ARnin28YZwGJPNJoqLsTyeVGFZWibH402a6jeIqFG7pleM1J5MJjb90uQeD3qlIxEuODilZFNsaJPlwrN19aEkkydrMMjkZokQKpYZB20sSAqevHSqM7u4wD5hnkDrS5bkKMetTxxrvYe3NRvTEV3J6txjvQGZjt6+pp4AZdp7HrSwKDu9hnPrQIBz95c56ZoYAdSDjvTictj0pW4XHYnBoGRv3+7moCc8decCnyN2xx6UxfXFCJYp5bv0pTjH3jz7Uxj8lKfuk++KYh3AGMnpSfU9BzTgOfzpqjcRnvQNiLlvx9fSlHHXg9KB949qD3HtQCAfqPSg5I5/+tTwMICO5IpV5iDdyaAGDtkhTQV/vHn0pxUfN7Hinx/NnIFK47CRxgANtyRUwi3LuVWOOuBTQxVOOmAas2l1Lyo2rwOQMUmy4xTCCzlMTTHCgc89cVH5bHEjEnJ45rSv5mUR7VUE5BPqPesid23nn/OaSuypxUSxF5ZxuJyDnFSvdKCyFlHp6is+NizHNSRRqx3H06dqGhKVh5mXdjd+NIJyBtVVx6nvUaoplPbgnimgbjgk9adhXZM0kkiBWYAemajCNkFecelWvs8ax7sEn3NNZvLxtA560XBx7kaRk43ALUzW+1dxYHjoDmpF+8KkijUjv1xSKsivFHgehx6imSfexvJ9jVhkUID3qGVsKuABz6UBbQaenzNxnvTY2XlshfTjk0u0M+DyB0o8tWfv2pkEUkzNlQOM1EQfz657VZddqcdaap46DpTEyqEZjt68+tLKrxj5h9DVkgGLoOopoG4spJwDigViBFU9yPamsNvHfPpUki7X2gngjmnbcqoJJ3EA0ySDGRljzkj60ueKlaJQvenJCjZ607AtSuOO/wD+qjnp19vWry2kRJGWxx3qSKzgZ1yDz70rlKJnBiPukf1oLEsQenarupW8cChoxjJ571Qz8p+lAmrMUH68UHnIyOelInzZz2GaXHyhu9AhySsOetI75PzUnQDHGRk01TmTHtQFhwBx16flRg55AoPSkk4B+lACrnBySDilzz0pCOM+w4/ClI+U0ADE59+9IM7ePWgE4z9aF5OCO2aADt/F1pcFuwz3zTl6D3NPABG7vii47EYUE+w9ak+6uAMU6M4QHjJBp6DeTu96VxpFfaGPOOOaI43Z9vBYnFTBQeoppOGz39aAsKm9HMTDpnORU2759vXjimBzMo3gEqOo4z9aRjyDgUitidXOw5HGeueKckm7hHI9qqiRuvXipFPyqemfSkNMlmkZTn5sdweQT7VejWK5g+R1MhGSPQ1nnpn6mpFiV8v90/7PHakyk2PkjVTjJVjx1pNnJUM3ofepIl3J83zbemarlykoC4wSc00OxZWaSGNkJOG4OetR7d7bQykEflTWQBA3OScGjdsjIUDnHNINwVQjdd317VPJDJ0bbnPODUCIAAecnGaFlZWJGKYtC61vJDD5krqB25zUcbqo/iUHnPrVea4kZV3bTxnkVEZpGQruwuegoG2i2Zo4nIXJY9zVaVvMPI4H61DMxCA9yajMjbRTsRzDvX+LsBTljONzH1/GkjXhjk5z61G8j+Yoz0GaYhw27/mJA9u1ThcAryykcMBxUDAEnPcE1atRujCnOPSkCKzbsFeT1owMY60EsQPmPJp8IBbB9KYDNowD0xx9RU9vsLZZifUmlCgEKOlRnqBgDrSGtCxLtyQo+XtTfMfJ5Ax2xVcM2F5zn1qeLlEbuaB31JiyqFZmDE9Rio3MMiZX5f8AZp6RK0gznn3piRqZR1HPakME2rnHXpyacJJEHy4yT0Ap9wMOV6gY60GZljwoUdDkDmgaRMjSrCWVcMOrEYNKhWeLE5jL/wAJHWoEuJGKxtjBPJ7mrbRIqnbkfSkWQKYYY9u6QPnoOhpVuWPBUBewz0NQygrn5ifn780ElpMH0pk3JNpaUtvQA9ADSzqqFdz59cetIij5j1wcClSJWYZzSGT20KMqSbhjPReDWg8UMke5mJz047e9ZzwIp4LcdDmpLN22nkkFgCM9qTLi7aEkcCwv5hkHs2eB+FJ9ojeRVV3bB47A1dEUW1UMakEHOabPGjRltoBzgEcYFTcvl00LKS2cYKs6+YpGearXcO6TcA7Bup3ZFVQoEO0fxqcnvUelTSx3hRZG27W+U9DTsNy6MmMaA8uM9Bz0FRLbybS0YBz6HNWI1Eku1uMgnirWnQoJT1OPWi4uXUk8NWqxXAvJMl1zhfc+tXhNb+dLlUGecsw5rMmuX8x4wqBc9hSWJDylWRWXOMEVNrmqdlZGhcSaemZWjR968HZVRb6KWVIYowse7HAqvMvmXDoxIXpgHtxUdgitOAVHHNOxLk7ms0dqrNuU5B4JrKmuJJbnbCcjOMk9KnvIxJapKWYNnscCsmVVUSnGfrTSJnLoXZlmMpjkkkcdflYYFTrbWcFqZCRluSS3Irl5LiXeyhtoHAAqKWWQK3zE/Wq5TD2q7GzfQQbWMN1ESBzzyPasnzFiILr5mR0zVd5GK9cZ5OPpTQ7KdwPI9apKxlKV2WPtq/3Eoqv58nqPyopiuz//2Q=="/>
          <p:cNvSpPr>
            <a:spLocks noChangeAspect="1" noChangeArrowheads="1"/>
          </p:cNvSpPr>
          <p:nvPr/>
        </p:nvSpPr>
        <p:spPr bwMode="auto">
          <a:xfrm>
            <a:off x="2184649" y="2456954"/>
            <a:ext cx="2903528" cy="29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1069450"/>
          </a:xfrm>
        </p:spPr>
        <p:txBody>
          <a:bodyPr/>
          <a:lstStyle/>
          <a:p>
            <a:r>
              <a:rPr lang="en-US" dirty="0" smtClean="0"/>
              <a:t>Ivo </a:t>
            </a:r>
            <a:r>
              <a:rPr lang="en-US" dirty="0" err="1" smtClean="0"/>
              <a:t>Dimov</a:t>
            </a:r>
            <a:endParaRPr lang="en-US" dirty="0" smtClean="0"/>
          </a:p>
          <a:p>
            <a:r>
              <a:rPr lang="en-US" dirty="0" smtClean="0"/>
              <a:t>Kristian </a:t>
            </a:r>
            <a:r>
              <a:rPr lang="en-US" dirty="0" err="1" smtClean="0"/>
              <a:t>Neikov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214" y="585216"/>
            <a:ext cx="4168968" cy="468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1093304"/>
          </a:xfrm>
        </p:spPr>
        <p:txBody>
          <a:bodyPr/>
          <a:lstStyle/>
          <a:p>
            <a:r>
              <a:rPr lang="en-US" dirty="0"/>
              <a:t>We came up with the idea for a coffee shop, because it gives us more options to write code for.​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6343" y="1963074"/>
            <a:ext cx="2819870" cy="28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11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r>
              <a:rPr lang="en-US" dirty="0"/>
              <a:t>Our code contains five functions:​</a:t>
            </a:r>
          </a:p>
          <a:p>
            <a:pPr fontAlgn="base"/>
            <a:r>
              <a:rPr lang="en-US" dirty="0"/>
              <a:t>-Create orders​</a:t>
            </a:r>
          </a:p>
          <a:p>
            <a:pPr fontAlgn="base"/>
            <a:r>
              <a:rPr lang="en-US" dirty="0"/>
              <a:t>-Show orders​</a:t>
            </a:r>
          </a:p>
          <a:p>
            <a:pPr fontAlgn="base"/>
            <a:r>
              <a:rPr lang="en-US" dirty="0"/>
              <a:t>-Update orders​</a:t>
            </a:r>
          </a:p>
          <a:p>
            <a:pPr fontAlgn="base"/>
            <a:r>
              <a:rPr lang="en-US" dirty="0"/>
              <a:t>-Delete orders​</a:t>
            </a:r>
          </a:p>
          <a:p>
            <a:pPr fontAlgn="base"/>
            <a:r>
              <a:rPr lang="en-US" dirty="0"/>
              <a:t>-Report​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19068" y="2464903"/>
            <a:ext cx="4829710" cy="211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0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now, our code is successful and we are satisfied with it, but there is more to be modified </a:t>
            </a:r>
            <a:r>
              <a:rPr lang="en-US" dirty="0" smtClean="0"/>
              <a:t>and more features to be add .</a:t>
            </a:r>
            <a:r>
              <a:rPr lang="en-US" dirty="0"/>
              <a:t> 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3368737"/>
            <a:ext cx="4754562" cy="1857250"/>
          </a:xfrm>
        </p:spPr>
      </p:pic>
    </p:spTree>
    <p:extLst>
      <p:ext uri="{BB962C8B-B14F-4D97-AF65-F5344CB8AC3E}">
        <p14:creationId xmlns:p14="http://schemas.microsoft.com/office/powerpoint/2010/main" val="32874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>
          <a:xfrm>
            <a:off x="0" y="-1"/>
            <a:ext cx="12188952" cy="4572000"/>
          </a:xfrm>
        </p:spPr>
      </p:sp>
    </p:spTree>
    <p:extLst>
      <p:ext uri="{BB962C8B-B14F-4D97-AF65-F5344CB8AC3E}">
        <p14:creationId xmlns:p14="http://schemas.microsoft.com/office/powerpoint/2010/main" val="4129202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</Template>
  <TotalTime>0</TotalTime>
  <Words>53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Café menu</vt:lpstr>
      <vt:lpstr>Creators</vt:lpstr>
      <vt:lpstr>The idea</vt:lpstr>
      <vt:lpstr>The functions</vt:lpstr>
      <vt:lpstr>Conclusion​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2020-04-29T15:32:43Z</dcterms:created>
  <dcterms:modified xsi:type="dcterms:W3CDTF">2020-04-29T16:28:45Z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