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AC44F-8140-4279-8A4A-EA1D02A12EA5}" v="586" dt="2021-07-12T07:37:10.681"/>
    <p1510:client id="{D9EA6EED-828E-4BFF-64F1-253DDE98B58A}" v="271" dt="2021-07-13T07:36:14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02C68F-38F7-4679-99D5-CCBCB54FCD30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56C16E-81B2-4D81-B8CF-343513D0EED1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Our team</a:t>
          </a:r>
          <a:endParaRPr lang="en-US" dirty="0"/>
        </a:p>
      </dgm:t>
    </dgm:pt>
    <dgm:pt modelId="{9A5836AF-E699-4123-8108-31755618A4C3}" type="parTrans" cxnId="{A271AA45-DE94-40D5-B0B0-D0A2160B3548}">
      <dgm:prSet/>
      <dgm:spPr/>
      <dgm:t>
        <a:bodyPr/>
        <a:lstStyle/>
        <a:p>
          <a:endParaRPr lang="en-US"/>
        </a:p>
      </dgm:t>
    </dgm:pt>
    <dgm:pt modelId="{D22DFE62-9ED5-4642-BF6D-57000D9AB4A7}" type="sibTrans" cxnId="{A271AA45-DE94-40D5-B0B0-D0A2160B3548}">
      <dgm:prSet/>
      <dgm:spPr/>
      <dgm:t>
        <a:bodyPr/>
        <a:lstStyle/>
        <a:p>
          <a:endParaRPr lang="en-US"/>
        </a:p>
      </dgm:t>
    </dgm:pt>
    <dgm:pt modelId="{048FEF59-B2C4-43BB-A8C1-1CB6212FFFFD}">
      <dgm:prSet/>
      <dgm:spPr/>
      <dgm:t>
        <a:bodyPr/>
        <a:lstStyle/>
        <a:p>
          <a:r>
            <a:rPr lang="en-US" dirty="0"/>
            <a:t>Our goal</a:t>
          </a:r>
        </a:p>
      </dgm:t>
    </dgm:pt>
    <dgm:pt modelId="{C4A2C2DD-A912-47D9-B1D2-6D5C415239B0}" type="parTrans" cxnId="{EC54AA4B-AD95-4C1D-A1FC-91EB96737AC8}">
      <dgm:prSet/>
      <dgm:spPr/>
      <dgm:t>
        <a:bodyPr/>
        <a:lstStyle/>
        <a:p>
          <a:endParaRPr lang="en-US"/>
        </a:p>
      </dgm:t>
    </dgm:pt>
    <dgm:pt modelId="{CC6743F9-D8BA-403A-8551-80803F441015}" type="sibTrans" cxnId="{EC54AA4B-AD95-4C1D-A1FC-91EB96737AC8}">
      <dgm:prSet/>
      <dgm:spPr/>
      <dgm:t>
        <a:bodyPr/>
        <a:lstStyle/>
        <a:p>
          <a:endParaRPr lang="en-US"/>
        </a:p>
      </dgm:t>
    </dgm:pt>
    <dgm:pt modelId="{DB26C883-C05C-4547-BC26-3BD4A343CAD9}">
      <dgm:prSet/>
      <dgm:spPr/>
      <dgm:t>
        <a:bodyPr/>
        <a:lstStyle/>
        <a:p>
          <a:r>
            <a:rPr lang="en-US" dirty="0"/>
            <a:t>The technologies we use are</a:t>
          </a:r>
        </a:p>
      </dgm:t>
    </dgm:pt>
    <dgm:pt modelId="{FCCAE2F7-5289-40A8-BAFC-0A07B0CE1F77}" type="parTrans" cxnId="{B943D5F4-66E6-461E-A62F-63E96D8659F1}">
      <dgm:prSet/>
      <dgm:spPr/>
      <dgm:t>
        <a:bodyPr/>
        <a:lstStyle/>
        <a:p>
          <a:endParaRPr lang="en-US"/>
        </a:p>
      </dgm:t>
    </dgm:pt>
    <dgm:pt modelId="{8D1A69DB-4DEE-46B6-A16E-2ECFF4C33580}" type="sibTrans" cxnId="{B943D5F4-66E6-461E-A62F-63E96D8659F1}">
      <dgm:prSet/>
      <dgm:spPr/>
      <dgm:t>
        <a:bodyPr/>
        <a:lstStyle/>
        <a:p>
          <a:endParaRPr lang="en-US"/>
        </a:p>
      </dgm:t>
    </dgm:pt>
    <dgm:pt modelId="{3165720F-09B6-4ECC-9D2D-79394A2F28BD}">
      <dgm:prSet/>
      <dgm:spPr/>
      <dgm:t>
        <a:bodyPr/>
        <a:lstStyle/>
        <a:p>
          <a:r>
            <a:rPr lang="en-US" dirty="0"/>
            <a:t>What are we planning for the features?</a:t>
          </a:r>
        </a:p>
      </dgm:t>
    </dgm:pt>
    <dgm:pt modelId="{1034DBF7-5023-44DA-8771-140A550FD268}" type="parTrans" cxnId="{FA156862-AB91-4E8D-BD12-CD10D5BE06A7}">
      <dgm:prSet/>
      <dgm:spPr/>
      <dgm:t>
        <a:bodyPr/>
        <a:lstStyle/>
        <a:p>
          <a:endParaRPr lang="en-US"/>
        </a:p>
      </dgm:t>
    </dgm:pt>
    <dgm:pt modelId="{D9387B2C-93AA-4D97-86DF-DDBBF160CDD2}" type="sibTrans" cxnId="{FA156862-AB91-4E8D-BD12-CD10D5BE06A7}">
      <dgm:prSet/>
      <dgm:spPr/>
      <dgm:t>
        <a:bodyPr/>
        <a:lstStyle/>
        <a:p>
          <a:endParaRPr lang="en-US"/>
        </a:p>
      </dgm:t>
    </dgm:pt>
    <dgm:pt modelId="{7410C169-2162-42C5-B13C-7201F45F1EB4}">
      <dgm:prSet phldr="0"/>
      <dgm:spPr/>
      <dgm:t>
        <a:bodyPr/>
        <a:lstStyle/>
        <a:p>
          <a:r>
            <a:rPr lang="en-US" dirty="0"/>
            <a:t>Stages of </a:t>
          </a:r>
          <a:r>
            <a:rPr lang="en-US" dirty="0">
              <a:latin typeface="Century Gothic" panose="020B0502020202020204"/>
            </a:rPr>
            <a:t>development</a:t>
          </a:r>
          <a:endParaRPr lang="en-US" dirty="0"/>
        </a:p>
      </dgm:t>
    </dgm:pt>
    <dgm:pt modelId="{8143BA69-2C28-42FC-B7ED-2AD302CBF1E6}" type="parTrans" cxnId="{E9FC8D3D-3A43-44EA-B5F5-B3B68F7C6C02}">
      <dgm:prSet/>
      <dgm:spPr/>
    </dgm:pt>
    <dgm:pt modelId="{7D49A271-ED11-4B42-83F3-606D9DAEF05A}" type="sibTrans" cxnId="{E9FC8D3D-3A43-44EA-B5F5-B3B68F7C6C02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3C6912F9-66F7-484C-AC92-F95578BD579C}" type="pres">
      <dgm:prSet presAssocID="{BA02C68F-38F7-4679-99D5-CCBCB54FCD30}" presName="outerComposite" presStyleCnt="0">
        <dgm:presLayoutVars>
          <dgm:chMax val="5"/>
          <dgm:dir/>
          <dgm:resizeHandles val="exact"/>
        </dgm:presLayoutVars>
      </dgm:prSet>
      <dgm:spPr/>
    </dgm:pt>
    <dgm:pt modelId="{BC433EE0-5D6D-40A9-9BF7-827233A5464C}" type="pres">
      <dgm:prSet presAssocID="{BA02C68F-38F7-4679-99D5-CCBCB54FCD30}" presName="dummyMaxCanvas" presStyleCnt="0">
        <dgm:presLayoutVars/>
      </dgm:prSet>
      <dgm:spPr/>
    </dgm:pt>
    <dgm:pt modelId="{5AAC2DDE-512A-4FC7-AF12-E47790198348}" type="pres">
      <dgm:prSet presAssocID="{BA02C68F-38F7-4679-99D5-CCBCB54FCD30}" presName="FiveNodes_1" presStyleLbl="node1" presStyleIdx="0" presStyleCnt="5">
        <dgm:presLayoutVars>
          <dgm:bulletEnabled val="1"/>
        </dgm:presLayoutVars>
      </dgm:prSet>
      <dgm:spPr/>
    </dgm:pt>
    <dgm:pt modelId="{03EB49AE-4865-4C5D-87D4-8F4C497CA509}" type="pres">
      <dgm:prSet presAssocID="{BA02C68F-38F7-4679-99D5-CCBCB54FCD30}" presName="FiveNodes_2" presStyleLbl="node1" presStyleIdx="1" presStyleCnt="5">
        <dgm:presLayoutVars>
          <dgm:bulletEnabled val="1"/>
        </dgm:presLayoutVars>
      </dgm:prSet>
      <dgm:spPr/>
    </dgm:pt>
    <dgm:pt modelId="{32AB15F5-BD0B-4092-98A9-7692D01432D1}" type="pres">
      <dgm:prSet presAssocID="{BA02C68F-38F7-4679-99D5-CCBCB54FCD30}" presName="FiveNodes_3" presStyleLbl="node1" presStyleIdx="2" presStyleCnt="5">
        <dgm:presLayoutVars>
          <dgm:bulletEnabled val="1"/>
        </dgm:presLayoutVars>
      </dgm:prSet>
      <dgm:spPr/>
    </dgm:pt>
    <dgm:pt modelId="{259FC8FF-3830-40E4-BE83-AD28006B28CA}" type="pres">
      <dgm:prSet presAssocID="{BA02C68F-38F7-4679-99D5-CCBCB54FCD30}" presName="FiveNodes_4" presStyleLbl="node1" presStyleIdx="3" presStyleCnt="5">
        <dgm:presLayoutVars>
          <dgm:bulletEnabled val="1"/>
        </dgm:presLayoutVars>
      </dgm:prSet>
      <dgm:spPr/>
    </dgm:pt>
    <dgm:pt modelId="{1C34818F-0788-4D42-A505-F377231E3928}" type="pres">
      <dgm:prSet presAssocID="{BA02C68F-38F7-4679-99D5-CCBCB54FCD30}" presName="FiveNodes_5" presStyleLbl="node1" presStyleIdx="4" presStyleCnt="5">
        <dgm:presLayoutVars>
          <dgm:bulletEnabled val="1"/>
        </dgm:presLayoutVars>
      </dgm:prSet>
      <dgm:spPr/>
    </dgm:pt>
    <dgm:pt modelId="{32AC8FF0-75A9-4975-AFAD-C57E4FA04B82}" type="pres">
      <dgm:prSet presAssocID="{BA02C68F-38F7-4679-99D5-CCBCB54FCD30}" presName="FiveConn_1-2" presStyleLbl="fgAccFollowNode1" presStyleIdx="0" presStyleCnt="4">
        <dgm:presLayoutVars>
          <dgm:bulletEnabled val="1"/>
        </dgm:presLayoutVars>
      </dgm:prSet>
      <dgm:spPr/>
    </dgm:pt>
    <dgm:pt modelId="{8F22D07D-29E9-4648-A557-D46FFE6033F1}" type="pres">
      <dgm:prSet presAssocID="{BA02C68F-38F7-4679-99D5-CCBCB54FCD30}" presName="FiveConn_2-3" presStyleLbl="fgAccFollowNode1" presStyleIdx="1" presStyleCnt="4">
        <dgm:presLayoutVars>
          <dgm:bulletEnabled val="1"/>
        </dgm:presLayoutVars>
      </dgm:prSet>
      <dgm:spPr/>
    </dgm:pt>
    <dgm:pt modelId="{5EBAD1CD-981B-457C-ACEC-B8499C010550}" type="pres">
      <dgm:prSet presAssocID="{BA02C68F-38F7-4679-99D5-CCBCB54FCD30}" presName="FiveConn_3-4" presStyleLbl="fgAccFollowNode1" presStyleIdx="2" presStyleCnt="4">
        <dgm:presLayoutVars>
          <dgm:bulletEnabled val="1"/>
        </dgm:presLayoutVars>
      </dgm:prSet>
      <dgm:spPr/>
    </dgm:pt>
    <dgm:pt modelId="{E69091CB-77FD-4B25-94EE-E084D0C47015}" type="pres">
      <dgm:prSet presAssocID="{BA02C68F-38F7-4679-99D5-CCBCB54FCD30}" presName="FiveConn_4-5" presStyleLbl="fgAccFollowNode1" presStyleIdx="3" presStyleCnt="4">
        <dgm:presLayoutVars>
          <dgm:bulletEnabled val="1"/>
        </dgm:presLayoutVars>
      </dgm:prSet>
      <dgm:spPr/>
    </dgm:pt>
    <dgm:pt modelId="{74D48FA0-674B-4A51-89FA-8052C7FF7D4E}" type="pres">
      <dgm:prSet presAssocID="{BA02C68F-38F7-4679-99D5-CCBCB54FCD30}" presName="FiveNodes_1_text" presStyleLbl="node1" presStyleIdx="4" presStyleCnt="5">
        <dgm:presLayoutVars>
          <dgm:bulletEnabled val="1"/>
        </dgm:presLayoutVars>
      </dgm:prSet>
      <dgm:spPr/>
    </dgm:pt>
    <dgm:pt modelId="{0FAF431C-36DB-4B8C-93E0-294CF6788673}" type="pres">
      <dgm:prSet presAssocID="{BA02C68F-38F7-4679-99D5-CCBCB54FCD30}" presName="FiveNodes_2_text" presStyleLbl="node1" presStyleIdx="4" presStyleCnt="5">
        <dgm:presLayoutVars>
          <dgm:bulletEnabled val="1"/>
        </dgm:presLayoutVars>
      </dgm:prSet>
      <dgm:spPr/>
    </dgm:pt>
    <dgm:pt modelId="{7611477B-13E4-42B4-8DAA-88EA30805AA2}" type="pres">
      <dgm:prSet presAssocID="{BA02C68F-38F7-4679-99D5-CCBCB54FCD30}" presName="FiveNodes_3_text" presStyleLbl="node1" presStyleIdx="4" presStyleCnt="5">
        <dgm:presLayoutVars>
          <dgm:bulletEnabled val="1"/>
        </dgm:presLayoutVars>
      </dgm:prSet>
      <dgm:spPr/>
    </dgm:pt>
    <dgm:pt modelId="{9554C17A-7E4B-4A9E-8E89-8F386636A289}" type="pres">
      <dgm:prSet presAssocID="{BA02C68F-38F7-4679-99D5-CCBCB54FCD30}" presName="FiveNodes_4_text" presStyleLbl="node1" presStyleIdx="4" presStyleCnt="5">
        <dgm:presLayoutVars>
          <dgm:bulletEnabled val="1"/>
        </dgm:presLayoutVars>
      </dgm:prSet>
      <dgm:spPr/>
    </dgm:pt>
    <dgm:pt modelId="{85C398FD-6A96-42ED-B1BD-D41518D66AFF}" type="pres">
      <dgm:prSet presAssocID="{BA02C68F-38F7-4679-99D5-CCBCB54FCD3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396C80D-EDA9-41BE-BA04-DCE36494ADCD}" type="presOf" srcId="{BA02C68F-38F7-4679-99D5-CCBCB54FCD30}" destId="{3C6912F9-66F7-484C-AC92-F95578BD579C}" srcOrd="0" destOrd="0" presId="urn:microsoft.com/office/officeart/2005/8/layout/vProcess5"/>
    <dgm:cxn modelId="{CD67311A-3900-4A75-8BE2-880E9CF2C6DA}" type="presOf" srcId="{CC6743F9-D8BA-403A-8551-80803F441015}" destId="{8F22D07D-29E9-4648-A557-D46FFE6033F1}" srcOrd="0" destOrd="0" presId="urn:microsoft.com/office/officeart/2005/8/layout/vProcess5"/>
    <dgm:cxn modelId="{DCEAF624-0FC2-422B-96A0-3E9BD9F34063}" type="presOf" srcId="{8D1A69DB-4DEE-46B6-A16E-2ECFF4C33580}" destId="{E69091CB-77FD-4B25-94EE-E084D0C47015}" srcOrd="0" destOrd="0" presId="urn:microsoft.com/office/officeart/2005/8/layout/vProcess5"/>
    <dgm:cxn modelId="{3401FD2D-8132-40D8-A427-214A103302CE}" type="presOf" srcId="{DB26C883-C05C-4547-BC26-3BD4A343CAD9}" destId="{9554C17A-7E4B-4A9E-8E89-8F386636A289}" srcOrd="1" destOrd="0" presId="urn:microsoft.com/office/officeart/2005/8/layout/vProcess5"/>
    <dgm:cxn modelId="{E9FC8D3D-3A43-44EA-B5F5-B3B68F7C6C02}" srcId="{BA02C68F-38F7-4679-99D5-CCBCB54FCD30}" destId="{7410C169-2162-42C5-B13C-7201F45F1EB4}" srcOrd="2" destOrd="0" parTransId="{8143BA69-2C28-42FC-B7ED-2AD302CBF1E6}" sibTransId="{7D49A271-ED11-4B42-83F3-606D9DAEF05A}"/>
    <dgm:cxn modelId="{E16FBD3E-4F0B-41CA-98AC-31C679864B75}" type="presOf" srcId="{048FEF59-B2C4-43BB-A8C1-1CB6212FFFFD}" destId="{0FAF431C-36DB-4B8C-93E0-294CF6788673}" srcOrd="1" destOrd="0" presId="urn:microsoft.com/office/officeart/2005/8/layout/vProcess5"/>
    <dgm:cxn modelId="{FA156862-AB91-4E8D-BD12-CD10D5BE06A7}" srcId="{BA02C68F-38F7-4679-99D5-CCBCB54FCD30}" destId="{3165720F-09B6-4ECC-9D2D-79394A2F28BD}" srcOrd="4" destOrd="0" parTransId="{1034DBF7-5023-44DA-8771-140A550FD268}" sibTransId="{D9387B2C-93AA-4D97-86DF-DDBBF160CDD2}"/>
    <dgm:cxn modelId="{A271AA45-DE94-40D5-B0B0-D0A2160B3548}" srcId="{BA02C68F-38F7-4679-99D5-CCBCB54FCD30}" destId="{4656C16E-81B2-4D81-B8CF-343513D0EED1}" srcOrd="0" destOrd="0" parTransId="{9A5836AF-E699-4123-8108-31755618A4C3}" sibTransId="{D22DFE62-9ED5-4642-BF6D-57000D9AB4A7}"/>
    <dgm:cxn modelId="{57E4726B-2894-44C2-B168-69F7AA17A725}" type="presOf" srcId="{4656C16E-81B2-4D81-B8CF-343513D0EED1}" destId="{5AAC2DDE-512A-4FC7-AF12-E47790198348}" srcOrd="0" destOrd="0" presId="urn:microsoft.com/office/officeart/2005/8/layout/vProcess5"/>
    <dgm:cxn modelId="{EC54AA4B-AD95-4C1D-A1FC-91EB96737AC8}" srcId="{BA02C68F-38F7-4679-99D5-CCBCB54FCD30}" destId="{048FEF59-B2C4-43BB-A8C1-1CB6212FFFFD}" srcOrd="1" destOrd="0" parTransId="{C4A2C2DD-A912-47D9-B1D2-6D5C415239B0}" sibTransId="{CC6743F9-D8BA-403A-8551-80803F441015}"/>
    <dgm:cxn modelId="{E735BC74-7B6D-42BB-AC04-5C7C06D346A6}" type="presOf" srcId="{3165720F-09B6-4ECC-9D2D-79394A2F28BD}" destId="{85C398FD-6A96-42ED-B1BD-D41518D66AFF}" srcOrd="1" destOrd="0" presId="urn:microsoft.com/office/officeart/2005/8/layout/vProcess5"/>
    <dgm:cxn modelId="{0D17F555-DF0E-407F-B8D3-BF914843E16F}" type="presOf" srcId="{4656C16E-81B2-4D81-B8CF-343513D0EED1}" destId="{74D48FA0-674B-4A51-89FA-8052C7FF7D4E}" srcOrd="1" destOrd="0" presId="urn:microsoft.com/office/officeart/2005/8/layout/vProcess5"/>
    <dgm:cxn modelId="{3DD3BB7C-AC1F-49FE-97D9-13B9D95CDBD2}" type="presOf" srcId="{D22DFE62-9ED5-4642-BF6D-57000D9AB4A7}" destId="{32AC8FF0-75A9-4975-AFAD-C57E4FA04B82}" srcOrd="0" destOrd="0" presId="urn:microsoft.com/office/officeart/2005/8/layout/vProcess5"/>
    <dgm:cxn modelId="{AEBA0D8C-7D6A-4840-9BA5-0D272FAC6084}" type="presOf" srcId="{7410C169-2162-42C5-B13C-7201F45F1EB4}" destId="{7611477B-13E4-42B4-8DAA-88EA30805AA2}" srcOrd="1" destOrd="0" presId="urn:microsoft.com/office/officeart/2005/8/layout/vProcess5"/>
    <dgm:cxn modelId="{5CE9CDBD-69F7-4872-A706-5C9551B44A02}" type="presOf" srcId="{7D49A271-ED11-4B42-83F3-606D9DAEF05A}" destId="{5EBAD1CD-981B-457C-ACEC-B8499C010550}" srcOrd="0" destOrd="0" presId="urn:microsoft.com/office/officeart/2005/8/layout/vProcess5"/>
    <dgm:cxn modelId="{272DA8C1-551A-40D7-A139-BF581BE9F601}" type="presOf" srcId="{3165720F-09B6-4ECC-9D2D-79394A2F28BD}" destId="{1C34818F-0788-4D42-A505-F377231E3928}" srcOrd="0" destOrd="0" presId="urn:microsoft.com/office/officeart/2005/8/layout/vProcess5"/>
    <dgm:cxn modelId="{62DBBBCB-34B5-4AEE-918A-21CFB951DA0A}" type="presOf" srcId="{048FEF59-B2C4-43BB-A8C1-1CB6212FFFFD}" destId="{03EB49AE-4865-4C5D-87D4-8F4C497CA509}" srcOrd="0" destOrd="0" presId="urn:microsoft.com/office/officeart/2005/8/layout/vProcess5"/>
    <dgm:cxn modelId="{A5C2E2E1-1569-4B98-9B66-E8477913AFC5}" type="presOf" srcId="{DB26C883-C05C-4547-BC26-3BD4A343CAD9}" destId="{259FC8FF-3830-40E4-BE83-AD28006B28CA}" srcOrd="0" destOrd="0" presId="urn:microsoft.com/office/officeart/2005/8/layout/vProcess5"/>
    <dgm:cxn modelId="{B943D5F4-66E6-461E-A62F-63E96D8659F1}" srcId="{BA02C68F-38F7-4679-99D5-CCBCB54FCD30}" destId="{DB26C883-C05C-4547-BC26-3BD4A343CAD9}" srcOrd="3" destOrd="0" parTransId="{FCCAE2F7-5289-40A8-BAFC-0A07B0CE1F77}" sibTransId="{8D1A69DB-4DEE-46B6-A16E-2ECFF4C33580}"/>
    <dgm:cxn modelId="{A4ECAEF9-5648-4943-B1E3-4302A874AED4}" type="presOf" srcId="{7410C169-2162-42C5-B13C-7201F45F1EB4}" destId="{32AB15F5-BD0B-4092-98A9-7692D01432D1}" srcOrd="0" destOrd="0" presId="urn:microsoft.com/office/officeart/2005/8/layout/vProcess5"/>
    <dgm:cxn modelId="{78B3B323-7F90-4303-A705-F35C0AF09C5F}" type="presParOf" srcId="{3C6912F9-66F7-484C-AC92-F95578BD579C}" destId="{BC433EE0-5D6D-40A9-9BF7-827233A5464C}" srcOrd="0" destOrd="0" presId="urn:microsoft.com/office/officeart/2005/8/layout/vProcess5"/>
    <dgm:cxn modelId="{09522D7C-8598-4162-A886-7F741C73EE9C}" type="presParOf" srcId="{3C6912F9-66F7-484C-AC92-F95578BD579C}" destId="{5AAC2DDE-512A-4FC7-AF12-E47790198348}" srcOrd="1" destOrd="0" presId="urn:microsoft.com/office/officeart/2005/8/layout/vProcess5"/>
    <dgm:cxn modelId="{5339CC28-E2D7-4814-9528-928153020C17}" type="presParOf" srcId="{3C6912F9-66F7-484C-AC92-F95578BD579C}" destId="{03EB49AE-4865-4C5D-87D4-8F4C497CA509}" srcOrd="2" destOrd="0" presId="urn:microsoft.com/office/officeart/2005/8/layout/vProcess5"/>
    <dgm:cxn modelId="{348D2574-BC2B-44AF-8442-1ED5EA386A29}" type="presParOf" srcId="{3C6912F9-66F7-484C-AC92-F95578BD579C}" destId="{32AB15F5-BD0B-4092-98A9-7692D01432D1}" srcOrd="3" destOrd="0" presId="urn:microsoft.com/office/officeart/2005/8/layout/vProcess5"/>
    <dgm:cxn modelId="{91C7395B-2680-4455-9EDD-0EAB98C24ACE}" type="presParOf" srcId="{3C6912F9-66F7-484C-AC92-F95578BD579C}" destId="{259FC8FF-3830-40E4-BE83-AD28006B28CA}" srcOrd="4" destOrd="0" presId="urn:microsoft.com/office/officeart/2005/8/layout/vProcess5"/>
    <dgm:cxn modelId="{D232513A-3022-4471-B9B4-739686D78CB8}" type="presParOf" srcId="{3C6912F9-66F7-484C-AC92-F95578BD579C}" destId="{1C34818F-0788-4D42-A505-F377231E3928}" srcOrd="5" destOrd="0" presId="urn:microsoft.com/office/officeart/2005/8/layout/vProcess5"/>
    <dgm:cxn modelId="{8166630D-89BC-40B3-BC94-5EF34A6CE291}" type="presParOf" srcId="{3C6912F9-66F7-484C-AC92-F95578BD579C}" destId="{32AC8FF0-75A9-4975-AFAD-C57E4FA04B82}" srcOrd="6" destOrd="0" presId="urn:microsoft.com/office/officeart/2005/8/layout/vProcess5"/>
    <dgm:cxn modelId="{380F5D8F-8359-42A9-9429-CF9A195719AA}" type="presParOf" srcId="{3C6912F9-66F7-484C-AC92-F95578BD579C}" destId="{8F22D07D-29E9-4648-A557-D46FFE6033F1}" srcOrd="7" destOrd="0" presId="urn:microsoft.com/office/officeart/2005/8/layout/vProcess5"/>
    <dgm:cxn modelId="{0C7EFC6C-5156-4111-BC27-BE516E512169}" type="presParOf" srcId="{3C6912F9-66F7-484C-AC92-F95578BD579C}" destId="{5EBAD1CD-981B-457C-ACEC-B8499C010550}" srcOrd="8" destOrd="0" presId="urn:microsoft.com/office/officeart/2005/8/layout/vProcess5"/>
    <dgm:cxn modelId="{9D6763DE-F958-4791-88C9-D1CAEE32B50E}" type="presParOf" srcId="{3C6912F9-66F7-484C-AC92-F95578BD579C}" destId="{E69091CB-77FD-4B25-94EE-E084D0C47015}" srcOrd="9" destOrd="0" presId="urn:microsoft.com/office/officeart/2005/8/layout/vProcess5"/>
    <dgm:cxn modelId="{D1EFE10D-E16E-4D5D-8B88-B979BFB0BB9D}" type="presParOf" srcId="{3C6912F9-66F7-484C-AC92-F95578BD579C}" destId="{74D48FA0-674B-4A51-89FA-8052C7FF7D4E}" srcOrd="10" destOrd="0" presId="urn:microsoft.com/office/officeart/2005/8/layout/vProcess5"/>
    <dgm:cxn modelId="{53D3BB75-F952-4DDC-A3B8-EF977DB28B58}" type="presParOf" srcId="{3C6912F9-66F7-484C-AC92-F95578BD579C}" destId="{0FAF431C-36DB-4B8C-93E0-294CF6788673}" srcOrd="11" destOrd="0" presId="urn:microsoft.com/office/officeart/2005/8/layout/vProcess5"/>
    <dgm:cxn modelId="{B680F75A-4D33-4C61-AD11-86E4A56F4EC8}" type="presParOf" srcId="{3C6912F9-66F7-484C-AC92-F95578BD579C}" destId="{7611477B-13E4-42B4-8DAA-88EA30805AA2}" srcOrd="12" destOrd="0" presId="urn:microsoft.com/office/officeart/2005/8/layout/vProcess5"/>
    <dgm:cxn modelId="{02F3DD30-0A1B-449E-9A9E-E391EE109F21}" type="presParOf" srcId="{3C6912F9-66F7-484C-AC92-F95578BD579C}" destId="{9554C17A-7E4B-4A9E-8E89-8F386636A289}" srcOrd="13" destOrd="0" presId="urn:microsoft.com/office/officeart/2005/8/layout/vProcess5"/>
    <dgm:cxn modelId="{6527879F-BB29-4CC5-A661-67AA6620B045}" type="presParOf" srcId="{3C6912F9-66F7-484C-AC92-F95578BD579C}" destId="{85C398FD-6A96-42ED-B1BD-D41518D66AF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C2DDE-512A-4FC7-AF12-E47790198348}">
      <dsp:nvSpPr>
        <dsp:cNvPr id="0" name=""/>
        <dsp:cNvSpPr/>
      </dsp:nvSpPr>
      <dsp:spPr>
        <a:xfrm>
          <a:off x="0" y="0"/>
          <a:ext cx="4135007" cy="7317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Our team</a:t>
          </a:r>
          <a:endParaRPr lang="en-US" sz="1900" kern="1200" dirty="0"/>
        </a:p>
      </dsp:txBody>
      <dsp:txXfrm>
        <a:off x="21433" y="21433"/>
        <a:ext cx="3259734" cy="688919"/>
      </dsp:txXfrm>
    </dsp:sp>
    <dsp:sp modelId="{03EB49AE-4865-4C5D-87D4-8F4C497CA509}">
      <dsp:nvSpPr>
        <dsp:cNvPr id="0" name=""/>
        <dsp:cNvSpPr/>
      </dsp:nvSpPr>
      <dsp:spPr>
        <a:xfrm>
          <a:off x="308782" y="833422"/>
          <a:ext cx="4135007" cy="7317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Our goal</a:t>
          </a:r>
        </a:p>
      </dsp:txBody>
      <dsp:txXfrm>
        <a:off x="330215" y="854855"/>
        <a:ext cx="3307697" cy="688919"/>
      </dsp:txXfrm>
    </dsp:sp>
    <dsp:sp modelId="{32AB15F5-BD0B-4092-98A9-7692D01432D1}">
      <dsp:nvSpPr>
        <dsp:cNvPr id="0" name=""/>
        <dsp:cNvSpPr/>
      </dsp:nvSpPr>
      <dsp:spPr>
        <a:xfrm>
          <a:off x="617565" y="1666845"/>
          <a:ext cx="4135007" cy="7317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Stages of </a:t>
          </a:r>
          <a:r>
            <a:rPr lang="en-US" sz="1900" kern="1200" dirty="0">
              <a:latin typeface="Century Gothic" panose="020B0502020202020204"/>
            </a:rPr>
            <a:t>development</a:t>
          </a:r>
          <a:endParaRPr lang="en-US" sz="1900" kern="1200" dirty="0"/>
        </a:p>
      </dsp:txBody>
      <dsp:txXfrm>
        <a:off x="638998" y="1688278"/>
        <a:ext cx="3307697" cy="688919"/>
      </dsp:txXfrm>
    </dsp:sp>
    <dsp:sp modelId="{259FC8FF-3830-40E4-BE83-AD28006B28CA}">
      <dsp:nvSpPr>
        <dsp:cNvPr id="0" name=""/>
        <dsp:cNvSpPr/>
      </dsp:nvSpPr>
      <dsp:spPr>
        <a:xfrm>
          <a:off x="926348" y="2500267"/>
          <a:ext cx="4135007" cy="7317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 technologies we use are</a:t>
          </a:r>
        </a:p>
      </dsp:txBody>
      <dsp:txXfrm>
        <a:off x="947781" y="2521700"/>
        <a:ext cx="3307697" cy="688919"/>
      </dsp:txXfrm>
    </dsp:sp>
    <dsp:sp modelId="{1C34818F-0788-4D42-A505-F377231E3928}">
      <dsp:nvSpPr>
        <dsp:cNvPr id="0" name=""/>
        <dsp:cNvSpPr/>
      </dsp:nvSpPr>
      <dsp:spPr>
        <a:xfrm>
          <a:off x="1235131" y="3333690"/>
          <a:ext cx="4135007" cy="7317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are we planning for the features?</a:t>
          </a:r>
        </a:p>
      </dsp:txBody>
      <dsp:txXfrm>
        <a:off x="1256564" y="3355123"/>
        <a:ext cx="3307697" cy="688919"/>
      </dsp:txXfrm>
    </dsp:sp>
    <dsp:sp modelId="{32AC8FF0-75A9-4975-AFAD-C57E4FA04B82}">
      <dsp:nvSpPr>
        <dsp:cNvPr id="0" name=""/>
        <dsp:cNvSpPr/>
      </dsp:nvSpPr>
      <dsp:spPr>
        <a:xfrm>
          <a:off x="3659346" y="534610"/>
          <a:ext cx="475660" cy="475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766369" y="534610"/>
        <a:ext cx="261614" cy="357934"/>
      </dsp:txXfrm>
    </dsp:sp>
    <dsp:sp modelId="{8F22D07D-29E9-4648-A557-D46FFE6033F1}">
      <dsp:nvSpPr>
        <dsp:cNvPr id="0" name=""/>
        <dsp:cNvSpPr/>
      </dsp:nvSpPr>
      <dsp:spPr>
        <a:xfrm>
          <a:off x="3968129" y="1368032"/>
          <a:ext cx="475660" cy="475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075152" y="1368032"/>
        <a:ext cx="261614" cy="357934"/>
      </dsp:txXfrm>
    </dsp:sp>
    <dsp:sp modelId="{5EBAD1CD-981B-457C-ACEC-B8499C010550}">
      <dsp:nvSpPr>
        <dsp:cNvPr id="0" name=""/>
        <dsp:cNvSpPr/>
      </dsp:nvSpPr>
      <dsp:spPr>
        <a:xfrm>
          <a:off x="4276912" y="2189258"/>
          <a:ext cx="475660" cy="475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83935" y="2189258"/>
        <a:ext cx="261614" cy="357934"/>
      </dsp:txXfrm>
    </dsp:sp>
    <dsp:sp modelId="{E69091CB-77FD-4B25-94EE-E084D0C47015}">
      <dsp:nvSpPr>
        <dsp:cNvPr id="0" name=""/>
        <dsp:cNvSpPr/>
      </dsp:nvSpPr>
      <dsp:spPr>
        <a:xfrm>
          <a:off x="4585695" y="3030812"/>
          <a:ext cx="475660" cy="475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692718" y="3030812"/>
        <a:ext cx="261614" cy="35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8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64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50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41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34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5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27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33862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1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4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1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5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8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raph.org.uk/photo/633314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01C-3A0C-4807-B705-167589258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816" y="1549931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>
                <a:ea typeface="+mj-lt"/>
                <a:cs typeface="+mj-lt"/>
              </a:rPr>
              <a:t>Hot Shots</a:t>
            </a:r>
            <a:endParaRPr lang="en-US" sz="5400"/>
          </a:p>
        </p:txBody>
      </p:sp>
      <p:pic>
        <p:nvPicPr>
          <p:cNvPr id="4" name="Picture 4" descr="A picture containing building, outdoor, sky, tree&#10;&#10;Description automatically generated">
            <a:extLst>
              <a:ext uri="{FF2B5EF4-FFF2-40B4-BE49-F238E27FC236}">
                <a16:creationId xmlns:a16="http://schemas.microsoft.com/office/drawing/2014/main" id="{4BC6F052-8298-4E46-AD28-5EF5C47DE9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868" r="-1" b="1485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7AA5E7-83ED-47ED-BF9B-936B7F9E8EE1}"/>
              </a:ext>
            </a:extLst>
          </p:cNvPr>
          <p:cNvSpPr txBox="1"/>
          <p:nvPr/>
        </p:nvSpPr>
        <p:spPr>
          <a:xfrm>
            <a:off x="9870531" y="6657945"/>
            <a:ext cx="2321469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26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70" name="Picture 470" descr="A picture containing text&#10;&#10;Description automatically generated">
            <a:extLst>
              <a:ext uri="{FF2B5EF4-FFF2-40B4-BE49-F238E27FC236}">
                <a16:creationId xmlns:a16="http://schemas.microsoft.com/office/drawing/2014/main" id="{D0909913-B34C-4CE9-B00C-955596660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" r="-1" b="-1"/>
          <a:stretch/>
        </p:blipFill>
        <p:spPr>
          <a:xfrm>
            <a:off x="804149" y="2686478"/>
            <a:ext cx="3591035" cy="3244145"/>
          </a:xfrm>
          <a:prstGeom prst="rect">
            <a:avLst/>
          </a:prstGeom>
        </p:spPr>
      </p:pic>
      <p:sp>
        <p:nvSpPr>
          <p:cNvPr id="95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F518-DC25-4D9F-9D52-CE1ECA93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" sz="3200">
                <a:solidFill>
                  <a:srgbClr val="FEFFFF"/>
                </a:solidFill>
                <a:latin typeface="Consolas"/>
              </a:rPr>
              <a:t>Contents</a:t>
            </a:r>
            <a:endParaRPr lang="en-US" sz="3200">
              <a:solidFill>
                <a:srgbClr val="FEFFFF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C29A8E6-4FD5-483E-837D-9D5991900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763805"/>
              </p:ext>
            </p:extLst>
          </p:nvPr>
        </p:nvGraphicFramePr>
        <p:xfrm>
          <a:off x="5583601" y="2350031"/>
          <a:ext cx="5370139" cy="4065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148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7DA8593-5BA7-45F3-B447-37FB2B9F7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B3F8B-B00D-4547-A525-45E145A9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301" y="713491"/>
            <a:ext cx="65745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Our team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5CBF17-C0BF-49C1-8FB7-B43A3545D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C6C4FF-7BFC-481D-9CDD-3CEB64796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839" y="4751753"/>
            <a:ext cx="2490997" cy="467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Ivo Dimov</a:t>
            </a:r>
            <a:endParaRPr lang="en-US"/>
          </a:p>
        </p:txBody>
      </p:sp>
      <p:pic>
        <p:nvPicPr>
          <p:cNvPr id="6" name="Picture 6" descr="A person wearing a white shirt&#10;&#10;Description automatically generated">
            <a:extLst>
              <a:ext uri="{FF2B5EF4-FFF2-40B4-BE49-F238E27FC236}">
                <a16:creationId xmlns:a16="http://schemas.microsoft.com/office/drawing/2014/main" id="{29709017-9C08-4CAA-B09B-5E3D3B54E6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0021" y="2161815"/>
            <a:ext cx="2300127" cy="254157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F1616C6-5EC9-44A2-B22D-2243685B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56" y="2208275"/>
            <a:ext cx="2541578" cy="2541578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F5147F3F-3E4A-4255-8C92-856618C47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D8438-0E51-456C-AEA3-AB2332959034}"/>
              </a:ext>
            </a:extLst>
          </p:cNvPr>
          <p:cNvSpPr txBox="1"/>
          <p:nvPr/>
        </p:nvSpPr>
        <p:spPr>
          <a:xfrm>
            <a:off x="7283938" y="48611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Todor </a:t>
            </a:r>
            <a:r>
              <a:rPr lang="en-US" dirty="0" err="1"/>
              <a:t>Bozhinov</a:t>
            </a:r>
          </a:p>
        </p:txBody>
      </p:sp>
    </p:spTree>
    <p:extLst>
      <p:ext uri="{BB962C8B-B14F-4D97-AF65-F5344CB8AC3E}">
        <p14:creationId xmlns:p14="http://schemas.microsoft.com/office/powerpoint/2010/main" val="74135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EF0F8-2D97-41C9-BE2F-D2F99447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24" y="1221491"/>
            <a:ext cx="414850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Our goal: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EF2B-55CF-4F90-8647-5C595AF33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225" y="2719754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Our reading is from creating an application for managing a dormitory application to a school.</a:t>
            </a:r>
          </a:p>
          <a:p>
            <a:r>
              <a:rPr lang="en-US"/>
              <a:t>It will allow applications to be sorted and searched for by parents according to certain criteria.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BDD3DE3-6788-4DA1-81C3-445C69248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0559" y="640080"/>
            <a:ext cx="6911544" cy="5252773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8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24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" name="Rectangle 38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8" name="Rectangle 42">
            <a:extLst>
              <a:ext uri="{FF2B5EF4-FFF2-40B4-BE49-F238E27FC236}">
                <a16:creationId xmlns:a16="http://schemas.microsoft.com/office/drawing/2014/main" id="{A7DA8593-5BA7-45F3-B447-37FB2B9F7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C8AB0-9CFD-4B60-8E42-1AB5619D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71" y="967835"/>
            <a:ext cx="65745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Stages of development:</a:t>
            </a:r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035CBF17-C0BF-49C1-8FB7-B43A3545D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3409-6CB3-4898-86D1-D010C1841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554" y="1846730"/>
            <a:ext cx="6574535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Discuss the project</a:t>
            </a:r>
          </a:p>
          <a:p>
            <a:r>
              <a:rPr lang="en-US" dirty="0"/>
              <a:t>Implement menus</a:t>
            </a:r>
          </a:p>
          <a:p>
            <a:r>
              <a:rPr lang="en-US" dirty="0"/>
              <a:t>Implement main functions</a:t>
            </a:r>
          </a:p>
          <a:p>
            <a:r>
              <a:rPr lang="en-US" dirty="0"/>
              <a:t>Separate the code into files</a:t>
            </a:r>
          </a:p>
          <a:p>
            <a:r>
              <a:rPr lang="en-US" dirty="0"/>
              <a:t>Make documentations</a:t>
            </a:r>
          </a:p>
          <a:p>
            <a:r>
              <a:rPr lang="en-US" dirty="0"/>
              <a:t>Finish the project</a:t>
            </a:r>
          </a:p>
        </p:txBody>
      </p:sp>
      <p:pic>
        <p:nvPicPr>
          <p:cNvPr id="5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34E0ECD-D633-47DD-A454-0516115EA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0658" y="1336325"/>
            <a:ext cx="3285647" cy="2980848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78F6A5-753C-4F12-AB4B-8F6E557B5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64" y="3547159"/>
            <a:ext cx="3391282" cy="3312545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F5147F3F-3E4A-4255-8C92-856618C47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9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054D-47E6-4006-B2C5-0EE64B6CF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technologies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ED9EC0D-AB37-4B45-A684-EA1BD739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2" y="2245139"/>
            <a:ext cx="1520219" cy="1520219"/>
          </a:xfrm>
          <a:prstGeom prst="rect">
            <a:avLst/>
          </a:prstGeom>
        </p:spPr>
      </p:pic>
      <p:pic>
        <p:nvPicPr>
          <p:cNvPr id="7" name="Picture 6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5011BC87-4368-4F1C-B3DB-019789B0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624" y="1945134"/>
            <a:ext cx="3090201" cy="2060133"/>
          </a:xfrm>
          <a:prstGeom prst="rect">
            <a:avLst/>
          </a:prstGeom>
        </p:spPr>
      </p:pic>
      <p:pic>
        <p:nvPicPr>
          <p:cNvPr id="8" name="Picture 10" descr="Icon&#10;&#10;Description automatically generated">
            <a:extLst>
              <a:ext uri="{FF2B5EF4-FFF2-40B4-BE49-F238E27FC236}">
                <a16:creationId xmlns:a16="http://schemas.microsoft.com/office/drawing/2014/main" id="{FD0B5516-54E6-4997-AAFA-21373FDFC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961" y="4382221"/>
            <a:ext cx="1442055" cy="1345164"/>
          </a:xfrm>
          <a:prstGeom prst="rect">
            <a:avLst/>
          </a:prstGeom>
        </p:spPr>
      </p:pic>
      <p:pic>
        <p:nvPicPr>
          <p:cNvPr id="11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892D9296-659C-4857-AF29-51CF2900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530" y="4287660"/>
            <a:ext cx="1742721" cy="1513368"/>
          </a:xfrm>
          <a:prstGeom prst="rect">
            <a:avLst/>
          </a:prstGeom>
        </p:spPr>
      </p:pic>
      <p:pic>
        <p:nvPicPr>
          <p:cNvPr id="13" name="Picture 19" descr="Icon&#10;&#10;Description automatically generated">
            <a:extLst>
              <a:ext uri="{FF2B5EF4-FFF2-40B4-BE49-F238E27FC236}">
                <a16:creationId xmlns:a16="http://schemas.microsoft.com/office/drawing/2014/main" id="{1A74AFBA-784D-47E0-9324-0D2249ED8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903" y="4167322"/>
            <a:ext cx="1576535" cy="1764779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F15B1A60-025A-4209-9956-A9A4F6E20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2478" y="2047631"/>
            <a:ext cx="1785816" cy="1776047"/>
          </a:xfrm>
          <a:prstGeom prst="rect">
            <a:avLst/>
          </a:prstGeom>
        </p:spPr>
      </p:pic>
      <p:pic>
        <p:nvPicPr>
          <p:cNvPr id="16" name="Picture 16" descr="Icon&#10;&#10;Description automatically generated">
            <a:extLst>
              <a:ext uri="{FF2B5EF4-FFF2-40B4-BE49-F238E27FC236}">
                <a16:creationId xmlns:a16="http://schemas.microsoft.com/office/drawing/2014/main" id="{C32E045C-6875-4954-A977-7885D0B92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5553" y="1774092"/>
            <a:ext cx="2205893" cy="21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35751"/>
      </p:ext>
    </p:extLst>
  </p:cSld>
  <p:clrMapOvr>
    <a:masterClrMapping/>
  </p:clrMapOvr>
  <p:transition spd="slow" advTm="37874">
    <p:push dir="u"/>
  </p:transition>
  <p:extLst>
    <p:ext uri="{E180D4A7-C9FB-4DFB-919C-405C955672EB}">
      <p14:showEvtLst xmlns:p14="http://schemas.microsoft.com/office/powerpoint/2010/main">
        <p14:playEvt time="1" objId="3"/>
        <p14:stopEvt time="37555" objId="3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7" name="Rectangle 41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2CDD3-3FCD-4196-A494-926AA5DD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09" y="1104259"/>
            <a:ext cx="4480663" cy="1259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>
                <a:solidFill>
                  <a:srgbClr val="395154"/>
                </a:solidFill>
              </a:rPr>
              <a:t>Future goals:</a:t>
            </a:r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5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6DD9-E7CA-488D-97AF-31DF27823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747" y="2850107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1D7E3"/>
              </a:buClr>
              <a:buFont typeface="Wingdings 3"/>
            </a:pPr>
            <a:r>
              <a:rPr lang="en-US" dirty="0"/>
              <a:t>Option for user feedback</a:t>
            </a:r>
            <a:endParaRPr lang="en-US"/>
          </a:p>
          <a:p>
            <a:pPr>
              <a:buClr>
                <a:srgbClr val="81D7E3"/>
              </a:buClr>
              <a:buFont typeface="Wingdings 3"/>
            </a:pPr>
            <a:r>
              <a:rPr lang="en-US" dirty="0"/>
              <a:t>Update our menus</a:t>
            </a:r>
          </a:p>
          <a:p>
            <a:pPr>
              <a:buClr>
                <a:srgbClr val="81D7E3"/>
              </a:buClr>
              <a:buFont typeface="Wingdings 3"/>
            </a:pPr>
            <a:r>
              <a:rPr lang="en-US" dirty="0"/>
              <a:t>Update our functions</a:t>
            </a:r>
          </a:p>
          <a:p>
            <a:pPr>
              <a:buClr>
                <a:srgbClr val="81D7E3"/>
              </a:buClr>
              <a:buFont typeface="Wingdings 3"/>
            </a:pPr>
            <a:r>
              <a:rPr lang="en-US" dirty="0"/>
              <a:t>Finish our app</a:t>
            </a:r>
          </a:p>
          <a:p>
            <a:pPr>
              <a:buClr>
                <a:srgbClr val="81D7E3"/>
              </a:buClr>
            </a:pPr>
            <a:endParaRPr lang="en-US" dirty="0"/>
          </a:p>
          <a:p>
            <a:pPr>
              <a:buClr>
                <a:srgbClr val="81D7E3"/>
              </a:buClr>
            </a:pPr>
            <a:endParaRPr lang="en-US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3F271BE-A401-4E21-8263-84448A474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674" r="33554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8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55F051-97DE-49FF-BB21-0EDA63C24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612B4-AD89-404E-AE2A-48CCF1FE0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1FE19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 descr="Text, whiteboard&#10;&#10;Description automatically generated">
            <a:extLst>
              <a:ext uri="{FF2B5EF4-FFF2-40B4-BE49-F238E27FC236}">
                <a16:creationId xmlns:a16="http://schemas.microsoft.com/office/drawing/2014/main" id="{ACA8D0E1-FBBD-4551-9751-625DDBD25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7" r="1" b="17299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654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Hot Shots</vt:lpstr>
      <vt:lpstr>Contents</vt:lpstr>
      <vt:lpstr>Our team</vt:lpstr>
      <vt:lpstr>Our goal:</vt:lpstr>
      <vt:lpstr>Stages of development:</vt:lpstr>
      <vt:lpstr>Used technologies</vt:lpstr>
      <vt:lpstr>Future goals: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244</cp:revision>
  <dcterms:created xsi:type="dcterms:W3CDTF">2021-07-12T06:15:57Z</dcterms:created>
  <dcterms:modified xsi:type="dcterms:W3CDTF">2021-07-13T10:19:55Z</dcterms:modified>
</cp:coreProperties>
</file>