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9943-4B11-4173-991B-DC53E847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C081-8225-4151-B3A2-1F1A176AE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D24F-A4A2-4241-B0D3-CBB2950A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CC86-88AC-4123-ADF5-E08D5324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7629-A2A3-43E2-A205-AA971751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A764-D39B-45B1-82ED-6C000700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F05EB-4F87-4F6D-A62C-E98FE539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EDF3-F9F8-4556-A448-BE886908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B5C5-3718-4349-9E3D-C07694CC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685A-10B3-4BEA-B65C-C47E0E3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6459B-0BA7-4DE6-B9D7-87A27A413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DC143-C5D5-4D78-8AD2-10C11F8C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0372-0FE6-4AD4-89F3-D6A56CDE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24AE-9930-4DCB-9F4F-2FEF47A0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87D7-DCEF-4D5F-8F43-F31F688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256-B8F9-47C0-A657-653C2949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6E18-3446-4B0B-BE34-726A0771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4B4D-A82A-413C-AD75-CD9D695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3B1C-F6AA-4E48-BB12-1B1BBD56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E3C8-A270-46AF-83CC-C0CC965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82B-4305-4084-B101-778206D6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30D2-C78F-4627-A789-218F7199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D550-2E13-4CD7-BF57-4E7AEF3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349A-2FC6-445C-8AA2-416B3191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4106-9CEB-4E27-B373-0AEEBF5C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163-51D4-4849-AA2C-9943C01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A7FC-609D-4EC0-A7B5-33B9DF82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E8E82-DFCB-4D5D-8372-A2BB33CC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C8A76-BBA0-42A9-9048-4AA03170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AAC7-F5BA-4F54-B223-A2C41E56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E9F1-2B13-4638-9172-5EF7DC07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5A4A-CF6D-4709-981B-E5F397A3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D89D-2853-4214-8909-680F6532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AFD34-0001-4002-8A7B-57D2574A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B397-E2BC-4E1E-AFE0-EA9CDB1ED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3BABB-7116-4654-8387-22EBCF089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DA8CC-C1C1-4A9B-9E27-10D09576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26DFB-BA5D-44D6-BBBA-782CBA4D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07CC-ED29-4E50-9249-0E97209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6AF-6DCC-4F7E-903A-AD1AF4C3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CC24F-0F46-4F8E-83AD-037A16A2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5A281-4736-4DBC-874D-D3BCB447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A114F-38FC-41B3-B63C-42CA57FD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FC296-FF1C-47AA-B434-F129F50C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09CA-06F5-413D-BB86-FDFD1CFF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3B122-D03F-497A-877B-82A6CAE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F4CF-ACC8-458B-B18B-37E1896D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FE41-74A0-444C-A7BA-C055301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4010-176E-4309-BC2D-F6E65C39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3A8DB-2E40-496F-88A9-142F2DC6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A446-E092-4532-9624-9D3C7288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020E4-668C-4F14-BE24-B0267D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7FE-BEDD-44E6-8232-C4F785D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F155A-B5BD-48C0-B25A-93F9D4AD9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1B888-5AC6-4A37-B6CD-358405485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FCB1-257D-44E3-952B-AA2BE0E8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2DC97-00A0-48EA-95C6-B50C504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A667-6EC3-4765-AE07-4D6FD70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B676F-B75F-40A8-89E5-EDC30417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45848-AE5D-4BCC-ACA8-D910DED2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8E1D-9075-4D51-A7EB-499FC673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2894-CC02-44A9-AF50-72466005F6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2744-D99C-4F39-8328-F46E2AFD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E2F3-6113-43EC-BDD1-8585C914A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4A32-FA78-4B4D-A80D-5709981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539C-AE72-456E-8FC7-958CB1F2D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5143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EF40D7-B9B7-43CE-88E8-068857685641}"/>
              </a:ext>
            </a:extLst>
          </p:cNvPr>
          <p:cNvSpPr/>
          <p:nvPr/>
        </p:nvSpPr>
        <p:spPr>
          <a:xfrm>
            <a:off x="7491779" y="1915881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ACDCB6-E93B-484A-9CE4-C27844E078A2}"/>
              </a:ext>
            </a:extLst>
          </p:cNvPr>
          <p:cNvSpPr/>
          <p:nvPr/>
        </p:nvSpPr>
        <p:spPr>
          <a:xfrm>
            <a:off x="6609003" y="226954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67EDAF-4A03-46C8-92E8-962D3702B4C7}"/>
              </a:ext>
            </a:extLst>
          </p:cNvPr>
          <p:cNvSpPr/>
          <p:nvPr/>
        </p:nvSpPr>
        <p:spPr>
          <a:xfrm>
            <a:off x="7071954" y="262321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07BB1A-08E3-469D-8BF9-CB894E11AF59}"/>
              </a:ext>
            </a:extLst>
          </p:cNvPr>
          <p:cNvSpPr/>
          <p:nvPr/>
        </p:nvSpPr>
        <p:spPr>
          <a:xfrm>
            <a:off x="4742822" y="384861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CAF691-4562-42A3-811A-69DC03E2EC61}"/>
              </a:ext>
            </a:extLst>
          </p:cNvPr>
          <p:cNvSpPr/>
          <p:nvPr/>
        </p:nvSpPr>
        <p:spPr>
          <a:xfrm>
            <a:off x="4351764" y="4132854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C7F4EC-8BDA-49D3-A2D9-4E0AB5AD02BB}"/>
              </a:ext>
            </a:extLst>
          </p:cNvPr>
          <p:cNvSpPr/>
          <p:nvPr/>
        </p:nvSpPr>
        <p:spPr>
          <a:xfrm>
            <a:off x="4351763" y="469069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7B6BA-0989-4F6E-9FA0-0679E0E2F67B}"/>
              </a:ext>
            </a:extLst>
          </p:cNvPr>
          <p:cNvCxnSpPr>
            <a:cxnSpLocks/>
          </p:cNvCxnSpPr>
          <p:nvPr/>
        </p:nvCxnSpPr>
        <p:spPr>
          <a:xfrm flipV="1">
            <a:off x="3243532" y="1155941"/>
            <a:ext cx="5727940" cy="42700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341245-7BF2-4BE6-AB03-D056636EC028}"/>
              </a:ext>
            </a:extLst>
          </p:cNvPr>
          <p:cNvSpPr txBox="1"/>
          <p:nvPr/>
        </p:nvSpPr>
        <p:spPr>
          <a:xfrm>
            <a:off x="8972470" y="1147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ECD7C-F765-4E5E-90DA-33537666CB65}"/>
              </a:ext>
            </a:extLst>
          </p:cNvPr>
          <p:cNvCxnSpPr/>
          <p:nvPr/>
        </p:nvCxnSpPr>
        <p:spPr>
          <a:xfrm>
            <a:off x="3424687" y="698740"/>
            <a:ext cx="4960188" cy="560716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F28A26-A4C0-4C2F-8E6B-CDA62C50AA55}"/>
              </a:ext>
            </a:extLst>
          </p:cNvPr>
          <p:cNvSpPr txBox="1"/>
          <p:nvPr/>
        </p:nvSpPr>
        <p:spPr>
          <a:xfrm>
            <a:off x="3731134" y="6779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154887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F94AA4-7EC8-4D7C-8967-DE98C1C72C9F}"/>
              </a:ext>
            </a:extLst>
          </p:cNvPr>
          <p:cNvCxnSpPr>
            <a:cxnSpLocks/>
          </p:cNvCxnSpPr>
          <p:nvPr/>
        </p:nvCxnSpPr>
        <p:spPr>
          <a:xfrm flipV="1">
            <a:off x="3243532" y="1155941"/>
            <a:ext cx="5727940" cy="42700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6BE4E3-C1B9-4DEE-A221-D4D2ECF5D660}"/>
              </a:ext>
            </a:extLst>
          </p:cNvPr>
          <p:cNvSpPr txBox="1"/>
          <p:nvPr/>
        </p:nvSpPr>
        <p:spPr>
          <a:xfrm>
            <a:off x="8972470" y="1147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E624D4-6FA9-4949-9CBD-AE106664EAC1}"/>
              </a:ext>
            </a:extLst>
          </p:cNvPr>
          <p:cNvCxnSpPr/>
          <p:nvPr/>
        </p:nvCxnSpPr>
        <p:spPr>
          <a:xfrm>
            <a:off x="3424687" y="698740"/>
            <a:ext cx="4960188" cy="560716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4BE4D1-AB23-404E-A50F-0DE90E9A104E}"/>
              </a:ext>
            </a:extLst>
          </p:cNvPr>
          <p:cNvSpPr txBox="1"/>
          <p:nvPr/>
        </p:nvSpPr>
        <p:spPr>
          <a:xfrm>
            <a:off x="3731134" y="6779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FBD301-8E95-474D-8CDB-D26F2E2D67DB}"/>
              </a:ext>
            </a:extLst>
          </p:cNvPr>
          <p:cNvGrpSpPr/>
          <p:nvPr/>
        </p:nvGrpSpPr>
        <p:grpSpPr>
          <a:xfrm>
            <a:off x="5606784" y="3119065"/>
            <a:ext cx="129396" cy="215662"/>
            <a:chOff x="3347049" y="1233577"/>
            <a:chExt cx="129396" cy="21566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0BDC072-8300-4E28-9AB7-5BCA4D8FBFA6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6F9108-329C-4C7C-A950-248258600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B07248-18F0-4EA6-971B-C3314841060A}"/>
              </a:ext>
            </a:extLst>
          </p:cNvPr>
          <p:cNvGrpSpPr/>
          <p:nvPr/>
        </p:nvGrpSpPr>
        <p:grpSpPr>
          <a:xfrm>
            <a:off x="4237405" y="4507279"/>
            <a:ext cx="129396" cy="215662"/>
            <a:chOff x="3347049" y="1233577"/>
            <a:chExt cx="129396" cy="21566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8AB039-93B2-4D61-AAB8-9BFB8D5B055C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7265E7-D5E5-49EA-A7ED-8315A9D84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EA4DC0-35CC-48B7-9125-3071F259574B}"/>
              </a:ext>
            </a:extLst>
          </p:cNvPr>
          <p:cNvGrpSpPr/>
          <p:nvPr/>
        </p:nvGrpSpPr>
        <p:grpSpPr>
          <a:xfrm>
            <a:off x="4530703" y="4377858"/>
            <a:ext cx="129396" cy="215662"/>
            <a:chOff x="3347049" y="1233577"/>
            <a:chExt cx="129396" cy="21566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44793-0642-4930-923B-08D7EBE79DE8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FB73F2-9E27-4694-96D9-5A569BB4D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149E1D-88CC-4284-959F-D4EB03C67A70}"/>
              </a:ext>
            </a:extLst>
          </p:cNvPr>
          <p:cNvGrpSpPr/>
          <p:nvPr/>
        </p:nvGrpSpPr>
        <p:grpSpPr>
          <a:xfrm>
            <a:off x="4941223" y="4025451"/>
            <a:ext cx="129396" cy="215662"/>
            <a:chOff x="3347049" y="1233577"/>
            <a:chExt cx="129396" cy="21566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05A33D-DB16-4BD8-BB18-609DC192DCBE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95111A-917E-49AB-A67B-99D369330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3F3501-1B1D-47B5-9F13-62412C9E0271}"/>
              </a:ext>
            </a:extLst>
          </p:cNvPr>
          <p:cNvGrpSpPr/>
          <p:nvPr/>
        </p:nvGrpSpPr>
        <p:grpSpPr>
          <a:xfrm>
            <a:off x="6866358" y="2537398"/>
            <a:ext cx="129396" cy="215662"/>
            <a:chOff x="3347049" y="1233577"/>
            <a:chExt cx="129396" cy="21566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D3CDF5-C52D-4A5A-877E-81FD2935252C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CDE27-A0F3-4296-8955-32FEA4AC2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900CBC-15A6-472F-B25A-C81CB6EE2CC0}"/>
              </a:ext>
            </a:extLst>
          </p:cNvPr>
          <p:cNvGrpSpPr/>
          <p:nvPr/>
        </p:nvGrpSpPr>
        <p:grpSpPr>
          <a:xfrm>
            <a:off x="5966604" y="3632956"/>
            <a:ext cx="129396" cy="215662"/>
            <a:chOff x="3347049" y="1233577"/>
            <a:chExt cx="129396" cy="2156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8CE05A-4AEC-4483-B39E-1413549CE925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4B943C-F2C1-4C5A-8130-DE0CEE904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D7F5A-2530-41C5-94D9-5ACF5C6985CE}"/>
              </a:ext>
            </a:extLst>
          </p:cNvPr>
          <p:cNvGrpSpPr/>
          <p:nvPr/>
        </p:nvGrpSpPr>
        <p:grpSpPr>
          <a:xfrm>
            <a:off x="7024754" y="2461071"/>
            <a:ext cx="129396" cy="215662"/>
            <a:chOff x="3347049" y="1233577"/>
            <a:chExt cx="129396" cy="2156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BCFC5F9-717E-4A55-8E0E-B95D0932CE66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416C39-5918-4301-A2D3-7F872BC0B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88B68F-8E31-47A9-9369-A4C7A0094403}"/>
              </a:ext>
            </a:extLst>
          </p:cNvPr>
          <p:cNvGrpSpPr/>
          <p:nvPr/>
        </p:nvGrpSpPr>
        <p:grpSpPr>
          <a:xfrm>
            <a:off x="7625981" y="2037866"/>
            <a:ext cx="129396" cy="215662"/>
            <a:chOff x="3347049" y="1233577"/>
            <a:chExt cx="129396" cy="215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16C101-0827-46FF-9879-6B3C5AEA7636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9EF277-2D63-40B3-91C2-36479A841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9BE53E-6F9D-42A6-8A23-379F18B20269}"/>
              </a:ext>
            </a:extLst>
          </p:cNvPr>
          <p:cNvGrpSpPr/>
          <p:nvPr/>
        </p:nvGrpSpPr>
        <p:grpSpPr>
          <a:xfrm>
            <a:off x="5689210" y="3247653"/>
            <a:ext cx="129396" cy="215662"/>
            <a:chOff x="3347049" y="1233577"/>
            <a:chExt cx="129396" cy="2156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37929B-19A3-4FB5-B002-E1C5A25C8AFD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34423C-860F-4FFE-A148-530378E00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B6E819-7CCA-4807-BD72-C00ED4FEA99F}"/>
              </a:ext>
            </a:extLst>
          </p:cNvPr>
          <p:cNvGrpSpPr/>
          <p:nvPr/>
        </p:nvGrpSpPr>
        <p:grpSpPr>
          <a:xfrm>
            <a:off x="5748853" y="3286661"/>
            <a:ext cx="129396" cy="215662"/>
            <a:chOff x="3347049" y="1233577"/>
            <a:chExt cx="129396" cy="2156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CDD003-7BE2-4931-BB4D-43FD0FD2D7D0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A5F285-064C-4649-8791-9E9AA7843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7B05E5-89FE-491A-8E16-18F20686ABB9}"/>
              </a:ext>
            </a:extLst>
          </p:cNvPr>
          <p:cNvGrpSpPr/>
          <p:nvPr/>
        </p:nvGrpSpPr>
        <p:grpSpPr>
          <a:xfrm>
            <a:off x="6192550" y="3740786"/>
            <a:ext cx="129396" cy="215662"/>
            <a:chOff x="3347049" y="1233577"/>
            <a:chExt cx="129396" cy="21566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3A7E11-B197-4AAC-B9ED-FF9AA88B44FE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FC76FB-3860-4A2B-876A-AD2ED4474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9FBC6A-90F1-4598-8148-67394E9AD4E0}"/>
              </a:ext>
            </a:extLst>
          </p:cNvPr>
          <p:cNvGrpSpPr/>
          <p:nvPr/>
        </p:nvGrpSpPr>
        <p:grpSpPr>
          <a:xfrm>
            <a:off x="5713398" y="3286662"/>
            <a:ext cx="129396" cy="215662"/>
            <a:chOff x="3347049" y="1233577"/>
            <a:chExt cx="129396" cy="21566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E4D5CD-A4E6-478A-9D4C-3109F76B360E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27DB90F-4EA0-4EC1-8EF9-877F080D8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95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1EB1D8-4017-4696-8C24-2646AA408FCC}"/>
                  </a:ext>
                </a:extLst>
              </p:cNvPr>
              <p:cNvSpPr txBox="1"/>
              <p:nvPr/>
            </p:nvSpPr>
            <p:spPr>
              <a:xfrm>
                <a:off x="1695532" y="1447960"/>
                <a:ext cx="23048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𝐸𝑖𝑔𝑒𝑛𝑣𝑎𝑙𝑢𝑒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1EB1D8-4017-4696-8C24-2646AA408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32" y="1447960"/>
                <a:ext cx="2304862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9088-46D5-4FED-9EC0-3819AA329B8E}"/>
                  </a:ext>
                </a:extLst>
              </p:cNvPr>
              <p:cNvSpPr txBox="1"/>
              <p:nvPr/>
            </p:nvSpPr>
            <p:spPr>
              <a:xfrm>
                <a:off x="1695532" y="3334270"/>
                <a:ext cx="23048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𝐸𝑖𝑔𝑒𝑛𝑣𝑎𝑙𝑢𝑒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9088-46D5-4FED-9EC0-3819AA329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32" y="3334270"/>
                <a:ext cx="2304862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28207C-B16E-4A63-99D1-BCF676B4DDED}"/>
                  </a:ext>
                </a:extLst>
              </p:cNvPr>
              <p:cNvSpPr txBox="1"/>
              <p:nvPr/>
            </p:nvSpPr>
            <p:spPr>
              <a:xfrm>
                <a:off x="7181490" y="1575366"/>
                <a:ext cx="2826095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𝐸𝑖𝑔𝑒𝑛𝑣𝑎𝑙𝑢𝑒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28207C-B16E-4A63-99D1-BCF676B4D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490" y="1575366"/>
                <a:ext cx="2826095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DECE2-30E4-47AE-9734-685926CF6818}"/>
                  </a:ext>
                </a:extLst>
              </p:cNvPr>
              <p:cNvSpPr txBox="1"/>
              <p:nvPr/>
            </p:nvSpPr>
            <p:spPr>
              <a:xfrm>
                <a:off x="7181489" y="3461676"/>
                <a:ext cx="282609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𝐸𝑖𝑔𝑒𝑛𝑣𝑎𝑙𝑢𝑒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DECE2-30E4-47AE-9734-685926CF6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489" y="3461676"/>
                <a:ext cx="2826095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45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9F104C-0766-40B9-B5BB-BB805E4712B4}"/>
              </a:ext>
            </a:extLst>
          </p:cNvPr>
          <p:cNvCxnSpPr>
            <a:cxnSpLocks/>
          </p:cNvCxnSpPr>
          <p:nvPr/>
        </p:nvCxnSpPr>
        <p:spPr>
          <a:xfrm flipV="1">
            <a:off x="3243532" y="1155941"/>
            <a:ext cx="5727940" cy="42700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E5AFC4-4BE9-447B-B765-85BF12F6502D}"/>
              </a:ext>
            </a:extLst>
          </p:cNvPr>
          <p:cNvSpPr txBox="1"/>
          <p:nvPr/>
        </p:nvSpPr>
        <p:spPr>
          <a:xfrm>
            <a:off x="8972470" y="1147316"/>
            <a:ext cx="201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(91% variation)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C090EA-D4E5-4D77-8A42-3461DCF4487E}"/>
              </a:ext>
            </a:extLst>
          </p:cNvPr>
          <p:cNvCxnSpPr/>
          <p:nvPr/>
        </p:nvCxnSpPr>
        <p:spPr>
          <a:xfrm>
            <a:off x="3424687" y="698740"/>
            <a:ext cx="4960188" cy="560716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DEC3DD-306B-485C-A8C1-92C70A239D4B}"/>
              </a:ext>
            </a:extLst>
          </p:cNvPr>
          <p:cNvSpPr txBox="1"/>
          <p:nvPr/>
        </p:nvSpPr>
        <p:spPr>
          <a:xfrm>
            <a:off x="3731134" y="677982"/>
            <a:ext cx="195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 (9 % variation)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0B154B-B029-4499-B3C6-380C5B2F9976}"/>
              </a:ext>
            </a:extLst>
          </p:cNvPr>
          <p:cNvGrpSpPr/>
          <p:nvPr/>
        </p:nvGrpSpPr>
        <p:grpSpPr>
          <a:xfrm>
            <a:off x="5606784" y="3119065"/>
            <a:ext cx="129396" cy="215662"/>
            <a:chOff x="3347049" y="1233577"/>
            <a:chExt cx="129396" cy="21566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16C707-D369-4276-995A-F2EA2AE3EF11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0FEABC-AED9-4129-BFB8-0CBB4BB93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F1AEBF-FF55-460E-B7C8-AEBD9EB0CE2F}"/>
              </a:ext>
            </a:extLst>
          </p:cNvPr>
          <p:cNvGrpSpPr/>
          <p:nvPr/>
        </p:nvGrpSpPr>
        <p:grpSpPr>
          <a:xfrm>
            <a:off x="4237405" y="4507279"/>
            <a:ext cx="129396" cy="215662"/>
            <a:chOff x="3347049" y="1233577"/>
            <a:chExt cx="129396" cy="21566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457019-05AB-4C64-8081-51FEDBF73FE2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386D26-17C9-4D0C-A194-14DE70CB2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D935A2-E0E8-4F32-AC9C-379A3ED1F29F}"/>
              </a:ext>
            </a:extLst>
          </p:cNvPr>
          <p:cNvGrpSpPr/>
          <p:nvPr/>
        </p:nvGrpSpPr>
        <p:grpSpPr>
          <a:xfrm>
            <a:off x="4530703" y="4377858"/>
            <a:ext cx="129396" cy="215662"/>
            <a:chOff x="3347049" y="1233577"/>
            <a:chExt cx="129396" cy="21566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1B1F5A-6A8F-49CB-A603-8119117495FC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E65648-DE9C-4A8C-BB10-233B3E5A0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8787CB-5AED-48AC-9230-EA3EBFF376DC}"/>
              </a:ext>
            </a:extLst>
          </p:cNvPr>
          <p:cNvGrpSpPr/>
          <p:nvPr/>
        </p:nvGrpSpPr>
        <p:grpSpPr>
          <a:xfrm>
            <a:off x="4941223" y="4025451"/>
            <a:ext cx="129396" cy="215662"/>
            <a:chOff x="3347049" y="1233577"/>
            <a:chExt cx="129396" cy="21566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EC1D32-507D-464C-931F-D2A3061BD25B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AB7CD2-9E9C-45F6-8CB3-353A84B23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AA517A-9784-4007-8778-D95100FCE8A3}"/>
              </a:ext>
            </a:extLst>
          </p:cNvPr>
          <p:cNvGrpSpPr/>
          <p:nvPr/>
        </p:nvGrpSpPr>
        <p:grpSpPr>
          <a:xfrm>
            <a:off x="6866358" y="2537398"/>
            <a:ext cx="129396" cy="215662"/>
            <a:chOff x="3347049" y="1233577"/>
            <a:chExt cx="129396" cy="21566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1596D3-4086-4617-80B3-25C35EF1ADBF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50C68F-435A-4278-BAC9-0069CFE9F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1F083C-139C-47A6-97D9-6DD4DBC1094E}"/>
              </a:ext>
            </a:extLst>
          </p:cNvPr>
          <p:cNvGrpSpPr/>
          <p:nvPr/>
        </p:nvGrpSpPr>
        <p:grpSpPr>
          <a:xfrm>
            <a:off x="5966604" y="3632956"/>
            <a:ext cx="129396" cy="215662"/>
            <a:chOff x="3347049" y="1233577"/>
            <a:chExt cx="129396" cy="21566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6C3241-09F3-48FA-9CB0-5CD4878C8B40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102225-74ED-4FE1-9B67-B6D466D07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22135A-FAEC-4C2E-8D15-8DFBC9B628C6}"/>
              </a:ext>
            </a:extLst>
          </p:cNvPr>
          <p:cNvGrpSpPr/>
          <p:nvPr/>
        </p:nvGrpSpPr>
        <p:grpSpPr>
          <a:xfrm>
            <a:off x="7024754" y="2461071"/>
            <a:ext cx="129396" cy="215662"/>
            <a:chOff x="3347049" y="1233577"/>
            <a:chExt cx="129396" cy="21566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B95EA1-CCC4-4063-B208-9E200B3E6FC9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EF4713-1831-4532-A9BB-1CF7F97B1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E91AB7-E697-4AAB-9167-27E1569E737C}"/>
              </a:ext>
            </a:extLst>
          </p:cNvPr>
          <p:cNvGrpSpPr/>
          <p:nvPr/>
        </p:nvGrpSpPr>
        <p:grpSpPr>
          <a:xfrm>
            <a:off x="7625981" y="2037866"/>
            <a:ext cx="129396" cy="215662"/>
            <a:chOff x="3347049" y="1233577"/>
            <a:chExt cx="129396" cy="2156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2AF1DC-7F47-47A4-A11F-B60809243514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35A7CC0-1D1A-415B-B3A7-C285BBEFD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08C9C-0A8C-4589-B029-2588FAB34B6F}"/>
              </a:ext>
            </a:extLst>
          </p:cNvPr>
          <p:cNvGrpSpPr/>
          <p:nvPr/>
        </p:nvGrpSpPr>
        <p:grpSpPr>
          <a:xfrm>
            <a:off x="5689210" y="3247653"/>
            <a:ext cx="129396" cy="215662"/>
            <a:chOff x="3347049" y="1233577"/>
            <a:chExt cx="129396" cy="2156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D57E0E-212D-4835-917A-7C6B53F503E7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477790-5A77-4721-A1E4-33BD43CC6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6D0566-93A4-4BD3-A575-B83FAF27E2F0}"/>
              </a:ext>
            </a:extLst>
          </p:cNvPr>
          <p:cNvGrpSpPr/>
          <p:nvPr/>
        </p:nvGrpSpPr>
        <p:grpSpPr>
          <a:xfrm>
            <a:off x="5748853" y="3286661"/>
            <a:ext cx="129396" cy="215662"/>
            <a:chOff x="3347049" y="1233577"/>
            <a:chExt cx="129396" cy="215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2A263C-0DD2-4700-88D0-48316C899914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55D51D-D2C1-4454-BD3F-026307619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03CD74-A84B-4E4D-9839-3598B61D6A4F}"/>
              </a:ext>
            </a:extLst>
          </p:cNvPr>
          <p:cNvGrpSpPr/>
          <p:nvPr/>
        </p:nvGrpSpPr>
        <p:grpSpPr>
          <a:xfrm>
            <a:off x="6192550" y="3740786"/>
            <a:ext cx="129396" cy="215662"/>
            <a:chOff x="3347049" y="1233577"/>
            <a:chExt cx="129396" cy="2156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4ADBFA-C02A-4925-B190-5ECC48E2F6D4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36A899-6A67-4D1F-A3EE-DB1B5D010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B15187-8634-4960-AFFE-08E5A2B757DC}"/>
              </a:ext>
            </a:extLst>
          </p:cNvPr>
          <p:cNvGrpSpPr/>
          <p:nvPr/>
        </p:nvGrpSpPr>
        <p:grpSpPr>
          <a:xfrm>
            <a:off x="5713398" y="3286662"/>
            <a:ext cx="129396" cy="215662"/>
            <a:chOff x="3347049" y="1233577"/>
            <a:chExt cx="129396" cy="2156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F09E18-B82E-48E2-A49B-3E112645AAAD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F74168-D585-4D58-9700-B12279DA3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53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B5F5A-0F6B-45CE-85DE-1B3D25410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13875"/>
              </p:ext>
            </p:extLst>
          </p:nvPr>
        </p:nvGraphicFramePr>
        <p:xfrm>
          <a:off x="582762" y="696263"/>
          <a:ext cx="3146717" cy="546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828">
                  <a:extLst>
                    <a:ext uri="{9D8B030D-6E8A-4147-A177-3AD203B41FA5}">
                      <a16:colId xmlns:a16="http://schemas.microsoft.com/office/drawing/2014/main" val="2766341185"/>
                    </a:ext>
                  </a:extLst>
                </a:gridCol>
                <a:gridCol w="458640">
                  <a:extLst>
                    <a:ext uri="{9D8B030D-6E8A-4147-A177-3AD203B41FA5}">
                      <a16:colId xmlns:a16="http://schemas.microsoft.com/office/drawing/2014/main" val="1081968935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678595884"/>
                    </a:ext>
                  </a:extLst>
                </a:gridCol>
                <a:gridCol w="865509">
                  <a:extLst>
                    <a:ext uri="{9D8B030D-6E8A-4147-A177-3AD203B41FA5}">
                      <a16:colId xmlns:a16="http://schemas.microsoft.com/office/drawing/2014/main" val="1562247444"/>
                    </a:ext>
                  </a:extLst>
                </a:gridCol>
              </a:tblGrid>
              <a:tr h="7807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75719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r>
                        <a:rPr lang="en-US" dirty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71818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49638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89062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8784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71497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4680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EB385E3-56B9-4958-B9D4-2E142A1CE024}"/>
              </a:ext>
            </a:extLst>
          </p:cNvPr>
          <p:cNvGrpSpPr/>
          <p:nvPr/>
        </p:nvGrpSpPr>
        <p:grpSpPr>
          <a:xfrm>
            <a:off x="3864634" y="439947"/>
            <a:ext cx="7749935" cy="5838479"/>
            <a:chOff x="3864634" y="439947"/>
            <a:chExt cx="7749935" cy="583847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D326DC-E47A-4CB0-9DE9-C40AD9BE8C66}"/>
                </a:ext>
              </a:extLst>
            </p:cNvPr>
            <p:cNvCxnSpPr/>
            <p:nvPr/>
          </p:nvCxnSpPr>
          <p:spPr>
            <a:xfrm>
              <a:off x="4433977" y="560717"/>
              <a:ext cx="0" cy="5601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60A0B3-EE5F-4FFB-A033-4A16094391FE}"/>
                </a:ext>
              </a:extLst>
            </p:cNvPr>
            <p:cNvCxnSpPr/>
            <p:nvPr/>
          </p:nvCxnSpPr>
          <p:spPr>
            <a:xfrm>
              <a:off x="3864634" y="5814204"/>
              <a:ext cx="72979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2B52FB-CEC3-4345-871F-D3DD3FF52071}"/>
                </a:ext>
              </a:extLst>
            </p:cNvPr>
            <p:cNvSpPr/>
            <p:nvPr/>
          </p:nvSpPr>
          <p:spPr>
            <a:xfrm>
              <a:off x="10610498" y="1190462"/>
              <a:ext cx="238664" cy="276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888513-D3C8-4023-B185-7B9724D07336}"/>
                </a:ext>
              </a:extLst>
            </p:cNvPr>
            <p:cNvSpPr/>
            <p:nvPr/>
          </p:nvSpPr>
          <p:spPr>
            <a:xfrm>
              <a:off x="9727722" y="1544129"/>
              <a:ext cx="238664" cy="276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FDFD1C-31FF-4C2D-BF3F-A677216B8E6F}"/>
                </a:ext>
              </a:extLst>
            </p:cNvPr>
            <p:cNvSpPr/>
            <p:nvPr/>
          </p:nvSpPr>
          <p:spPr>
            <a:xfrm>
              <a:off x="10190673" y="1897795"/>
              <a:ext cx="264542" cy="267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FA1F35-6365-45F9-8EE6-75611A77420B}"/>
                </a:ext>
              </a:extLst>
            </p:cNvPr>
            <p:cNvSpPr txBox="1"/>
            <p:nvPr/>
          </p:nvSpPr>
          <p:spPr>
            <a:xfrm>
              <a:off x="3976777" y="43994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7E63C0-8637-435D-BDAF-12CDF08258F5}"/>
                </a:ext>
              </a:extLst>
            </p:cNvPr>
            <p:cNvSpPr txBox="1"/>
            <p:nvPr/>
          </p:nvSpPr>
          <p:spPr>
            <a:xfrm>
              <a:off x="10938294" y="5909094"/>
              <a:ext cx="676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0E1832-F039-4193-9514-070F8D4C20D5}"/>
                </a:ext>
              </a:extLst>
            </p:cNvPr>
            <p:cNvSpPr/>
            <p:nvPr/>
          </p:nvSpPr>
          <p:spPr>
            <a:xfrm>
              <a:off x="7861540" y="3123198"/>
              <a:ext cx="531944" cy="517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921545-69F1-4D64-8986-38D27F6E1009}"/>
                </a:ext>
              </a:extLst>
            </p:cNvPr>
            <p:cNvSpPr/>
            <p:nvPr/>
          </p:nvSpPr>
          <p:spPr>
            <a:xfrm>
              <a:off x="7470482" y="3407434"/>
              <a:ext cx="531934" cy="517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E0E9E3-E4DB-4BB6-BAD8-4467D163B4A3}"/>
                </a:ext>
              </a:extLst>
            </p:cNvPr>
            <p:cNvSpPr/>
            <p:nvPr/>
          </p:nvSpPr>
          <p:spPr>
            <a:xfrm>
              <a:off x="7470481" y="3965275"/>
              <a:ext cx="531932" cy="517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505C79-2564-4B8E-85E6-5960B8495FDB}"/>
              </a:ext>
            </a:extLst>
          </p:cNvPr>
          <p:cNvCxnSpPr/>
          <p:nvPr/>
        </p:nvCxnSpPr>
        <p:spPr>
          <a:xfrm flipV="1">
            <a:off x="4433977" y="809279"/>
            <a:ext cx="6504317" cy="50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5980C4-332A-4955-8F0D-015216A29892}"/>
              </a:ext>
            </a:extLst>
          </p:cNvPr>
          <p:cNvSpPr txBox="1"/>
          <p:nvPr/>
        </p:nvSpPr>
        <p:spPr>
          <a:xfrm>
            <a:off x="10783019" y="32780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416682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433BF7-7C98-43E4-9A3F-5207ECDE11D5}"/>
              </a:ext>
            </a:extLst>
          </p:cNvPr>
          <p:cNvGrpSpPr/>
          <p:nvPr/>
        </p:nvGrpSpPr>
        <p:grpSpPr>
          <a:xfrm>
            <a:off x="2221032" y="396815"/>
            <a:ext cx="7749935" cy="5838479"/>
            <a:chOff x="3864634" y="439947"/>
            <a:chExt cx="7749935" cy="583847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4DEA20F-943B-4724-B890-5BA5B71A89FA}"/>
                </a:ext>
              </a:extLst>
            </p:cNvPr>
            <p:cNvCxnSpPr/>
            <p:nvPr/>
          </p:nvCxnSpPr>
          <p:spPr>
            <a:xfrm>
              <a:off x="4433977" y="560717"/>
              <a:ext cx="0" cy="5601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EDD615-C64C-4B34-942E-EE98E6F7E06E}"/>
                </a:ext>
              </a:extLst>
            </p:cNvPr>
            <p:cNvCxnSpPr/>
            <p:nvPr/>
          </p:nvCxnSpPr>
          <p:spPr>
            <a:xfrm>
              <a:off x="3864634" y="5814204"/>
              <a:ext cx="72979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5042A4-9301-469A-96D3-CF42718A9887}"/>
                </a:ext>
              </a:extLst>
            </p:cNvPr>
            <p:cNvSpPr/>
            <p:nvPr/>
          </p:nvSpPr>
          <p:spPr>
            <a:xfrm>
              <a:off x="10610498" y="1190462"/>
              <a:ext cx="238664" cy="276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A05664-F952-4E50-B079-836FDD9C64B2}"/>
                </a:ext>
              </a:extLst>
            </p:cNvPr>
            <p:cNvSpPr/>
            <p:nvPr/>
          </p:nvSpPr>
          <p:spPr>
            <a:xfrm>
              <a:off x="9727722" y="1544129"/>
              <a:ext cx="238664" cy="276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ECEA8C-960B-41BA-A4FE-C6E093D2DD82}"/>
                </a:ext>
              </a:extLst>
            </p:cNvPr>
            <p:cNvSpPr/>
            <p:nvPr/>
          </p:nvSpPr>
          <p:spPr>
            <a:xfrm>
              <a:off x="10190673" y="1897795"/>
              <a:ext cx="264542" cy="267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054F01-0803-4E19-A56A-5683FCB03EE4}"/>
                </a:ext>
              </a:extLst>
            </p:cNvPr>
            <p:cNvSpPr txBox="1"/>
            <p:nvPr/>
          </p:nvSpPr>
          <p:spPr>
            <a:xfrm>
              <a:off x="3976777" y="43994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9B8FDD-BAB8-4532-9926-0E78562DADF0}"/>
                </a:ext>
              </a:extLst>
            </p:cNvPr>
            <p:cNvSpPr txBox="1"/>
            <p:nvPr/>
          </p:nvSpPr>
          <p:spPr>
            <a:xfrm>
              <a:off x="10938294" y="5909094"/>
              <a:ext cx="676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BE77C0-8B02-4D5F-ADC1-7577A6450848}"/>
                </a:ext>
              </a:extLst>
            </p:cNvPr>
            <p:cNvSpPr/>
            <p:nvPr/>
          </p:nvSpPr>
          <p:spPr>
            <a:xfrm>
              <a:off x="7861540" y="3123198"/>
              <a:ext cx="531944" cy="517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1282C2-7871-419E-BCB7-3C021C9335F5}"/>
                </a:ext>
              </a:extLst>
            </p:cNvPr>
            <p:cNvSpPr/>
            <p:nvPr/>
          </p:nvSpPr>
          <p:spPr>
            <a:xfrm>
              <a:off x="7470482" y="3407434"/>
              <a:ext cx="531934" cy="517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E90CDF-7110-46F5-9EA5-E2C5DE6C91DC}"/>
                </a:ext>
              </a:extLst>
            </p:cNvPr>
            <p:cNvSpPr/>
            <p:nvPr/>
          </p:nvSpPr>
          <p:spPr>
            <a:xfrm>
              <a:off x="7470481" y="3965275"/>
              <a:ext cx="531932" cy="517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CB3BE-38DD-4BAC-8E14-2D62D27D91AE}"/>
              </a:ext>
            </a:extLst>
          </p:cNvPr>
          <p:cNvCxnSpPr/>
          <p:nvPr/>
        </p:nvCxnSpPr>
        <p:spPr>
          <a:xfrm flipV="1">
            <a:off x="2790375" y="766147"/>
            <a:ext cx="6504317" cy="50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E69921-31A9-493A-B485-0D12B5A57B30}"/>
              </a:ext>
            </a:extLst>
          </p:cNvPr>
          <p:cNvSpPr txBox="1"/>
          <p:nvPr/>
        </p:nvSpPr>
        <p:spPr>
          <a:xfrm>
            <a:off x="9379674" y="51758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446B44-002D-4C8F-80CD-FFA6ED0C178A}"/>
              </a:ext>
            </a:extLst>
          </p:cNvPr>
          <p:cNvCxnSpPr/>
          <p:nvPr/>
        </p:nvCxnSpPr>
        <p:spPr>
          <a:xfrm flipV="1">
            <a:off x="4908430" y="1061049"/>
            <a:ext cx="4297130" cy="37524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4D57D-E87A-4241-BD60-D0AA80BF10F8}"/>
              </a:ext>
            </a:extLst>
          </p:cNvPr>
          <p:cNvCxnSpPr/>
          <p:nvPr/>
        </p:nvCxnSpPr>
        <p:spPr>
          <a:xfrm>
            <a:off x="5684808" y="1147330"/>
            <a:ext cx="3126805" cy="30333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8F7A39-63B4-40BB-89C4-16A189847916}"/>
              </a:ext>
            </a:extLst>
          </p:cNvPr>
          <p:cNvCxnSpPr/>
          <p:nvPr/>
        </p:nvCxnSpPr>
        <p:spPr>
          <a:xfrm flipV="1">
            <a:off x="7177177" y="1423376"/>
            <a:ext cx="241540" cy="31658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56E20E-A17A-4E64-BD37-0EB08703AC7F}"/>
              </a:ext>
            </a:extLst>
          </p:cNvPr>
          <p:cNvSpPr txBox="1"/>
          <p:nvPr/>
        </p:nvSpPr>
        <p:spPr>
          <a:xfrm>
            <a:off x="4273480" y="48135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(82%)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B13EE-BB72-4A5A-86F9-55CE87095137}"/>
              </a:ext>
            </a:extLst>
          </p:cNvPr>
          <p:cNvSpPr txBox="1"/>
          <p:nvPr/>
        </p:nvSpPr>
        <p:spPr>
          <a:xfrm>
            <a:off x="8570610" y="412779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PCA2 (13%)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D80A2-2343-4D10-B48A-6F0FD61EF0E3}"/>
              </a:ext>
            </a:extLst>
          </p:cNvPr>
          <p:cNvSpPr txBox="1"/>
          <p:nvPr/>
        </p:nvSpPr>
        <p:spPr>
          <a:xfrm>
            <a:off x="6943834" y="96616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PCA3 (5%)</a:t>
            </a:r>
          </a:p>
        </p:txBody>
      </p:sp>
    </p:spTree>
    <p:extLst>
      <p:ext uri="{BB962C8B-B14F-4D97-AF65-F5344CB8AC3E}">
        <p14:creationId xmlns:p14="http://schemas.microsoft.com/office/powerpoint/2010/main" val="15154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741-122A-4EF9-841D-C924485D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компонент для </a:t>
            </a:r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549A-7F86-43FE-84AF-7D87C3B4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Стандартом количества необходимого количества компонент для </a:t>
            </a:r>
            <a:r>
              <a:rPr lang="en-US" dirty="0"/>
              <a:t>PCA </a:t>
            </a:r>
            <a:r>
              <a:rPr lang="ru-RU" dirty="0"/>
              <a:t>является такое количетсво, которое описывает 98% дисперсии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8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B5F5A-0F6B-45CE-85DE-1B3D25410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75965"/>
              </p:ext>
            </p:extLst>
          </p:nvPr>
        </p:nvGraphicFramePr>
        <p:xfrm>
          <a:off x="582763" y="696263"/>
          <a:ext cx="2393350" cy="546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41">
                  <a:extLst>
                    <a:ext uri="{9D8B030D-6E8A-4147-A177-3AD203B41FA5}">
                      <a16:colId xmlns:a16="http://schemas.microsoft.com/office/drawing/2014/main" val="2766341185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081968935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val="2678595884"/>
                    </a:ext>
                  </a:extLst>
                </a:gridCol>
              </a:tblGrid>
              <a:tr h="7807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75719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r>
                        <a:rPr lang="en-US" dirty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71818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49638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89062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8784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71497"/>
                  </a:ext>
                </a:extLst>
              </a:tr>
              <a:tr h="780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4680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EB385E3-56B9-4958-B9D4-2E142A1CE024}"/>
              </a:ext>
            </a:extLst>
          </p:cNvPr>
          <p:cNvGrpSpPr/>
          <p:nvPr/>
        </p:nvGrpSpPr>
        <p:grpSpPr>
          <a:xfrm>
            <a:off x="3864634" y="439947"/>
            <a:ext cx="7749935" cy="5838479"/>
            <a:chOff x="3864634" y="439947"/>
            <a:chExt cx="7749935" cy="583847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D326DC-E47A-4CB0-9DE9-C40AD9BE8C66}"/>
                </a:ext>
              </a:extLst>
            </p:cNvPr>
            <p:cNvCxnSpPr/>
            <p:nvPr/>
          </p:nvCxnSpPr>
          <p:spPr>
            <a:xfrm>
              <a:off x="4433977" y="560717"/>
              <a:ext cx="0" cy="5601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60A0B3-EE5F-4FFB-A033-4A16094391FE}"/>
                </a:ext>
              </a:extLst>
            </p:cNvPr>
            <p:cNvCxnSpPr/>
            <p:nvPr/>
          </p:nvCxnSpPr>
          <p:spPr>
            <a:xfrm>
              <a:off x="3864634" y="5814204"/>
              <a:ext cx="72979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2B52FB-CEC3-4345-871F-D3DD3FF52071}"/>
                </a:ext>
              </a:extLst>
            </p:cNvPr>
            <p:cNvSpPr/>
            <p:nvPr/>
          </p:nvSpPr>
          <p:spPr>
            <a:xfrm>
              <a:off x="10610497" y="1190461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888513-D3C8-4023-B185-7B9724D07336}"/>
                </a:ext>
              </a:extLst>
            </p:cNvPr>
            <p:cNvSpPr/>
            <p:nvPr/>
          </p:nvSpPr>
          <p:spPr>
            <a:xfrm>
              <a:off x="9727721" y="1544128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FDFD1C-31FF-4C2D-BF3F-A677216B8E6F}"/>
                </a:ext>
              </a:extLst>
            </p:cNvPr>
            <p:cNvSpPr/>
            <p:nvPr/>
          </p:nvSpPr>
          <p:spPr>
            <a:xfrm>
              <a:off x="10190672" y="1897795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FA1F35-6365-45F9-8EE6-75611A77420B}"/>
                </a:ext>
              </a:extLst>
            </p:cNvPr>
            <p:cNvSpPr txBox="1"/>
            <p:nvPr/>
          </p:nvSpPr>
          <p:spPr>
            <a:xfrm>
              <a:off x="3976777" y="43994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7E63C0-8637-435D-BDAF-12CDF08258F5}"/>
                </a:ext>
              </a:extLst>
            </p:cNvPr>
            <p:cNvSpPr txBox="1"/>
            <p:nvPr/>
          </p:nvSpPr>
          <p:spPr>
            <a:xfrm>
              <a:off x="10938294" y="5909094"/>
              <a:ext cx="676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0E1832-F039-4193-9514-070F8D4C20D5}"/>
                </a:ext>
              </a:extLst>
            </p:cNvPr>
            <p:cNvSpPr/>
            <p:nvPr/>
          </p:nvSpPr>
          <p:spPr>
            <a:xfrm>
              <a:off x="7861540" y="3123198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921545-69F1-4D64-8986-38D27F6E1009}"/>
                </a:ext>
              </a:extLst>
            </p:cNvPr>
            <p:cNvSpPr/>
            <p:nvPr/>
          </p:nvSpPr>
          <p:spPr>
            <a:xfrm>
              <a:off x="7470482" y="3407434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E0E9E3-E4DB-4BB6-BAD8-4467D163B4A3}"/>
                </a:ext>
              </a:extLst>
            </p:cNvPr>
            <p:cNvSpPr/>
            <p:nvPr/>
          </p:nvSpPr>
          <p:spPr>
            <a:xfrm>
              <a:off x="7470481" y="3965275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98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3F8F32-8F7F-45BA-B9B5-7286FCD3BB12}"/>
              </a:ext>
            </a:extLst>
          </p:cNvPr>
          <p:cNvGrpSpPr/>
          <p:nvPr/>
        </p:nvGrpSpPr>
        <p:grpSpPr>
          <a:xfrm>
            <a:off x="2221032" y="509760"/>
            <a:ext cx="7749935" cy="5838479"/>
            <a:chOff x="3864634" y="439947"/>
            <a:chExt cx="7749935" cy="583847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8843B9A-A241-42D9-9255-ED7F691B99B0}"/>
                </a:ext>
              </a:extLst>
            </p:cNvPr>
            <p:cNvCxnSpPr/>
            <p:nvPr/>
          </p:nvCxnSpPr>
          <p:spPr>
            <a:xfrm>
              <a:off x="4433977" y="560717"/>
              <a:ext cx="0" cy="5601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667361-2B8B-48F6-833A-5ED1D0188EA2}"/>
                </a:ext>
              </a:extLst>
            </p:cNvPr>
            <p:cNvCxnSpPr/>
            <p:nvPr/>
          </p:nvCxnSpPr>
          <p:spPr>
            <a:xfrm>
              <a:off x="3864634" y="5814204"/>
              <a:ext cx="72979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338FE7-CD84-4E42-9C85-F3B0B4A7AF2F}"/>
                </a:ext>
              </a:extLst>
            </p:cNvPr>
            <p:cNvSpPr/>
            <p:nvPr/>
          </p:nvSpPr>
          <p:spPr>
            <a:xfrm>
              <a:off x="10610497" y="1190461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929AF7-C818-4540-9C4B-CBE56382FC23}"/>
                </a:ext>
              </a:extLst>
            </p:cNvPr>
            <p:cNvSpPr/>
            <p:nvPr/>
          </p:nvSpPr>
          <p:spPr>
            <a:xfrm>
              <a:off x="9727721" y="1544128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3B2395-9EDC-45F7-A943-BA5721101C18}"/>
                </a:ext>
              </a:extLst>
            </p:cNvPr>
            <p:cNvSpPr/>
            <p:nvPr/>
          </p:nvSpPr>
          <p:spPr>
            <a:xfrm>
              <a:off x="10190672" y="1897795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D7D9CD-E6A8-476B-9091-4BF7CEDD0FD6}"/>
                </a:ext>
              </a:extLst>
            </p:cNvPr>
            <p:cNvSpPr txBox="1"/>
            <p:nvPr/>
          </p:nvSpPr>
          <p:spPr>
            <a:xfrm>
              <a:off x="3976777" y="43994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E105D5-6F58-452E-ADF0-16D6E7B7F795}"/>
                </a:ext>
              </a:extLst>
            </p:cNvPr>
            <p:cNvSpPr txBox="1"/>
            <p:nvPr/>
          </p:nvSpPr>
          <p:spPr>
            <a:xfrm>
              <a:off x="10938294" y="5909094"/>
              <a:ext cx="676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D2BC95-0EA1-4277-80D0-BF4EB0FCBC20}"/>
                </a:ext>
              </a:extLst>
            </p:cNvPr>
            <p:cNvSpPr/>
            <p:nvPr/>
          </p:nvSpPr>
          <p:spPr>
            <a:xfrm>
              <a:off x="7861540" y="3123198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D390F5-79B1-4146-8FC3-E107D13CF437}"/>
                </a:ext>
              </a:extLst>
            </p:cNvPr>
            <p:cNvSpPr/>
            <p:nvPr/>
          </p:nvSpPr>
          <p:spPr>
            <a:xfrm>
              <a:off x="7470482" y="3407434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4435CA-4A38-46DB-AEF1-430FCAE29495}"/>
                </a:ext>
              </a:extLst>
            </p:cNvPr>
            <p:cNvSpPr/>
            <p:nvPr/>
          </p:nvSpPr>
          <p:spPr>
            <a:xfrm>
              <a:off x="7470481" y="3965275"/>
              <a:ext cx="327797" cy="35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E96554-A53B-4021-8E24-936BDAE57E55}"/>
              </a:ext>
            </a:extLst>
          </p:cNvPr>
          <p:cNvCxnSpPr/>
          <p:nvPr/>
        </p:nvCxnSpPr>
        <p:spPr>
          <a:xfrm>
            <a:off x="7332452" y="396815"/>
            <a:ext cx="0" cy="47704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3F16A-D4AA-4FA0-B9AA-14407A12D8DE}"/>
              </a:ext>
            </a:extLst>
          </p:cNvPr>
          <p:cNvCxnSpPr>
            <a:cxnSpLocks/>
          </p:cNvCxnSpPr>
          <p:nvPr/>
        </p:nvCxnSpPr>
        <p:spPr>
          <a:xfrm flipH="1">
            <a:off x="5464833" y="2684052"/>
            <a:ext cx="373523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7163A7-8DB5-4BF8-AD0C-1B3DE0A5BE16}"/>
              </a:ext>
            </a:extLst>
          </p:cNvPr>
          <p:cNvCxnSpPr/>
          <p:nvPr/>
        </p:nvCxnSpPr>
        <p:spPr>
          <a:xfrm flipV="1">
            <a:off x="2790375" y="2684052"/>
            <a:ext cx="4542077" cy="31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60D3BCFC-0376-4F48-BB70-BA6BE3106337}"/>
              </a:ext>
            </a:extLst>
          </p:cNvPr>
          <p:cNvSpPr/>
          <p:nvPr/>
        </p:nvSpPr>
        <p:spPr>
          <a:xfrm>
            <a:off x="7491779" y="1915881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AB405B-6A6F-4514-B1DC-BB0FBC75356E}"/>
              </a:ext>
            </a:extLst>
          </p:cNvPr>
          <p:cNvSpPr/>
          <p:nvPr/>
        </p:nvSpPr>
        <p:spPr>
          <a:xfrm>
            <a:off x="6609003" y="226954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C57B02-767A-401B-B8F7-CF6F2597A8BC}"/>
              </a:ext>
            </a:extLst>
          </p:cNvPr>
          <p:cNvSpPr/>
          <p:nvPr/>
        </p:nvSpPr>
        <p:spPr>
          <a:xfrm>
            <a:off x="7071954" y="262321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C92190-86EA-4A83-9960-326325AAAD14}"/>
              </a:ext>
            </a:extLst>
          </p:cNvPr>
          <p:cNvSpPr txBox="1"/>
          <p:nvPr/>
        </p:nvSpPr>
        <p:spPr>
          <a:xfrm>
            <a:off x="5364348" y="6175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9DC94-ACC8-46E8-97AD-8FFED6386484}"/>
              </a:ext>
            </a:extLst>
          </p:cNvPr>
          <p:cNvSpPr txBox="1"/>
          <p:nvPr/>
        </p:nvSpPr>
        <p:spPr>
          <a:xfrm>
            <a:off x="9925590" y="3437626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18EDD1-1DC6-4E60-A558-76D746DD00FD}"/>
              </a:ext>
            </a:extLst>
          </p:cNvPr>
          <p:cNvSpPr/>
          <p:nvPr/>
        </p:nvSpPr>
        <p:spPr>
          <a:xfrm>
            <a:off x="4742822" y="384861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C30421-8EA5-4A96-8127-515FF84E2AAB}"/>
              </a:ext>
            </a:extLst>
          </p:cNvPr>
          <p:cNvSpPr/>
          <p:nvPr/>
        </p:nvSpPr>
        <p:spPr>
          <a:xfrm>
            <a:off x="4351764" y="4132854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9DB78E-A971-4932-BE6B-254BBD689884}"/>
              </a:ext>
            </a:extLst>
          </p:cNvPr>
          <p:cNvSpPr/>
          <p:nvPr/>
        </p:nvSpPr>
        <p:spPr>
          <a:xfrm>
            <a:off x="4351763" y="469069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52354B-EE2F-4A91-A693-1A5E0EAC71FD}"/>
              </a:ext>
            </a:extLst>
          </p:cNvPr>
          <p:cNvCxnSpPr>
            <a:cxnSpLocks/>
          </p:cNvCxnSpPr>
          <p:nvPr/>
        </p:nvCxnSpPr>
        <p:spPr>
          <a:xfrm>
            <a:off x="1112808" y="3339659"/>
            <a:ext cx="924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FF2C68-260D-4CBF-BCD2-731796E562CD}"/>
              </a:ext>
            </a:extLst>
          </p:cNvPr>
          <p:cNvCxnSpPr>
            <a:cxnSpLocks/>
          </p:cNvCxnSpPr>
          <p:nvPr/>
        </p:nvCxnSpPr>
        <p:spPr>
          <a:xfrm>
            <a:off x="5858564" y="867756"/>
            <a:ext cx="0" cy="551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A6B1EC-A38D-4AFF-B5F5-54A4954C8878}"/>
              </a:ext>
            </a:extLst>
          </p:cNvPr>
          <p:cNvCxnSpPr/>
          <p:nvPr/>
        </p:nvCxnSpPr>
        <p:spPr>
          <a:xfrm flipV="1">
            <a:off x="5364348" y="733245"/>
            <a:ext cx="1036452" cy="50119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79BABE-7E78-4812-87B7-53EC1AC12F94}"/>
              </a:ext>
            </a:extLst>
          </p:cNvPr>
          <p:cNvCxnSpPr/>
          <p:nvPr/>
        </p:nvCxnSpPr>
        <p:spPr>
          <a:xfrm flipH="1" flipV="1">
            <a:off x="6096000" y="2269548"/>
            <a:ext cx="676901" cy="17683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3F2BC6-062D-4860-B8EF-7DE7CB9FD35F}"/>
              </a:ext>
            </a:extLst>
          </p:cNvPr>
          <p:cNvCxnSpPr>
            <a:cxnSpLocks/>
          </p:cNvCxnSpPr>
          <p:nvPr/>
        </p:nvCxnSpPr>
        <p:spPr>
          <a:xfrm flipH="1" flipV="1">
            <a:off x="6016274" y="2461201"/>
            <a:ext cx="1190347" cy="3183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C00921-81B4-4225-B18C-94A3D1FCBB40}"/>
              </a:ext>
            </a:extLst>
          </p:cNvPr>
          <p:cNvCxnSpPr>
            <a:cxnSpLocks/>
          </p:cNvCxnSpPr>
          <p:nvPr/>
        </p:nvCxnSpPr>
        <p:spPr>
          <a:xfrm flipH="1" flipV="1">
            <a:off x="6219645" y="1660897"/>
            <a:ext cx="1405153" cy="3993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464D4C-C7A9-4B56-8CBE-5CCB15E85AB1}"/>
              </a:ext>
            </a:extLst>
          </p:cNvPr>
          <p:cNvCxnSpPr>
            <a:cxnSpLocks/>
          </p:cNvCxnSpPr>
          <p:nvPr/>
        </p:nvCxnSpPr>
        <p:spPr>
          <a:xfrm flipH="1" flipV="1">
            <a:off x="4515661" y="4309687"/>
            <a:ext cx="1101468" cy="3053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C0C505-0E4A-4F83-ADBF-44C14983A34E}"/>
              </a:ext>
            </a:extLst>
          </p:cNvPr>
          <p:cNvCxnSpPr>
            <a:cxnSpLocks/>
          </p:cNvCxnSpPr>
          <p:nvPr/>
        </p:nvCxnSpPr>
        <p:spPr>
          <a:xfrm flipH="1" flipV="1">
            <a:off x="4906720" y="4004328"/>
            <a:ext cx="764800" cy="2169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493538-7D6A-4EED-833D-46BDE4C384F9}"/>
              </a:ext>
            </a:extLst>
          </p:cNvPr>
          <p:cNvCxnSpPr>
            <a:cxnSpLocks/>
          </p:cNvCxnSpPr>
          <p:nvPr/>
        </p:nvCxnSpPr>
        <p:spPr>
          <a:xfrm flipH="1" flipV="1">
            <a:off x="4524320" y="4866954"/>
            <a:ext cx="973164" cy="2530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BBBE39-2653-4A7C-BFE7-112128F3141A}"/>
              </a:ext>
            </a:extLst>
          </p:cNvPr>
          <p:cNvGrpSpPr/>
          <p:nvPr/>
        </p:nvGrpSpPr>
        <p:grpSpPr>
          <a:xfrm>
            <a:off x="5421765" y="5020003"/>
            <a:ext cx="129396" cy="215662"/>
            <a:chOff x="3347049" y="1233577"/>
            <a:chExt cx="129396" cy="21566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5B4BB0-07DF-452C-864B-A74D316CF12B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E4AE192-18DF-43E9-B217-33227784A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91F1C11-6FE8-4B14-80E4-3014689075E2}"/>
              </a:ext>
            </a:extLst>
          </p:cNvPr>
          <p:cNvGrpSpPr/>
          <p:nvPr/>
        </p:nvGrpSpPr>
        <p:grpSpPr>
          <a:xfrm>
            <a:off x="5532407" y="4525338"/>
            <a:ext cx="129396" cy="215662"/>
            <a:chOff x="3347049" y="1233577"/>
            <a:chExt cx="129396" cy="215662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D21AF8-2FF8-4A70-A3DB-B3B214AAD911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C7BAE1-289F-47B4-BA42-A564EE1FA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24BABE-4525-4DA3-9651-F4C99CD257A2}"/>
              </a:ext>
            </a:extLst>
          </p:cNvPr>
          <p:cNvGrpSpPr/>
          <p:nvPr/>
        </p:nvGrpSpPr>
        <p:grpSpPr>
          <a:xfrm>
            <a:off x="5612920" y="4126208"/>
            <a:ext cx="129396" cy="215662"/>
            <a:chOff x="3347049" y="1233577"/>
            <a:chExt cx="129396" cy="21566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D7AC448-A432-48C2-B4C2-34322B4EFEE7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BB7AD9-C2DA-420B-903D-C9078FA9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B1232C-58B6-4125-9022-9D5616141A8C}"/>
              </a:ext>
            </a:extLst>
          </p:cNvPr>
          <p:cNvGrpSpPr/>
          <p:nvPr/>
        </p:nvGrpSpPr>
        <p:grpSpPr>
          <a:xfrm>
            <a:off x="5967218" y="2384451"/>
            <a:ext cx="129396" cy="215662"/>
            <a:chOff x="3347049" y="1233577"/>
            <a:chExt cx="129396" cy="21566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8BBCC5-92A4-4291-B0D0-CC478D45F7E1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6FCBDBA-4251-4D13-ADCD-2B47B23C6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47CD073-4B37-4ABF-A676-1A75454FB835}"/>
              </a:ext>
            </a:extLst>
          </p:cNvPr>
          <p:cNvGrpSpPr/>
          <p:nvPr/>
        </p:nvGrpSpPr>
        <p:grpSpPr>
          <a:xfrm>
            <a:off x="6016274" y="2153970"/>
            <a:ext cx="129396" cy="215662"/>
            <a:chOff x="3347049" y="1233577"/>
            <a:chExt cx="129396" cy="215662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5B5A1F0-7986-42A1-B3C3-B956B8331CE8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F8968B-4FC3-4006-823D-DDF933077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95AFFC-ECBB-41B7-8A5C-441E06BC4D25}"/>
              </a:ext>
            </a:extLst>
          </p:cNvPr>
          <p:cNvGrpSpPr/>
          <p:nvPr/>
        </p:nvGrpSpPr>
        <p:grpSpPr>
          <a:xfrm>
            <a:off x="6152294" y="1560560"/>
            <a:ext cx="129396" cy="215662"/>
            <a:chOff x="3347049" y="1233577"/>
            <a:chExt cx="129396" cy="21566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DBB1B53-24A6-4189-AE46-22D52768ABC8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3190B9C-A057-4C16-B53A-008641EC6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9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D04E1692-2468-4298-8345-6746C7BDBF25}"/>
              </a:ext>
            </a:extLst>
          </p:cNvPr>
          <p:cNvSpPr/>
          <p:nvPr/>
        </p:nvSpPr>
        <p:spPr>
          <a:xfrm>
            <a:off x="7491779" y="1915881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65ADD3-03E8-4380-9ABE-F9C5D88E6CD1}"/>
              </a:ext>
            </a:extLst>
          </p:cNvPr>
          <p:cNvSpPr/>
          <p:nvPr/>
        </p:nvSpPr>
        <p:spPr>
          <a:xfrm>
            <a:off x="6609003" y="226954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598EA-59E2-48B0-9ABB-C9BF40AA3B15}"/>
              </a:ext>
            </a:extLst>
          </p:cNvPr>
          <p:cNvSpPr/>
          <p:nvPr/>
        </p:nvSpPr>
        <p:spPr>
          <a:xfrm>
            <a:off x="7071954" y="262321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1B9B7-8F09-4A0A-8CF7-F9B97EEB9188}"/>
              </a:ext>
            </a:extLst>
          </p:cNvPr>
          <p:cNvSpPr txBox="1"/>
          <p:nvPr/>
        </p:nvSpPr>
        <p:spPr>
          <a:xfrm>
            <a:off x="5364348" y="6175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C7801-A466-4469-AF53-D37B8C0BDBDC}"/>
              </a:ext>
            </a:extLst>
          </p:cNvPr>
          <p:cNvSpPr txBox="1"/>
          <p:nvPr/>
        </p:nvSpPr>
        <p:spPr>
          <a:xfrm>
            <a:off x="9925590" y="3437626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DE3BC2-E9EF-4B9B-9B7F-06F272ADEF3C}"/>
              </a:ext>
            </a:extLst>
          </p:cNvPr>
          <p:cNvSpPr/>
          <p:nvPr/>
        </p:nvSpPr>
        <p:spPr>
          <a:xfrm>
            <a:off x="4742822" y="384861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D1AC6B-C89C-4A41-AE59-89B2CEC67C23}"/>
              </a:ext>
            </a:extLst>
          </p:cNvPr>
          <p:cNvSpPr/>
          <p:nvPr/>
        </p:nvSpPr>
        <p:spPr>
          <a:xfrm>
            <a:off x="4351764" y="4132854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534C0E-D716-4925-864D-250DD8E2627F}"/>
              </a:ext>
            </a:extLst>
          </p:cNvPr>
          <p:cNvSpPr/>
          <p:nvPr/>
        </p:nvSpPr>
        <p:spPr>
          <a:xfrm>
            <a:off x="4351763" y="469069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45837B-55BB-44B0-832C-CCC2429973DA}"/>
              </a:ext>
            </a:extLst>
          </p:cNvPr>
          <p:cNvCxnSpPr>
            <a:cxnSpLocks/>
          </p:cNvCxnSpPr>
          <p:nvPr/>
        </p:nvCxnSpPr>
        <p:spPr>
          <a:xfrm>
            <a:off x="1112808" y="3339659"/>
            <a:ext cx="924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B267EB-D78B-460B-83E6-CDE6EBA97645}"/>
              </a:ext>
            </a:extLst>
          </p:cNvPr>
          <p:cNvCxnSpPr>
            <a:cxnSpLocks/>
          </p:cNvCxnSpPr>
          <p:nvPr/>
        </p:nvCxnSpPr>
        <p:spPr>
          <a:xfrm>
            <a:off x="5858564" y="867756"/>
            <a:ext cx="0" cy="551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D5351-B9A5-4B1D-AB53-3A10F46B7F2C}"/>
              </a:ext>
            </a:extLst>
          </p:cNvPr>
          <p:cNvCxnSpPr/>
          <p:nvPr/>
        </p:nvCxnSpPr>
        <p:spPr>
          <a:xfrm flipV="1">
            <a:off x="5364348" y="733245"/>
            <a:ext cx="1036452" cy="50119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DC4784-FF11-411E-A49D-3BF015CFB8B1}"/>
              </a:ext>
            </a:extLst>
          </p:cNvPr>
          <p:cNvCxnSpPr/>
          <p:nvPr/>
        </p:nvCxnSpPr>
        <p:spPr>
          <a:xfrm flipH="1" flipV="1">
            <a:off x="6096000" y="2269548"/>
            <a:ext cx="676901" cy="17683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F086-4110-4C87-8F1E-0A587C6D488D}"/>
              </a:ext>
            </a:extLst>
          </p:cNvPr>
          <p:cNvCxnSpPr>
            <a:cxnSpLocks/>
          </p:cNvCxnSpPr>
          <p:nvPr/>
        </p:nvCxnSpPr>
        <p:spPr>
          <a:xfrm flipH="1" flipV="1">
            <a:off x="6016274" y="2461201"/>
            <a:ext cx="1190347" cy="3183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B35C-0A1C-4C35-B09E-20BD75B1E534}"/>
              </a:ext>
            </a:extLst>
          </p:cNvPr>
          <p:cNvCxnSpPr>
            <a:cxnSpLocks/>
          </p:cNvCxnSpPr>
          <p:nvPr/>
        </p:nvCxnSpPr>
        <p:spPr>
          <a:xfrm flipH="1" flipV="1">
            <a:off x="6219645" y="1660897"/>
            <a:ext cx="1405153" cy="3993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88848E-E570-43D0-9205-85998EDEF5D8}"/>
              </a:ext>
            </a:extLst>
          </p:cNvPr>
          <p:cNvCxnSpPr>
            <a:cxnSpLocks/>
          </p:cNvCxnSpPr>
          <p:nvPr/>
        </p:nvCxnSpPr>
        <p:spPr>
          <a:xfrm flipH="1" flipV="1">
            <a:off x="4515661" y="4309687"/>
            <a:ext cx="1101468" cy="3053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20C6AC-5C16-4C9F-95C5-F64877CC1EB7}"/>
              </a:ext>
            </a:extLst>
          </p:cNvPr>
          <p:cNvCxnSpPr>
            <a:cxnSpLocks/>
          </p:cNvCxnSpPr>
          <p:nvPr/>
        </p:nvCxnSpPr>
        <p:spPr>
          <a:xfrm flipH="1" flipV="1">
            <a:off x="4906720" y="4004328"/>
            <a:ext cx="764800" cy="2169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C78DDD-8519-4F77-BD82-F9044C4403F0}"/>
              </a:ext>
            </a:extLst>
          </p:cNvPr>
          <p:cNvCxnSpPr>
            <a:cxnSpLocks/>
          </p:cNvCxnSpPr>
          <p:nvPr/>
        </p:nvCxnSpPr>
        <p:spPr>
          <a:xfrm flipH="1" flipV="1">
            <a:off x="4524320" y="4866954"/>
            <a:ext cx="973164" cy="2530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73A3AD-8DC9-47DA-BBA0-DAA060FADA70}"/>
              </a:ext>
            </a:extLst>
          </p:cNvPr>
          <p:cNvGrpSpPr/>
          <p:nvPr/>
        </p:nvGrpSpPr>
        <p:grpSpPr>
          <a:xfrm>
            <a:off x="5421765" y="5020003"/>
            <a:ext cx="129396" cy="215662"/>
            <a:chOff x="3347049" y="1233577"/>
            <a:chExt cx="129396" cy="2156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A9EF5D-01CB-4073-A9E2-8D2BFCAAE151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AE02366-A14A-466D-955E-7B37F8677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9F4238-CD21-414D-A38C-76305EDCB951}"/>
              </a:ext>
            </a:extLst>
          </p:cNvPr>
          <p:cNvGrpSpPr/>
          <p:nvPr/>
        </p:nvGrpSpPr>
        <p:grpSpPr>
          <a:xfrm>
            <a:off x="5532407" y="4525338"/>
            <a:ext cx="129396" cy="215662"/>
            <a:chOff x="3347049" y="1233577"/>
            <a:chExt cx="129396" cy="215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5B6450-8F2B-4D79-AB5D-391EE0A91330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B39396-DFB7-430D-B35B-06C031775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3347D-D45B-44B2-A72E-BBEF807A8F53}"/>
              </a:ext>
            </a:extLst>
          </p:cNvPr>
          <p:cNvGrpSpPr/>
          <p:nvPr/>
        </p:nvGrpSpPr>
        <p:grpSpPr>
          <a:xfrm>
            <a:off x="5612920" y="4126208"/>
            <a:ext cx="129396" cy="215662"/>
            <a:chOff x="3347049" y="1233577"/>
            <a:chExt cx="129396" cy="2156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553015-8B63-4725-897C-CB72E31C80ED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F33C24-5C1F-48CE-97B4-6EF9A6820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F55AD3-FA52-4587-B5CA-1CA534769D7B}"/>
              </a:ext>
            </a:extLst>
          </p:cNvPr>
          <p:cNvGrpSpPr/>
          <p:nvPr/>
        </p:nvGrpSpPr>
        <p:grpSpPr>
          <a:xfrm>
            <a:off x="5967218" y="2384451"/>
            <a:ext cx="129396" cy="215662"/>
            <a:chOff x="3347049" y="1233577"/>
            <a:chExt cx="129396" cy="2156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EE0DB3-E9B3-419F-8C79-621EA132F652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A974C3-D04C-4CE5-B5C5-1F15FB158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857C1-7C3A-4DEF-95FE-4438633FE5E3}"/>
              </a:ext>
            </a:extLst>
          </p:cNvPr>
          <p:cNvGrpSpPr/>
          <p:nvPr/>
        </p:nvGrpSpPr>
        <p:grpSpPr>
          <a:xfrm>
            <a:off x="6016274" y="2153970"/>
            <a:ext cx="129396" cy="215662"/>
            <a:chOff x="3347049" y="1233577"/>
            <a:chExt cx="129396" cy="21566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22043D-A584-4D32-9BD1-A2B31CD2AA28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6A95828-1463-45F0-9667-A0A7EED7D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9B28A1-97A9-49E1-967B-BEBC5CF23EB4}"/>
              </a:ext>
            </a:extLst>
          </p:cNvPr>
          <p:cNvGrpSpPr/>
          <p:nvPr/>
        </p:nvGrpSpPr>
        <p:grpSpPr>
          <a:xfrm>
            <a:off x="6152294" y="1560560"/>
            <a:ext cx="129396" cy="215662"/>
            <a:chOff x="3347049" y="1233577"/>
            <a:chExt cx="129396" cy="21566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67A2E7-0829-496C-964A-AB59BDCEE50B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2905CDA-D36B-4792-B1D7-D8E025C9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EF2D0E-C910-4343-805D-F292F10865A9}"/>
              </a:ext>
            </a:extLst>
          </p:cNvPr>
          <p:cNvCxnSpPr>
            <a:cxnSpLocks/>
          </p:cNvCxnSpPr>
          <p:nvPr/>
        </p:nvCxnSpPr>
        <p:spPr>
          <a:xfrm flipH="1">
            <a:off x="5858564" y="2060217"/>
            <a:ext cx="1766235" cy="127944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DE11848B-386C-40FB-A762-49168CB96F9C}"/>
              </a:ext>
            </a:extLst>
          </p:cNvPr>
          <p:cNvSpPr/>
          <p:nvPr/>
        </p:nvSpPr>
        <p:spPr>
          <a:xfrm rot="11529166">
            <a:off x="5496322" y="1601508"/>
            <a:ext cx="525388" cy="1678762"/>
          </a:xfrm>
          <a:prstGeom prst="rightBrace">
            <a:avLst>
              <a:gd name="adj1" fmla="val 8333"/>
              <a:gd name="adj2" fmla="val 511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0467C3-37F5-4686-8C49-FBD70EE577BB}"/>
              </a:ext>
            </a:extLst>
          </p:cNvPr>
          <p:cNvSpPr txBox="1"/>
          <p:nvPr/>
        </p:nvSpPr>
        <p:spPr>
          <a:xfrm>
            <a:off x="5229194" y="2164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82E1FD9-919A-4BFD-8A2C-20B3E4DBB808}"/>
              </a:ext>
            </a:extLst>
          </p:cNvPr>
          <p:cNvSpPr/>
          <p:nvPr/>
        </p:nvSpPr>
        <p:spPr>
          <a:xfrm rot="17127815">
            <a:off x="6796077" y="965815"/>
            <a:ext cx="386377" cy="14140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B2991-8EF9-4DAA-BC98-FD6FE9A6C97C}"/>
              </a:ext>
            </a:extLst>
          </p:cNvPr>
          <p:cNvSpPr txBox="1"/>
          <p:nvPr/>
        </p:nvSpPr>
        <p:spPr>
          <a:xfrm>
            <a:off x="6930729" y="1141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47C68939-980F-4E22-9BE7-4AFB60764AC2}"/>
              </a:ext>
            </a:extLst>
          </p:cNvPr>
          <p:cNvSpPr/>
          <p:nvPr/>
        </p:nvSpPr>
        <p:spPr>
          <a:xfrm rot="3194208">
            <a:off x="6663316" y="1862034"/>
            <a:ext cx="565946" cy="2179733"/>
          </a:xfrm>
          <a:prstGeom prst="rightBrace">
            <a:avLst>
              <a:gd name="adj1" fmla="val 8333"/>
              <a:gd name="adj2" fmla="val 477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75D35-E916-4B90-9118-DE78B3D44DFC}"/>
              </a:ext>
            </a:extLst>
          </p:cNvPr>
          <p:cNvSpPr txBox="1"/>
          <p:nvPr/>
        </p:nvSpPr>
        <p:spPr>
          <a:xfrm>
            <a:off x="7065542" y="30545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94BFC1-E551-4A56-BAD9-70F913C06881}"/>
                  </a:ext>
                </a:extLst>
              </p:cNvPr>
              <p:cNvSpPr txBox="1"/>
              <p:nvPr/>
            </p:nvSpPr>
            <p:spPr>
              <a:xfrm>
                <a:off x="1332780" y="934127"/>
                <a:ext cx="1343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94BFC1-E551-4A56-BAD9-70F913C06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80" y="934127"/>
                <a:ext cx="1343316" cy="276999"/>
              </a:xfrm>
              <a:prstGeom prst="rect">
                <a:avLst/>
              </a:prstGeom>
              <a:blipFill>
                <a:blip r:embed="rId2"/>
                <a:stretch>
                  <a:fillRect l="-2273" t="-4348" r="-1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591280-3503-47BC-98F6-98B808B06CDE}"/>
              </a:ext>
            </a:extLst>
          </p:cNvPr>
          <p:cNvSpPr/>
          <p:nvPr/>
        </p:nvSpPr>
        <p:spPr>
          <a:xfrm>
            <a:off x="7491779" y="1915881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9B148E-A026-43CA-8455-B8C6B857B16C}"/>
              </a:ext>
            </a:extLst>
          </p:cNvPr>
          <p:cNvSpPr/>
          <p:nvPr/>
        </p:nvSpPr>
        <p:spPr>
          <a:xfrm>
            <a:off x="6609003" y="226954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C9C6B8-78F5-4F6B-BA33-5949D3AD23E9}"/>
              </a:ext>
            </a:extLst>
          </p:cNvPr>
          <p:cNvSpPr/>
          <p:nvPr/>
        </p:nvSpPr>
        <p:spPr>
          <a:xfrm>
            <a:off x="7071954" y="262321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8F7FE-58C2-42E7-8BC1-0E15BC535143}"/>
              </a:ext>
            </a:extLst>
          </p:cNvPr>
          <p:cNvSpPr txBox="1"/>
          <p:nvPr/>
        </p:nvSpPr>
        <p:spPr>
          <a:xfrm>
            <a:off x="5364348" y="6175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CD838-3B24-46D6-B615-D9BE9602183B}"/>
              </a:ext>
            </a:extLst>
          </p:cNvPr>
          <p:cNvSpPr txBox="1"/>
          <p:nvPr/>
        </p:nvSpPr>
        <p:spPr>
          <a:xfrm>
            <a:off x="9925590" y="3437626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5B260-D46E-465D-9DA4-0BEF0E0CC95F}"/>
              </a:ext>
            </a:extLst>
          </p:cNvPr>
          <p:cNvSpPr/>
          <p:nvPr/>
        </p:nvSpPr>
        <p:spPr>
          <a:xfrm>
            <a:off x="4742822" y="384861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9DDB58-3BF9-4EEA-9BB5-EBC5A44FA558}"/>
              </a:ext>
            </a:extLst>
          </p:cNvPr>
          <p:cNvSpPr/>
          <p:nvPr/>
        </p:nvSpPr>
        <p:spPr>
          <a:xfrm>
            <a:off x="4351764" y="4132854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DF7E92-87F0-4108-B893-3582F9355606}"/>
              </a:ext>
            </a:extLst>
          </p:cNvPr>
          <p:cNvSpPr/>
          <p:nvPr/>
        </p:nvSpPr>
        <p:spPr>
          <a:xfrm>
            <a:off x="4351763" y="469069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F00CD-824F-4D0F-AB3A-461A3552C87E}"/>
              </a:ext>
            </a:extLst>
          </p:cNvPr>
          <p:cNvCxnSpPr>
            <a:cxnSpLocks/>
          </p:cNvCxnSpPr>
          <p:nvPr/>
        </p:nvCxnSpPr>
        <p:spPr>
          <a:xfrm>
            <a:off x="1112808" y="3339659"/>
            <a:ext cx="924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780F16-C704-4979-A729-2127AA9CD4F8}"/>
              </a:ext>
            </a:extLst>
          </p:cNvPr>
          <p:cNvCxnSpPr>
            <a:cxnSpLocks/>
          </p:cNvCxnSpPr>
          <p:nvPr/>
        </p:nvCxnSpPr>
        <p:spPr>
          <a:xfrm>
            <a:off x="5858564" y="867756"/>
            <a:ext cx="0" cy="551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CB5C57-5BE1-45EF-86A1-06F437C7B001}"/>
              </a:ext>
            </a:extLst>
          </p:cNvPr>
          <p:cNvCxnSpPr>
            <a:cxnSpLocks/>
          </p:cNvCxnSpPr>
          <p:nvPr/>
        </p:nvCxnSpPr>
        <p:spPr>
          <a:xfrm flipV="1">
            <a:off x="3433313" y="1354347"/>
            <a:ext cx="4295955" cy="45288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DD8609-7423-47FE-B5DD-C975DE78B187}"/>
              </a:ext>
            </a:extLst>
          </p:cNvPr>
          <p:cNvCxnSpPr>
            <a:cxnSpLocks/>
          </p:cNvCxnSpPr>
          <p:nvPr/>
        </p:nvCxnSpPr>
        <p:spPr>
          <a:xfrm flipH="1" flipV="1">
            <a:off x="6729218" y="2422212"/>
            <a:ext cx="506634" cy="3778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EBDC30-31CE-4AA8-9173-7419B4431D4C}"/>
              </a:ext>
            </a:extLst>
          </p:cNvPr>
          <p:cNvCxnSpPr>
            <a:cxnSpLocks/>
          </p:cNvCxnSpPr>
          <p:nvPr/>
        </p:nvCxnSpPr>
        <p:spPr>
          <a:xfrm flipH="1" flipV="1">
            <a:off x="7306574" y="1837426"/>
            <a:ext cx="318225" cy="2227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FB874F-3506-43D9-A23F-8497CC46167F}"/>
              </a:ext>
            </a:extLst>
          </p:cNvPr>
          <p:cNvCxnSpPr>
            <a:cxnSpLocks/>
          </p:cNvCxnSpPr>
          <p:nvPr/>
        </p:nvCxnSpPr>
        <p:spPr>
          <a:xfrm flipH="1" flipV="1">
            <a:off x="4515661" y="4309687"/>
            <a:ext cx="284516" cy="1490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00DB0C-50B9-454B-B458-D549F7A6CAFE}"/>
              </a:ext>
            </a:extLst>
          </p:cNvPr>
          <p:cNvCxnSpPr>
            <a:cxnSpLocks/>
          </p:cNvCxnSpPr>
          <p:nvPr/>
        </p:nvCxnSpPr>
        <p:spPr>
          <a:xfrm flipH="1" flipV="1">
            <a:off x="4906720" y="4004329"/>
            <a:ext cx="216825" cy="1431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91915-3DBF-4910-B790-E2347B39E8EA}"/>
              </a:ext>
            </a:extLst>
          </p:cNvPr>
          <p:cNvCxnSpPr>
            <a:cxnSpLocks/>
          </p:cNvCxnSpPr>
          <p:nvPr/>
        </p:nvCxnSpPr>
        <p:spPr>
          <a:xfrm>
            <a:off x="4500863" y="4812184"/>
            <a:ext cx="23457" cy="54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AF1250-BEB9-4FF3-B933-26AD6C98CDBD}"/>
              </a:ext>
            </a:extLst>
          </p:cNvPr>
          <p:cNvGrpSpPr/>
          <p:nvPr/>
        </p:nvGrpSpPr>
        <p:grpSpPr>
          <a:xfrm>
            <a:off x="4386265" y="4690695"/>
            <a:ext cx="129396" cy="215662"/>
            <a:chOff x="3347049" y="1233577"/>
            <a:chExt cx="129396" cy="21566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D8AAEA-9954-413D-BF5D-B0151369BAD7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ADB702-ECC3-49E3-923C-7B16313E1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627980-7762-4FEB-A770-1FEC03689F0C}"/>
              </a:ext>
            </a:extLst>
          </p:cNvPr>
          <p:cNvGrpSpPr/>
          <p:nvPr/>
        </p:nvGrpSpPr>
        <p:grpSpPr>
          <a:xfrm>
            <a:off x="4735479" y="4353448"/>
            <a:ext cx="129396" cy="215662"/>
            <a:chOff x="3347049" y="1233577"/>
            <a:chExt cx="129396" cy="21566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F662F3-66A7-4F68-B87D-0569C26A2E95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7AF92E-42DE-4228-92DB-07017E71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216A13-36F1-456F-80CA-19BEEF9250F4}"/>
              </a:ext>
            </a:extLst>
          </p:cNvPr>
          <p:cNvGrpSpPr/>
          <p:nvPr/>
        </p:nvGrpSpPr>
        <p:grpSpPr>
          <a:xfrm>
            <a:off x="5050189" y="4030831"/>
            <a:ext cx="129396" cy="215662"/>
            <a:chOff x="3347049" y="1233577"/>
            <a:chExt cx="129396" cy="21566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AF453E-F851-466C-80BB-71D18C35F615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B6D1D1-D1FA-4FE6-B494-FDE487FDA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5281D2-D792-4B9D-942F-8063DFC5AD45}"/>
              </a:ext>
            </a:extLst>
          </p:cNvPr>
          <p:cNvGrpSpPr/>
          <p:nvPr/>
        </p:nvGrpSpPr>
        <p:grpSpPr>
          <a:xfrm>
            <a:off x="6638910" y="2403511"/>
            <a:ext cx="129396" cy="215662"/>
            <a:chOff x="3347049" y="1233577"/>
            <a:chExt cx="129396" cy="21566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BE2702-6E13-4EC5-9DA6-06F1F0B99532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3AC6B4-BDB5-4B70-9DCE-C166347F6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8F74BB-5618-4907-A631-34AB2D5F301F}"/>
              </a:ext>
            </a:extLst>
          </p:cNvPr>
          <p:cNvGrpSpPr/>
          <p:nvPr/>
        </p:nvGrpSpPr>
        <p:grpSpPr>
          <a:xfrm>
            <a:off x="6729218" y="2314995"/>
            <a:ext cx="129396" cy="215662"/>
            <a:chOff x="3347049" y="1233577"/>
            <a:chExt cx="129396" cy="21566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99623A-799E-4922-8B1F-07D7F7211E76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35E76-F72F-43A0-9927-BC6016167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2FA984-399B-4327-98CF-7F6E4B863334}"/>
              </a:ext>
            </a:extLst>
          </p:cNvPr>
          <p:cNvGrpSpPr/>
          <p:nvPr/>
        </p:nvGrpSpPr>
        <p:grpSpPr>
          <a:xfrm>
            <a:off x="7216266" y="1733159"/>
            <a:ext cx="129396" cy="215662"/>
            <a:chOff x="3347049" y="1233577"/>
            <a:chExt cx="129396" cy="21566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24CD38-2858-49A1-9AB8-259D675FF2EB}"/>
                </a:ext>
              </a:extLst>
            </p:cNvPr>
            <p:cNvCxnSpPr/>
            <p:nvPr/>
          </p:nvCxnSpPr>
          <p:spPr>
            <a:xfrm>
              <a:off x="3347049" y="1233577"/>
              <a:ext cx="129396" cy="215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CADCD6-E977-4337-8F71-0ED906889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049" y="1233577"/>
              <a:ext cx="129396" cy="215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E39488-8661-4467-AFB7-3247C97AC711}"/>
                  </a:ext>
                </a:extLst>
              </p:cNvPr>
              <p:cNvSpPr txBox="1"/>
              <p:nvPr/>
            </p:nvSpPr>
            <p:spPr>
              <a:xfrm>
                <a:off x="1695532" y="1447960"/>
                <a:ext cx="218098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𝐸𝑖𝑔𝑒𝑛𝑣𝑎𝑙𝑢𝑒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E39488-8661-4467-AFB7-3247C97A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32" y="1447960"/>
                <a:ext cx="2180982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1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E99DF5-16E0-403A-80D2-9C9E9D4E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</a:t>
            </a:r>
            <a:r>
              <a:rPr lang="ru-RU" dirty="0"/>
              <a:t>тренировка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88A4EE-BC6C-4908-9781-119ADB56E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Делаем поворот прямой для проецирования максимизируя: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88A4EE-BC6C-4908-9781-119ADB56E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573F53B-7218-4D3E-842C-6DCB9B5E90EA}"/>
              </a:ext>
            </a:extLst>
          </p:cNvPr>
          <p:cNvSpPr/>
          <p:nvPr/>
        </p:nvSpPr>
        <p:spPr>
          <a:xfrm>
            <a:off x="7491779" y="1915881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33356-A578-4781-9076-0D97F6CB0197}"/>
              </a:ext>
            </a:extLst>
          </p:cNvPr>
          <p:cNvSpPr/>
          <p:nvPr/>
        </p:nvSpPr>
        <p:spPr>
          <a:xfrm>
            <a:off x="6609003" y="226954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BCDBC5-C47E-4A10-8E63-C418B13D1128}"/>
              </a:ext>
            </a:extLst>
          </p:cNvPr>
          <p:cNvSpPr/>
          <p:nvPr/>
        </p:nvSpPr>
        <p:spPr>
          <a:xfrm>
            <a:off x="7071954" y="262321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F7B55-D644-4ABF-8830-A692E52E154A}"/>
              </a:ext>
            </a:extLst>
          </p:cNvPr>
          <p:cNvSpPr txBox="1"/>
          <p:nvPr/>
        </p:nvSpPr>
        <p:spPr>
          <a:xfrm>
            <a:off x="5364348" y="6175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48C2-1310-4B2C-A562-EC173D0A261A}"/>
              </a:ext>
            </a:extLst>
          </p:cNvPr>
          <p:cNvSpPr txBox="1"/>
          <p:nvPr/>
        </p:nvSpPr>
        <p:spPr>
          <a:xfrm>
            <a:off x="9925590" y="3437626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C3FD7E-B74F-461C-B94C-F1451E1EBEBF}"/>
              </a:ext>
            </a:extLst>
          </p:cNvPr>
          <p:cNvSpPr/>
          <p:nvPr/>
        </p:nvSpPr>
        <p:spPr>
          <a:xfrm>
            <a:off x="4742822" y="384861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AC52A-69A5-42CB-9ACB-DCD873D95FCA}"/>
              </a:ext>
            </a:extLst>
          </p:cNvPr>
          <p:cNvSpPr/>
          <p:nvPr/>
        </p:nvSpPr>
        <p:spPr>
          <a:xfrm>
            <a:off x="4351764" y="4132854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94995D-2474-4464-B1AF-F79A73BAFCC6}"/>
              </a:ext>
            </a:extLst>
          </p:cNvPr>
          <p:cNvSpPr/>
          <p:nvPr/>
        </p:nvSpPr>
        <p:spPr>
          <a:xfrm>
            <a:off x="4351763" y="469069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49F586-6E21-4E08-8D32-3987374A0BB3}"/>
              </a:ext>
            </a:extLst>
          </p:cNvPr>
          <p:cNvCxnSpPr>
            <a:cxnSpLocks/>
          </p:cNvCxnSpPr>
          <p:nvPr/>
        </p:nvCxnSpPr>
        <p:spPr>
          <a:xfrm>
            <a:off x="1088098" y="3481994"/>
            <a:ext cx="924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A7CF5-E5B6-42F3-B895-8B72A68C9F10}"/>
              </a:ext>
            </a:extLst>
          </p:cNvPr>
          <p:cNvCxnSpPr>
            <a:cxnSpLocks/>
          </p:cNvCxnSpPr>
          <p:nvPr/>
        </p:nvCxnSpPr>
        <p:spPr>
          <a:xfrm>
            <a:off x="5858564" y="867756"/>
            <a:ext cx="0" cy="551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5DE6B-8315-423C-8F49-61D28F392873}"/>
              </a:ext>
            </a:extLst>
          </p:cNvPr>
          <p:cNvCxnSpPr>
            <a:cxnSpLocks/>
          </p:cNvCxnSpPr>
          <p:nvPr/>
        </p:nvCxnSpPr>
        <p:spPr>
          <a:xfrm flipV="1">
            <a:off x="3243532" y="1155941"/>
            <a:ext cx="5727940" cy="42700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261944-D291-411B-A946-493893B3D1A6}"/>
              </a:ext>
            </a:extLst>
          </p:cNvPr>
          <p:cNvCxnSpPr>
            <a:cxnSpLocks/>
          </p:cNvCxnSpPr>
          <p:nvPr/>
        </p:nvCxnSpPr>
        <p:spPr>
          <a:xfrm>
            <a:off x="6936800" y="2700068"/>
            <a:ext cx="0" cy="78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C5AE7E-F779-4F5A-A8E3-F40584D156F1}"/>
              </a:ext>
            </a:extLst>
          </p:cNvPr>
          <p:cNvSpPr txBox="1"/>
          <p:nvPr/>
        </p:nvSpPr>
        <p:spPr>
          <a:xfrm>
            <a:off x="6281225" y="3526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E51DBC-F7BC-47E2-9381-C1DE1EBF6C84}"/>
              </a:ext>
            </a:extLst>
          </p:cNvPr>
          <p:cNvSpPr txBox="1"/>
          <p:nvPr/>
        </p:nvSpPr>
        <p:spPr>
          <a:xfrm>
            <a:off x="6937448" y="3051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8DE4C7-46E8-4569-99DF-CFD2D861920E}"/>
              </a:ext>
            </a:extLst>
          </p:cNvPr>
          <p:cNvSpPr txBox="1"/>
          <p:nvPr/>
        </p:nvSpPr>
        <p:spPr>
          <a:xfrm rot="19112439">
            <a:off x="6012282" y="27452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3.61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F591A9-8053-4597-B186-CDE0DCBC116F}"/>
              </a:ext>
            </a:extLst>
          </p:cNvPr>
          <p:cNvSpPr txBox="1"/>
          <p:nvPr/>
        </p:nvSpPr>
        <p:spPr>
          <a:xfrm>
            <a:off x="8972470" y="1147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35320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4D442-ED13-41D9-B9B7-5F5EC88CCB3B}"/>
              </a:ext>
            </a:extLst>
          </p:cNvPr>
          <p:cNvSpPr/>
          <p:nvPr/>
        </p:nvSpPr>
        <p:spPr>
          <a:xfrm>
            <a:off x="7491779" y="1915881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500EEA-A2D5-455D-A172-DAA31F0903B8}"/>
              </a:ext>
            </a:extLst>
          </p:cNvPr>
          <p:cNvSpPr/>
          <p:nvPr/>
        </p:nvSpPr>
        <p:spPr>
          <a:xfrm>
            <a:off x="6609003" y="226954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999DE6-330A-4621-B52C-46D6CF82BFC7}"/>
              </a:ext>
            </a:extLst>
          </p:cNvPr>
          <p:cNvSpPr/>
          <p:nvPr/>
        </p:nvSpPr>
        <p:spPr>
          <a:xfrm>
            <a:off x="7071954" y="262321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ADB4A-8C51-4E9F-8CA9-028172AA5542}"/>
              </a:ext>
            </a:extLst>
          </p:cNvPr>
          <p:cNvSpPr txBox="1"/>
          <p:nvPr/>
        </p:nvSpPr>
        <p:spPr>
          <a:xfrm>
            <a:off x="5364348" y="6175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60B33-37F8-4C39-A16F-12988BFA616D}"/>
              </a:ext>
            </a:extLst>
          </p:cNvPr>
          <p:cNvSpPr txBox="1"/>
          <p:nvPr/>
        </p:nvSpPr>
        <p:spPr>
          <a:xfrm>
            <a:off x="9925590" y="3437626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A0CBF4-DB9A-4A2E-9E79-421CE3A2EDDE}"/>
              </a:ext>
            </a:extLst>
          </p:cNvPr>
          <p:cNvSpPr/>
          <p:nvPr/>
        </p:nvSpPr>
        <p:spPr>
          <a:xfrm>
            <a:off x="4742822" y="3848618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C4E721-079A-4E8D-9EAA-9347B61A962E}"/>
              </a:ext>
            </a:extLst>
          </p:cNvPr>
          <p:cNvSpPr/>
          <p:nvPr/>
        </p:nvSpPr>
        <p:spPr>
          <a:xfrm>
            <a:off x="4351764" y="4132854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A409B3-DE10-4AA2-B7B0-CD4F7591FE35}"/>
              </a:ext>
            </a:extLst>
          </p:cNvPr>
          <p:cNvSpPr/>
          <p:nvPr/>
        </p:nvSpPr>
        <p:spPr>
          <a:xfrm>
            <a:off x="4351763" y="4690695"/>
            <a:ext cx="327797" cy="35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C2D36D-F5DD-4643-965D-36F41DB52D0E}"/>
              </a:ext>
            </a:extLst>
          </p:cNvPr>
          <p:cNvCxnSpPr>
            <a:cxnSpLocks/>
          </p:cNvCxnSpPr>
          <p:nvPr/>
        </p:nvCxnSpPr>
        <p:spPr>
          <a:xfrm>
            <a:off x="1088098" y="3481994"/>
            <a:ext cx="924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FDBD5E-425A-4BAC-92B7-841AD26339B4}"/>
              </a:ext>
            </a:extLst>
          </p:cNvPr>
          <p:cNvCxnSpPr>
            <a:cxnSpLocks/>
          </p:cNvCxnSpPr>
          <p:nvPr/>
        </p:nvCxnSpPr>
        <p:spPr>
          <a:xfrm>
            <a:off x="5858564" y="867756"/>
            <a:ext cx="0" cy="551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9311D-8E8C-4657-B9B3-B4F7A2D3204F}"/>
              </a:ext>
            </a:extLst>
          </p:cNvPr>
          <p:cNvCxnSpPr>
            <a:cxnSpLocks/>
          </p:cNvCxnSpPr>
          <p:nvPr/>
        </p:nvCxnSpPr>
        <p:spPr>
          <a:xfrm flipV="1">
            <a:off x="3243532" y="1155941"/>
            <a:ext cx="5727940" cy="42700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5722CF-D331-413B-BC5C-57664D383309}"/>
              </a:ext>
            </a:extLst>
          </p:cNvPr>
          <p:cNvCxnSpPr>
            <a:cxnSpLocks/>
          </p:cNvCxnSpPr>
          <p:nvPr/>
        </p:nvCxnSpPr>
        <p:spPr>
          <a:xfrm>
            <a:off x="6936800" y="2700068"/>
            <a:ext cx="0" cy="78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844DF3-1FAD-456A-AE46-3C31DD3ADDB4}"/>
              </a:ext>
            </a:extLst>
          </p:cNvPr>
          <p:cNvSpPr txBox="1"/>
          <p:nvPr/>
        </p:nvSpPr>
        <p:spPr>
          <a:xfrm>
            <a:off x="6410263" y="3183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98FDD-7CB1-4088-8129-FFE31FBC6E49}"/>
              </a:ext>
            </a:extLst>
          </p:cNvPr>
          <p:cNvSpPr txBox="1"/>
          <p:nvPr/>
        </p:nvSpPr>
        <p:spPr>
          <a:xfrm>
            <a:off x="6937448" y="3051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3663B-B429-4348-A919-E5F924B2C1F8}"/>
              </a:ext>
            </a:extLst>
          </p:cNvPr>
          <p:cNvSpPr txBox="1"/>
          <p:nvPr/>
        </p:nvSpPr>
        <p:spPr>
          <a:xfrm rot="19112439">
            <a:off x="6012282" y="27452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3.61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C5CA9-D8E3-4990-85F9-9031CDC309B0}"/>
              </a:ext>
            </a:extLst>
          </p:cNvPr>
          <p:cNvSpPr txBox="1"/>
          <p:nvPr/>
        </p:nvSpPr>
        <p:spPr>
          <a:xfrm>
            <a:off x="8972470" y="1147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9C5961-AD69-44B6-B726-C16DC6AB5B6D}"/>
              </a:ext>
            </a:extLst>
          </p:cNvPr>
          <p:cNvCxnSpPr/>
          <p:nvPr/>
        </p:nvCxnSpPr>
        <p:spPr>
          <a:xfrm>
            <a:off x="3424687" y="698740"/>
            <a:ext cx="4960188" cy="560716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1B394A-24F1-41AF-97CA-4E6E055170E3}"/>
              </a:ext>
            </a:extLst>
          </p:cNvPr>
          <p:cNvSpPr txBox="1"/>
          <p:nvPr/>
        </p:nvSpPr>
        <p:spPr>
          <a:xfrm>
            <a:off x="3731134" y="6779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C85688-F9E2-40B3-8028-7D3C06CABB31}"/>
              </a:ext>
            </a:extLst>
          </p:cNvPr>
          <p:cNvCxnSpPr/>
          <p:nvPr/>
        </p:nvCxnSpPr>
        <p:spPr>
          <a:xfrm flipV="1">
            <a:off x="5070619" y="2595047"/>
            <a:ext cx="0" cy="88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DFF35-5D39-49D5-90B3-8B763CE70242}"/>
              </a:ext>
            </a:extLst>
          </p:cNvPr>
          <p:cNvSpPr txBox="1"/>
          <p:nvPr/>
        </p:nvSpPr>
        <p:spPr>
          <a:xfrm>
            <a:off x="5251775" y="3150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859DA-41AC-4318-AFDC-0D58E75AF816}"/>
              </a:ext>
            </a:extLst>
          </p:cNvPr>
          <p:cNvSpPr txBox="1"/>
          <p:nvPr/>
        </p:nvSpPr>
        <p:spPr>
          <a:xfrm>
            <a:off x="4753603" y="285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042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тренировка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Количество компонент для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Anton Nesterenko</dc:creator>
  <cp:lastModifiedBy>Anton Nesterenko</cp:lastModifiedBy>
  <cp:revision>6</cp:revision>
  <dcterms:created xsi:type="dcterms:W3CDTF">2019-10-20T12:25:31Z</dcterms:created>
  <dcterms:modified xsi:type="dcterms:W3CDTF">2019-10-20T13:15:37Z</dcterms:modified>
</cp:coreProperties>
</file>