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7" r:id="rId6"/>
    <p:sldId id="288" r:id="rId7"/>
    <p:sldId id="289" r:id="rId8"/>
    <p:sldId id="290" r:id="rId9"/>
    <p:sldId id="291" r:id="rId10"/>
    <p:sldId id="260" r:id="rId11"/>
    <p:sldId id="261" r:id="rId12"/>
    <p:sldId id="262" r:id="rId13"/>
    <p:sldId id="263" r:id="rId14"/>
    <p:sldId id="292" r:id="rId15"/>
    <p:sldId id="264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2392B-B77B-439B-B213-85315A3C9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E4292-A1FA-4C2E-AC2C-5BDBCDDAA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B54DD-9096-4445-8720-F500B84BB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4D97-301B-4FD2-8207-9344B35DEB9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96F82-3012-4B97-9BCF-02B9266B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F1B3F-BC8D-4768-9BB6-B1EA2AB7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036AD-EF3D-484E-BF46-F5CD0543C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2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B3F7-9F6F-4B0D-BF65-BACB8150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127DF-3A05-4798-A5C5-2668E9AC2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93D81-B3BF-4C65-AF9A-E9D2B7AA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4D97-301B-4FD2-8207-9344B35DEB9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BD8DC-DB04-4A56-9138-53FA3CD4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BB13F-A4B5-482B-A990-1C2CCB21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036AD-EF3D-484E-BF46-F5CD0543C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0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5CD91F-CBBE-47A2-984A-0B6A9BE8A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66254-9137-4833-B065-DD3360CC2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8A4F2-F670-4B26-8642-D64FA8C9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4D97-301B-4FD2-8207-9344B35DEB9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D6C40-7699-4DD5-90A3-5C4140C8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7A609-E351-49AE-8A3C-CA9E7939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036AD-EF3D-484E-BF46-F5CD0543C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0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2A3F-63D5-4CF4-82A0-BC33738E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C184-CC49-44AF-ADCF-985385607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07A7C-4BE0-472E-BD0E-A2D4467A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4D97-301B-4FD2-8207-9344B35DEB9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D50F0-BC0B-42B0-9A72-0AF851E97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3574A-9C43-41FD-A12F-BEC3F62C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036AD-EF3D-484E-BF46-F5CD0543C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2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BC4FC-9642-4673-9AF4-20ECEFA1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7101A-BC56-4E35-9F62-EEAAB0D47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BAA7D-37EA-4810-9400-A4C82044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4D97-301B-4FD2-8207-9344B35DEB9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5E64B-C174-4B9E-8A6D-CCA6972A4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455A7-0797-43AD-9B39-6F57D84E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036AD-EF3D-484E-BF46-F5CD0543C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6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6F24-C572-44EA-B2C4-6CCF45B7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C87C9-92EC-455F-8E10-C27C3ACE4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F5CD6-D21D-4AC4-B3EF-85A9853E3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EED43-3E15-41B3-9339-E38EF4A4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4D97-301B-4FD2-8207-9344B35DEB9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76CE9-85AF-49CE-9172-F99DE0AF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457EA-02AF-4DC2-80ED-6156BFCD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036AD-EF3D-484E-BF46-F5CD0543C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1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AA81-1BCF-415A-B723-CAB41A073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28EE3-50D2-49E2-9C32-68475BAC4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3128D-3906-4D50-ADFA-7873AE09D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F61591-F2A7-4C46-BC31-6ABE31269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1E4E0B-748C-4F15-8F26-C956760D7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14CA6-4B08-4212-B389-B06F28B00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4D97-301B-4FD2-8207-9344B35DEB9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65BC5F-6CB8-4ABE-8C84-9573031F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3A0B04-EBD5-4563-8B43-F1E548E9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036AD-EF3D-484E-BF46-F5CD0543C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53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9AC2-E1E8-4E23-8C66-193BE159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E0A00-85AF-4E38-832C-7716BA7E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4D97-301B-4FD2-8207-9344B35DEB9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A23A7-5A6D-4E09-9951-3AE4C94D9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77DEF-B33D-4C2B-9934-FD1D960F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036AD-EF3D-484E-BF46-F5CD0543C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8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D0BCD6-2E76-4EE1-9576-42324FA1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4D97-301B-4FD2-8207-9344B35DEB9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71699-2F0A-45A7-B97A-AA84B63E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6D681-F32C-45D8-8AFF-1A76BEEE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036AD-EF3D-484E-BF46-F5CD0543C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9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1ABB-C347-4DA2-940A-27C248582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22D44-41C1-41B7-AF90-8149F6C8D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86B7A-62CD-418C-B7CA-074876F8F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D021F-8D38-4735-ABEB-9BC2D33FA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4D97-301B-4FD2-8207-9344B35DEB9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98EA8-B29F-4EB9-91C7-174213CE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61E63-8D57-4F64-9C2F-BD5702E7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036AD-EF3D-484E-BF46-F5CD0543C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4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EF23-6A79-4FFE-A3D9-F3BD1493E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031C2B-475A-490E-A522-034731210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83DDF-9C33-4939-A462-8AE4B0ED8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C0BD-3E16-4CD4-98A9-D2ABB040E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4D97-301B-4FD2-8207-9344B35DEB9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8A450-1D9B-425E-BF1A-1A586F729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49D44-487F-4008-99D1-264B1B811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036AD-EF3D-484E-BF46-F5CD0543C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6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BA7F83-E84B-4752-A10E-E234EFF15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F2430-C555-4995-A556-8AD017582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AD6A2-440A-4B5B-A552-176D2233F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64D97-301B-4FD2-8207-9344B35DEB9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764DA-DFD2-494B-9E3F-21E939ADB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F3580-D23B-459A-B3DE-9CCDA4D5D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036AD-EF3D-484E-BF46-F5CD0543C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3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4BBA61-D2A7-4AF5-A509-9945E6C25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Нейронные сети</a:t>
            </a:r>
            <a:endParaRPr lang="en-US" dirty="0"/>
          </a:p>
        </p:txBody>
      </p:sp>
      <p:pic>
        <p:nvPicPr>
          <p:cNvPr id="1026" name="Picture 2" descr="Картинки по запросу neural network">
            <a:extLst>
              <a:ext uri="{FF2B5EF4-FFF2-40B4-BE49-F238E27FC236}">
                <a16:creationId xmlns:a16="http://schemas.microsoft.com/office/drawing/2014/main" id="{F66106A6-D314-4846-A6C4-B869DC627F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991519"/>
            <a:ext cx="71437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438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6C2B2DD7-E2B8-4FEC-A7DD-0FC13BC405F2}"/>
              </a:ext>
            </a:extLst>
          </p:cNvPr>
          <p:cNvGrpSpPr/>
          <p:nvPr/>
        </p:nvGrpSpPr>
        <p:grpSpPr>
          <a:xfrm>
            <a:off x="1341102" y="1853966"/>
            <a:ext cx="9270972" cy="4773335"/>
            <a:chOff x="1051942" y="612068"/>
            <a:chExt cx="9893195" cy="596490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1658D3B-41CB-48CA-B6DD-69EECEEACBF4}"/>
                </a:ext>
              </a:extLst>
            </p:cNvPr>
            <p:cNvCxnSpPr/>
            <p:nvPr/>
          </p:nvCxnSpPr>
          <p:spPr>
            <a:xfrm flipV="1">
              <a:off x="2276734" y="989901"/>
              <a:ext cx="0" cy="5587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D5BDE48-B29D-4629-9474-55C2B24ED30B}"/>
                </a:ext>
              </a:extLst>
            </p:cNvPr>
            <p:cNvCxnSpPr/>
            <p:nvPr/>
          </p:nvCxnSpPr>
          <p:spPr>
            <a:xfrm>
              <a:off x="1051942" y="6165908"/>
              <a:ext cx="95886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2301B84-E951-481C-B338-A0A9D9265675}"/>
                </a:ext>
              </a:extLst>
            </p:cNvPr>
            <p:cNvSpPr/>
            <p:nvPr/>
          </p:nvSpPr>
          <p:spPr>
            <a:xfrm>
              <a:off x="5351304" y="2919368"/>
              <a:ext cx="100665" cy="10903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8A0696-195E-4E27-85DA-371BF9D68A04}"/>
                </a:ext>
              </a:extLst>
            </p:cNvPr>
            <p:cNvSpPr/>
            <p:nvPr/>
          </p:nvSpPr>
          <p:spPr>
            <a:xfrm>
              <a:off x="5118505" y="3200387"/>
              <a:ext cx="100665" cy="10903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7D91C83-A558-4AF3-9174-7BB58F46D21C}"/>
                </a:ext>
              </a:extLst>
            </p:cNvPr>
            <p:cNvSpPr/>
            <p:nvPr/>
          </p:nvSpPr>
          <p:spPr>
            <a:xfrm>
              <a:off x="4786444" y="3490535"/>
              <a:ext cx="100665" cy="10903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5B00BE-6DC5-4816-8462-2FD1CFFB28B2}"/>
                </a:ext>
              </a:extLst>
            </p:cNvPr>
            <p:cNvSpPr/>
            <p:nvPr/>
          </p:nvSpPr>
          <p:spPr>
            <a:xfrm>
              <a:off x="4950024" y="3853354"/>
              <a:ext cx="100665" cy="10903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E8823B9-05AB-4EA6-A54F-6BD3E8F4A0B2}"/>
                </a:ext>
              </a:extLst>
            </p:cNvPr>
            <p:cNvSpPr/>
            <p:nvPr/>
          </p:nvSpPr>
          <p:spPr>
            <a:xfrm>
              <a:off x="5502302" y="3243754"/>
              <a:ext cx="100665" cy="10903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A3F84D9-E901-498D-AD7E-CFF07E448A30}"/>
                </a:ext>
              </a:extLst>
            </p:cNvPr>
            <p:cNvSpPr/>
            <p:nvPr/>
          </p:nvSpPr>
          <p:spPr>
            <a:xfrm>
              <a:off x="5602967" y="3936545"/>
              <a:ext cx="100665" cy="10903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3DC47B4-0D19-4B65-AFCC-652FEB53D66D}"/>
                </a:ext>
              </a:extLst>
            </p:cNvPr>
            <p:cNvSpPr/>
            <p:nvPr/>
          </p:nvSpPr>
          <p:spPr>
            <a:xfrm>
              <a:off x="5846250" y="3505187"/>
              <a:ext cx="100665" cy="10903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4E78656-DD65-4A9C-B046-6A473FE62011}"/>
                </a:ext>
              </a:extLst>
            </p:cNvPr>
            <p:cNvSpPr/>
            <p:nvPr/>
          </p:nvSpPr>
          <p:spPr>
            <a:xfrm>
              <a:off x="5300971" y="4130890"/>
              <a:ext cx="100665" cy="10903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15888DB-5511-41B7-96FF-FBABA02FD00B}"/>
                </a:ext>
              </a:extLst>
            </p:cNvPr>
            <p:cNvSpPr/>
            <p:nvPr/>
          </p:nvSpPr>
          <p:spPr>
            <a:xfrm>
              <a:off x="5959499" y="3936545"/>
              <a:ext cx="100665" cy="10903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F0F6128-E507-43F8-B983-012886A0AE16}"/>
                </a:ext>
              </a:extLst>
            </p:cNvPr>
            <p:cNvCxnSpPr/>
            <p:nvPr/>
          </p:nvCxnSpPr>
          <p:spPr>
            <a:xfrm flipV="1">
              <a:off x="2863964" y="1644242"/>
              <a:ext cx="3389152" cy="30452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1E57EF8-ADCF-4A05-A0C5-AB5509B15B7C}"/>
                </a:ext>
              </a:extLst>
            </p:cNvPr>
            <p:cNvCxnSpPr/>
            <p:nvPr/>
          </p:nvCxnSpPr>
          <p:spPr>
            <a:xfrm>
              <a:off x="3409248" y="2474752"/>
              <a:ext cx="2650916" cy="30619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44B08B5-41BA-4DE4-9C01-ACFF755F8C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6261" y="2919369"/>
              <a:ext cx="2961314" cy="26173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0AB7B9-7742-41FA-9ABA-DC55AFEE9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8541" y="1442906"/>
              <a:ext cx="2634136" cy="30371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EB7E264-9FF5-44E6-8B88-38D8A40384FE}"/>
                </a:ext>
              </a:extLst>
            </p:cNvPr>
            <p:cNvSpPr txBox="1"/>
            <p:nvPr/>
          </p:nvSpPr>
          <p:spPr>
            <a:xfrm rot="19200999">
              <a:off x="4452132" y="2626001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r>
                <a:rPr lang="en-US" sz="1600" dirty="0"/>
                <a:t>1</a:t>
              </a:r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5A92508-1EA1-4D73-83C2-C56C3B5CA2A0}"/>
                </a:ext>
              </a:extLst>
            </p:cNvPr>
            <p:cNvSpPr/>
            <p:nvPr/>
          </p:nvSpPr>
          <p:spPr>
            <a:xfrm rot="19149361">
              <a:off x="5880804" y="4175500"/>
              <a:ext cx="3962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Z</a:t>
              </a:r>
              <a:r>
                <a:rPr lang="en-US" sz="1600" dirty="0"/>
                <a:t>2</a:t>
              </a:r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0698B8A-50A2-4845-9CC7-4F5582AC2C15}"/>
                </a:ext>
              </a:extLst>
            </p:cNvPr>
            <p:cNvSpPr/>
            <p:nvPr/>
          </p:nvSpPr>
          <p:spPr>
            <a:xfrm rot="3054270">
              <a:off x="5897869" y="2609195"/>
              <a:ext cx="3962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Z</a:t>
              </a:r>
              <a:r>
                <a:rPr lang="en-US" sz="1600" dirty="0"/>
                <a:t>3</a:t>
              </a:r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1B8ABCA-FC82-4132-85DE-7EBF8DA57802}"/>
                </a:ext>
              </a:extLst>
            </p:cNvPr>
            <p:cNvSpPr/>
            <p:nvPr/>
          </p:nvSpPr>
          <p:spPr>
            <a:xfrm rot="2979722">
              <a:off x="4334118" y="4048278"/>
              <a:ext cx="3962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Z</a:t>
              </a:r>
              <a:r>
                <a:rPr lang="en-US" sz="1600" dirty="0"/>
                <a:t>4</a:t>
              </a:r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C167919-7EF3-41E1-B07E-3113F2D1DC2F}"/>
                </a:ext>
              </a:extLst>
            </p:cNvPr>
            <p:cNvSpPr/>
            <p:nvPr/>
          </p:nvSpPr>
          <p:spPr>
            <a:xfrm>
              <a:off x="5270905" y="3352787"/>
              <a:ext cx="100665" cy="10903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9E323F4-4835-42C7-8360-62E231EB2925}"/>
                </a:ext>
              </a:extLst>
            </p:cNvPr>
            <p:cNvSpPr/>
            <p:nvPr/>
          </p:nvSpPr>
          <p:spPr>
            <a:xfrm>
              <a:off x="6579544" y="2582344"/>
              <a:ext cx="100665" cy="10903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FE3E512-994D-497A-BE92-0618E6489EA3}"/>
                </a:ext>
              </a:extLst>
            </p:cNvPr>
            <p:cNvSpPr/>
            <p:nvPr/>
          </p:nvSpPr>
          <p:spPr>
            <a:xfrm>
              <a:off x="6248927" y="1349204"/>
              <a:ext cx="100665" cy="10903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8E77D39-3B0C-4935-B8BA-3070F26EA515}"/>
                </a:ext>
              </a:extLst>
            </p:cNvPr>
            <p:cNvSpPr/>
            <p:nvPr/>
          </p:nvSpPr>
          <p:spPr>
            <a:xfrm>
              <a:off x="7178696" y="3831682"/>
              <a:ext cx="100665" cy="10903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784786E-40E1-4DFD-9E2B-E02531F4F227}"/>
                </a:ext>
              </a:extLst>
            </p:cNvPr>
            <p:cNvSpPr/>
            <p:nvPr/>
          </p:nvSpPr>
          <p:spPr>
            <a:xfrm>
              <a:off x="4435778" y="4733055"/>
              <a:ext cx="100665" cy="10903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677A252-337B-42D9-BC83-49987D6BF302}"/>
                </a:ext>
              </a:extLst>
            </p:cNvPr>
            <p:cNvSpPr/>
            <p:nvPr/>
          </p:nvSpPr>
          <p:spPr>
            <a:xfrm>
              <a:off x="3112834" y="3035368"/>
              <a:ext cx="100665" cy="10903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DEA0B04-9CCB-48F7-A8DF-5714B6BD56AB}"/>
                </a:ext>
              </a:extLst>
            </p:cNvPr>
            <p:cNvSpPr/>
            <p:nvPr/>
          </p:nvSpPr>
          <p:spPr>
            <a:xfrm>
              <a:off x="7219240" y="2083994"/>
              <a:ext cx="100665" cy="10903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6C66CC0-5B79-4F99-BCC0-326F439042CF}"/>
                </a:ext>
              </a:extLst>
            </p:cNvPr>
            <p:cNvSpPr/>
            <p:nvPr/>
          </p:nvSpPr>
          <p:spPr>
            <a:xfrm>
              <a:off x="8065140" y="2346097"/>
              <a:ext cx="100665" cy="10903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3174260-E7FB-49D5-BA9A-44334CC48E70}"/>
                </a:ext>
              </a:extLst>
            </p:cNvPr>
            <p:cNvSpPr/>
            <p:nvPr/>
          </p:nvSpPr>
          <p:spPr>
            <a:xfrm>
              <a:off x="7979853" y="3846338"/>
              <a:ext cx="100665" cy="10903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72E5707-E020-4A64-B5F1-41C039777752}"/>
                </a:ext>
              </a:extLst>
            </p:cNvPr>
            <p:cNvSpPr/>
            <p:nvPr/>
          </p:nvSpPr>
          <p:spPr>
            <a:xfrm>
              <a:off x="3377090" y="4548936"/>
              <a:ext cx="100665" cy="10903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F354343-DD61-4B2C-8312-2C74713A5226}"/>
                </a:ext>
              </a:extLst>
            </p:cNvPr>
            <p:cNvSpPr/>
            <p:nvPr/>
          </p:nvSpPr>
          <p:spPr>
            <a:xfrm>
              <a:off x="5986066" y="4709067"/>
              <a:ext cx="100665" cy="10903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0163C31-BE4A-4957-BB3B-06C69920BD3A}"/>
                </a:ext>
              </a:extLst>
            </p:cNvPr>
            <p:cNvSpPr/>
            <p:nvPr/>
          </p:nvSpPr>
          <p:spPr>
            <a:xfrm>
              <a:off x="4145386" y="1950464"/>
              <a:ext cx="100665" cy="10903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452188C-0D54-4282-91CB-402C7DDFE73C}"/>
                </a:ext>
              </a:extLst>
            </p:cNvPr>
            <p:cNvSpPr/>
            <p:nvPr/>
          </p:nvSpPr>
          <p:spPr>
            <a:xfrm>
              <a:off x="6921146" y="4446194"/>
              <a:ext cx="100665" cy="10903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8AD3172-3FB6-4231-9EAB-844DCECC3D83}"/>
                </a:ext>
              </a:extLst>
            </p:cNvPr>
            <p:cNvSpPr/>
            <p:nvPr/>
          </p:nvSpPr>
          <p:spPr>
            <a:xfrm>
              <a:off x="3832897" y="2346097"/>
              <a:ext cx="100665" cy="10903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D0314DC-4380-41F1-AF29-873F88296E4B}"/>
                </a:ext>
              </a:extLst>
            </p:cNvPr>
            <p:cNvSpPr txBox="1"/>
            <p:nvPr/>
          </p:nvSpPr>
          <p:spPr>
            <a:xfrm>
              <a:off x="2376225" y="805235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sz="1600" dirty="0"/>
                <a:t>2</a:t>
              </a:r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856CC8A-74A0-4C20-8A43-8229EB627655}"/>
                </a:ext>
              </a:extLst>
            </p:cNvPr>
            <p:cNvSpPr txBox="1"/>
            <p:nvPr/>
          </p:nvSpPr>
          <p:spPr>
            <a:xfrm>
              <a:off x="10556889" y="5675044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sz="1600" dirty="0"/>
                <a:t>1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1A540CC-5111-48D9-A875-5C0895DC0BE1}"/>
                </a:ext>
              </a:extLst>
            </p:cNvPr>
            <p:cNvSpPr txBox="1"/>
            <p:nvPr/>
          </p:nvSpPr>
          <p:spPr>
            <a:xfrm>
              <a:off x="3548668" y="612068"/>
              <a:ext cx="50946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 = (Z</a:t>
              </a:r>
              <a:r>
                <a:rPr lang="en-US" sz="1400" dirty="0"/>
                <a:t>1</a:t>
              </a:r>
              <a:r>
                <a:rPr lang="en-US" sz="2000" dirty="0"/>
                <a:t> &lt; 0) and (Z</a:t>
              </a:r>
              <a:r>
                <a:rPr lang="en-US" sz="1400" dirty="0"/>
                <a:t>2</a:t>
              </a:r>
              <a:r>
                <a:rPr lang="en-US" sz="2000" dirty="0"/>
                <a:t> &gt; 0) and (Z</a:t>
              </a:r>
              <a:r>
                <a:rPr lang="en-US" sz="1400" dirty="0"/>
                <a:t>3</a:t>
              </a:r>
              <a:r>
                <a:rPr lang="en-US" sz="2000" dirty="0"/>
                <a:t> &lt; 0) and (Z</a:t>
              </a:r>
              <a:r>
                <a:rPr lang="en-US" sz="1400" dirty="0"/>
                <a:t>4</a:t>
              </a:r>
              <a:r>
                <a:rPr lang="en-US" sz="2000" dirty="0"/>
                <a:t> &gt; 0) </a:t>
              </a:r>
            </a:p>
          </p:txBody>
        </p:sp>
      </p:grpSp>
      <p:sp>
        <p:nvSpPr>
          <p:cNvPr id="51" name="Title 50">
            <a:extLst>
              <a:ext uri="{FF2B5EF4-FFF2-40B4-BE49-F238E27FC236}">
                <a16:creationId xmlns:a16="http://schemas.microsoft.com/office/drawing/2014/main" id="{5A2242B9-49DE-425C-BD22-4D25F457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Апроксимация непрерывных функций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13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EBDDD1-C1A4-4185-8E14-D33764552B55}"/>
              </a:ext>
            </a:extLst>
          </p:cNvPr>
          <p:cNvCxnSpPr>
            <a:cxnSpLocks/>
          </p:cNvCxnSpPr>
          <p:nvPr/>
        </p:nvCxnSpPr>
        <p:spPr>
          <a:xfrm flipV="1">
            <a:off x="1535186" y="2600696"/>
            <a:ext cx="0" cy="363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1A5DC9-18FC-4F26-8F35-C3F9C7E9C7E1}"/>
              </a:ext>
            </a:extLst>
          </p:cNvPr>
          <p:cNvCxnSpPr>
            <a:cxnSpLocks/>
          </p:cNvCxnSpPr>
          <p:nvPr/>
        </p:nvCxnSpPr>
        <p:spPr>
          <a:xfrm>
            <a:off x="587230" y="5905959"/>
            <a:ext cx="4337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AEE8B08-2243-4493-9E0F-C9D9472675F8}"/>
              </a:ext>
            </a:extLst>
          </p:cNvPr>
          <p:cNvSpPr/>
          <p:nvPr/>
        </p:nvSpPr>
        <p:spPr>
          <a:xfrm>
            <a:off x="2030137" y="4110715"/>
            <a:ext cx="1652630" cy="15939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931C46C-6BA8-4534-8534-2C63F21F7618}"/>
              </a:ext>
            </a:extLst>
          </p:cNvPr>
          <p:cNvSpPr/>
          <p:nvPr/>
        </p:nvSpPr>
        <p:spPr>
          <a:xfrm>
            <a:off x="1728133" y="2869151"/>
            <a:ext cx="2407640" cy="1241519"/>
          </a:xfrm>
          <a:prstGeom prst="triangle">
            <a:avLst>
              <a:gd name="adj" fmla="val 5069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E4D86E-3582-4A4F-9ED9-2543FA1D53B0}"/>
              </a:ext>
            </a:extLst>
          </p:cNvPr>
          <p:cNvCxnSpPr/>
          <p:nvPr/>
        </p:nvCxnSpPr>
        <p:spPr>
          <a:xfrm flipV="1">
            <a:off x="4437776" y="2869151"/>
            <a:ext cx="2801923" cy="124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3452C2-B2EC-4ECD-9DA0-06C8B558E582}"/>
              </a:ext>
            </a:extLst>
          </p:cNvPr>
          <p:cNvCxnSpPr/>
          <p:nvPr/>
        </p:nvCxnSpPr>
        <p:spPr>
          <a:xfrm>
            <a:off x="4437777" y="4110670"/>
            <a:ext cx="2785144" cy="1149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B92B84-C81A-4970-B8C6-C1ED231F2773}"/>
              </a:ext>
            </a:extLst>
          </p:cNvPr>
          <p:cNvCxnSpPr>
            <a:cxnSpLocks/>
          </p:cNvCxnSpPr>
          <p:nvPr/>
        </p:nvCxnSpPr>
        <p:spPr>
          <a:xfrm flipV="1">
            <a:off x="7759817" y="3892492"/>
            <a:ext cx="0" cy="227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49C3D87-1B0E-474F-96BD-280AA6CF7FD5}"/>
              </a:ext>
            </a:extLst>
          </p:cNvPr>
          <p:cNvCxnSpPr>
            <a:cxnSpLocks/>
          </p:cNvCxnSpPr>
          <p:nvPr/>
        </p:nvCxnSpPr>
        <p:spPr>
          <a:xfrm>
            <a:off x="7222921" y="5847127"/>
            <a:ext cx="3212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271D83-E668-42F4-BD43-503A56421B96}"/>
              </a:ext>
            </a:extLst>
          </p:cNvPr>
          <p:cNvCxnSpPr/>
          <p:nvPr/>
        </p:nvCxnSpPr>
        <p:spPr>
          <a:xfrm flipV="1">
            <a:off x="7759817" y="1484851"/>
            <a:ext cx="0" cy="182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9C60FC-B6A2-4C39-A08C-41D446FF3129}"/>
              </a:ext>
            </a:extLst>
          </p:cNvPr>
          <p:cNvCxnSpPr/>
          <p:nvPr/>
        </p:nvCxnSpPr>
        <p:spPr>
          <a:xfrm>
            <a:off x="7424257" y="3087149"/>
            <a:ext cx="2902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ADFEC90F-3947-4087-AE8E-47DB7967DD7D}"/>
              </a:ext>
            </a:extLst>
          </p:cNvPr>
          <p:cNvSpPr/>
          <p:nvPr/>
        </p:nvSpPr>
        <p:spPr>
          <a:xfrm>
            <a:off x="7839513" y="1552015"/>
            <a:ext cx="2407640" cy="1241519"/>
          </a:xfrm>
          <a:prstGeom prst="triangle">
            <a:avLst>
              <a:gd name="adj" fmla="val 5069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2ECB8C-E624-4281-8C2E-9F2E59EEBD86}"/>
              </a:ext>
            </a:extLst>
          </p:cNvPr>
          <p:cNvSpPr/>
          <p:nvPr/>
        </p:nvSpPr>
        <p:spPr>
          <a:xfrm>
            <a:off x="8049237" y="4093833"/>
            <a:ext cx="1652630" cy="15939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634FEA-1D80-45E8-8265-CBE4597A7C5F}"/>
              </a:ext>
            </a:extLst>
          </p:cNvPr>
          <p:cNvSpPr txBox="1"/>
          <p:nvPr/>
        </p:nvSpPr>
        <p:spPr>
          <a:xfrm>
            <a:off x="8569354" y="342900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070092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E05B86-6834-47F6-8F08-B27E2430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Количество слоев для аппроксимации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DBE37-1250-4163-A3A9-7853F581A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958" y="1825625"/>
            <a:ext cx="5531841" cy="4351338"/>
          </a:xfrm>
        </p:spPr>
        <p:txBody>
          <a:bodyPr/>
          <a:lstStyle/>
          <a:p>
            <a:r>
              <a:rPr lang="ru-RU" dirty="0"/>
              <a:t>Для апроксимации круга в двуслойной сети необходимо бесконечное количество перспетронов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9C9636-88C7-457A-8451-2110C307FF6A}"/>
              </a:ext>
            </a:extLst>
          </p:cNvPr>
          <p:cNvCxnSpPr/>
          <p:nvPr/>
        </p:nvCxnSpPr>
        <p:spPr>
          <a:xfrm flipV="1">
            <a:off x="1291905" y="2122415"/>
            <a:ext cx="0" cy="381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006F29-0736-41CD-8837-C515D17F79B1}"/>
              </a:ext>
            </a:extLst>
          </p:cNvPr>
          <p:cNvCxnSpPr/>
          <p:nvPr/>
        </p:nvCxnSpPr>
        <p:spPr>
          <a:xfrm>
            <a:off x="998290" y="5780015"/>
            <a:ext cx="4202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19D0F62-7DCF-4030-8207-A3B2C63335CD}"/>
              </a:ext>
            </a:extLst>
          </p:cNvPr>
          <p:cNvSpPr/>
          <p:nvPr/>
        </p:nvSpPr>
        <p:spPr>
          <a:xfrm>
            <a:off x="2223083" y="3221372"/>
            <a:ext cx="1510006" cy="15100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E57360-3A13-4A55-9206-88C9BAF81DAF}"/>
              </a:ext>
            </a:extLst>
          </p:cNvPr>
          <p:cNvCxnSpPr/>
          <p:nvPr/>
        </p:nvCxnSpPr>
        <p:spPr>
          <a:xfrm>
            <a:off x="2910980" y="2877424"/>
            <a:ext cx="1065402" cy="939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F04ED6-8D6B-4691-9754-254DA436FC1B}"/>
              </a:ext>
            </a:extLst>
          </p:cNvPr>
          <p:cNvCxnSpPr/>
          <p:nvPr/>
        </p:nvCxnSpPr>
        <p:spPr>
          <a:xfrm>
            <a:off x="3733089" y="3221372"/>
            <a:ext cx="0" cy="1283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3976DB-E1ED-4FF5-AB0A-1658E6D33D35}"/>
              </a:ext>
            </a:extLst>
          </p:cNvPr>
          <p:cNvCxnSpPr/>
          <p:nvPr/>
        </p:nvCxnSpPr>
        <p:spPr>
          <a:xfrm flipH="1">
            <a:off x="2910980" y="4186106"/>
            <a:ext cx="1065402" cy="788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DB79EC-C424-469F-9B76-5C8A7AE6A4D3}"/>
              </a:ext>
            </a:extLst>
          </p:cNvPr>
          <p:cNvCxnSpPr/>
          <p:nvPr/>
        </p:nvCxnSpPr>
        <p:spPr>
          <a:xfrm>
            <a:off x="2080470" y="4731391"/>
            <a:ext cx="2105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109237-AB7A-4D9B-ACCB-F0DCCABC84D7}"/>
              </a:ext>
            </a:extLst>
          </p:cNvPr>
          <p:cNvCxnSpPr/>
          <p:nvPr/>
        </p:nvCxnSpPr>
        <p:spPr>
          <a:xfrm>
            <a:off x="1912690" y="3691156"/>
            <a:ext cx="998290" cy="1602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FFBD2F0-3711-486A-9938-33876F77077E}"/>
              </a:ext>
            </a:extLst>
          </p:cNvPr>
          <p:cNvCxnSpPr/>
          <p:nvPr/>
        </p:nvCxnSpPr>
        <p:spPr>
          <a:xfrm flipV="1">
            <a:off x="1845578" y="2734810"/>
            <a:ext cx="1132514" cy="1451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880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34804054-19BD-4F9C-8675-3BD73EEDDFD5}"/>
              </a:ext>
            </a:extLst>
          </p:cNvPr>
          <p:cNvSpPr/>
          <p:nvPr/>
        </p:nvSpPr>
        <p:spPr>
          <a:xfrm>
            <a:off x="2718033" y="4068661"/>
            <a:ext cx="302004" cy="293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+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4358A2-3308-4B45-8583-3419E70BF25A}"/>
              </a:ext>
            </a:extLst>
          </p:cNvPr>
          <p:cNvSpPr/>
          <p:nvPr/>
        </p:nvSpPr>
        <p:spPr>
          <a:xfrm>
            <a:off x="1821809" y="4068660"/>
            <a:ext cx="302004" cy="293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+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549B06-0ABB-4B41-BCF8-6E24D5D4F3FC}"/>
              </a:ext>
            </a:extLst>
          </p:cNvPr>
          <p:cNvSpPr/>
          <p:nvPr/>
        </p:nvSpPr>
        <p:spPr>
          <a:xfrm>
            <a:off x="1821809" y="2945934"/>
            <a:ext cx="302004" cy="293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Х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92D021-22B6-4043-9F1C-349753CF8248}"/>
              </a:ext>
            </a:extLst>
          </p:cNvPr>
          <p:cNvSpPr/>
          <p:nvPr/>
        </p:nvSpPr>
        <p:spPr>
          <a:xfrm>
            <a:off x="2718033" y="2945934"/>
            <a:ext cx="302004" cy="293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Х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86EFE8-F093-403C-A2E8-D1AFB772F537}"/>
              </a:ext>
            </a:extLst>
          </p:cNvPr>
          <p:cNvCxnSpPr>
            <a:stCxn id="8" idx="0"/>
            <a:endCxn id="9" idx="4"/>
          </p:cNvCxnSpPr>
          <p:nvPr/>
        </p:nvCxnSpPr>
        <p:spPr>
          <a:xfrm flipV="1">
            <a:off x="1972811" y="3239549"/>
            <a:ext cx="0" cy="82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BF429A-9730-40E4-A9AC-367E40629277}"/>
              </a:ext>
            </a:extLst>
          </p:cNvPr>
          <p:cNvCxnSpPr>
            <a:stCxn id="7" idx="0"/>
            <a:endCxn id="9" idx="4"/>
          </p:cNvCxnSpPr>
          <p:nvPr/>
        </p:nvCxnSpPr>
        <p:spPr>
          <a:xfrm flipH="1" flipV="1">
            <a:off x="1972811" y="3239549"/>
            <a:ext cx="896224" cy="829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E9CBE5-E506-4927-BA9B-EB5B7E77F6FA}"/>
              </a:ext>
            </a:extLst>
          </p:cNvPr>
          <p:cNvCxnSpPr>
            <a:stCxn id="8" idx="0"/>
            <a:endCxn id="10" idx="4"/>
          </p:cNvCxnSpPr>
          <p:nvPr/>
        </p:nvCxnSpPr>
        <p:spPr>
          <a:xfrm flipV="1">
            <a:off x="1972811" y="3239549"/>
            <a:ext cx="896224" cy="82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A4DAE8-2453-42E3-A46C-31B0E3AF8A2D}"/>
              </a:ext>
            </a:extLst>
          </p:cNvPr>
          <p:cNvCxnSpPr>
            <a:stCxn id="7" idx="0"/>
          </p:cNvCxnSpPr>
          <p:nvPr/>
        </p:nvCxnSpPr>
        <p:spPr>
          <a:xfrm flipV="1">
            <a:off x="2869035" y="3239549"/>
            <a:ext cx="0" cy="829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6EC097-943C-4963-BB21-D6F9AFD36CCF}"/>
              </a:ext>
            </a:extLst>
          </p:cNvPr>
          <p:cNvCxnSpPr>
            <a:endCxn id="8" idx="4"/>
          </p:cNvCxnSpPr>
          <p:nvPr/>
        </p:nvCxnSpPr>
        <p:spPr>
          <a:xfrm flipV="1">
            <a:off x="1972811" y="4362275"/>
            <a:ext cx="0" cy="104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70A435C-AF69-445E-AAEB-21E223BC1175}"/>
              </a:ext>
            </a:extLst>
          </p:cNvPr>
          <p:cNvCxnSpPr>
            <a:endCxn id="7" idx="4"/>
          </p:cNvCxnSpPr>
          <p:nvPr/>
        </p:nvCxnSpPr>
        <p:spPr>
          <a:xfrm flipV="1">
            <a:off x="2869035" y="4362276"/>
            <a:ext cx="0" cy="101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94BDA66-3C2E-448C-93B8-F411BA4FA1C6}"/>
              </a:ext>
            </a:extLst>
          </p:cNvPr>
          <p:cNvSpPr txBox="1"/>
          <p:nvPr/>
        </p:nvSpPr>
        <p:spPr>
          <a:xfrm>
            <a:off x="1814818" y="540251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75A601-1572-4844-B228-4C5717013E66}"/>
              </a:ext>
            </a:extLst>
          </p:cNvPr>
          <p:cNvSpPr txBox="1"/>
          <p:nvPr/>
        </p:nvSpPr>
        <p:spPr>
          <a:xfrm>
            <a:off x="2668499" y="541939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6D02F3-B29B-47D0-9391-95785A51DBAE}"/>
              </a:ext>
            </a:extLst>
          </p:cNvPr>
          <p:cNvCxnSpPr>
            <a:stCxn id="23" idx="0"/>
            <a:endCxn id="7" idx="4"/>
          </p:cNvCxnSpPr>
          <p:nvPr/>
        </p:nvCxnSpPr>
        <p:spPr>
          <a:xfrm flipV="1">
            <a:off x="2015354" y="4362276"/>
            <a:ext cx="853681" cy="104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C69BB29-E567-40AD-9455-AA031A892398}"/>
              </a:ext>
            </a:extLst>
          </p:cNvPr>
          <p:cNvCxnSpPr>
            <a:stCxn id="24" idx="0"/>
            <a:endCxn id="8" idx="4"/>
          </p:cNvCxnSpPr>
          <p:nvPr/>
        </p:nvCxnSpPr>
        <p:spPr>
          <a:xfrm flipH="1" flipV="1">
            <a:off x="1972811" y="4362275"/>
            <a:ext cx="896224" cy="1057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DA1C211-8A0C-4D2D-BAE8-185B733CBF33}"/>
                  </a:ext>
                </a:extLst>
              </p:cNvPr>
              <p:cNvSpPr txBox="1"/>
              <p:nvPr/>
            </p:nvSpPr>
            <p:spPr>
              <a:xfrm>
                <a:off x="3254134" y="2908021"/>
                <a:ext cx="1441292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DA1C211-8A0C-4D2D-BAE8-185B733CB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134" y="2908021"/>
                <a:ext cx="1441292" cy="280718"/>
              </a:xfrm>
              <a:prstGeom prst="rect">
                <a:avLst/>
              </a:prstGeom>
              <a:blipFill>
                <a:blip r:embed="rId2"/>
                <a:stretch>
                  <a:fillRect l="-2119" t="-2174" r="-1271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CEDB0FAA-69A9-4185-B9C0-7CB46A0B9C32}"/>
              </a:ext>
            </a:extLst>
          </p:cNvPr>
          <p:cNvSpPr/>
          <p:nvPr/>
        </p:nvSpPr>
        <p:spPr>
          <a:xfrm>
            <a:off x="2293639" y="1786854"/>
            <a:ext cx="297110" cy="293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A2CB6E7-CC0D-4B1E-90D6-A25425171D16}"/>
              </a:ext>
            </a:extLst>
          </p:cNvPr>
          <p:cNvCxnSpPr>
            <a:stCxn id="9" idx="0"/>
            <a:endCxn id="32" idx="4"/>
          </p:cNvCxnSpPr>
          <p:nvPr/>
        </p:nvCxnSpPr>
        <p:spPr>
          <a:xfrm flipV="1">
            <a:off x="1972811" y="2080469"/>
            <a:ext cx="469383" cy="865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CF6696-5264-438A-A655-CBDE3B398565}"/>
              </a:ext>
            </a:extLst>
          </p:cNvPr>
          <p:cNvCxnSpPr>
            <a:stCxn id="10" idx="0"/>
            <a:endCxn id="32" idx="4"/>
          </p:cNvCxnSpPr>
          <p:nvPr/>
        </p:nvCxnSpPr>
        <p:spPr>
          <a:xfrm flipH="1" flipV="1">
            <a:off x="2442194" y="2080469"/>
            <a:ext cx="426841" cy="865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8E3829B-5CD8-4F4C-87F4-CB62D7AB8431}"/>
              </a:ext>
            </a:extLst>
          </p:cNvPr>
          <p:cNvSpPr txBox="1"/>
          <p:nvPr/>
        </p:nvSpPr>
        <p:spPr>
          <a:xfrm>
            <a:off x="5479108" y="2777884"/>
            <a:ext cx="5306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Трехслойная нейронная сеть,  </a:t>
            </a:r>
          </a:p>
          <a:p>
            <a:r>
              <a:rPr lang="ru-RU" dirty="0"/>
              <a:t>с мультиплицирующим вторым слоем, </a:t>
            </a:r>
          </a:p>
          <a:p>
            <a:r>
              <a:rPr lang="ru-RU" dirty="0"/>
              <a:t>для отрисовки круга требует только 5 перспетронов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092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E57B-BA4E-47AC-9D82-EC1B70EB1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Тренировка нейронной сети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D502D5-4EB9-4BD9-9A01-864D48F6A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Формула классификатора имеет вид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𝑠𝑖𝑔𝑛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−1, 0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:r>
                  <a:rPr lang="ru-RU" dirty="0"/>
                  <a:t>Нахождение наилучшего решения невозможно числовыми методами</a:t>
                </a:r>
              </a:p>
              <a:p>
                <a:pPr/>
                <a:r>
                  <a:rPr lang="ru-RU" dirty="0"/>
                  <a:t>Требуется изменение нилинейной части </a:t>
                </a:r>
                <a:r>
                  <a:rPr lang="en-US" dirty="0"/>
                  <a:t>(sign</a:t>
                </a:r>
                <a:r>
                  <a:rPr lang="ru-RU" dirty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D502D5-4EB9-4BD9-9A01-864D48F6A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770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DF2B-1FF0-4641-B4E3-8BC12827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Функции активации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A5BA8-A766-4177-AC33-BA0E46F12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того чтобы взять градиент функции необходимо изменить активацию </a:t>
            </a:r>
            <a:r>
              <a:rPr lang="en-US" dirty="0"/>
              <a:t>sign</a:t>
            </a:r>
          </a:p>
          <a:p>
            <a:endParaRPr lang="en-US" dirty="0"/>
          </a:p>
          <a:p>
            <a:r>
              <a:rPr lang="en-US" dirty="0"/>
              <a:t>Sigmoid</a:t>
            </a:r>
          </a:p>
          <a:p>
            <a:r>
              <a:rPr lang="en-US" dirty="0"/>
              <a:t>Tanh</a:t>
            </a:r>
          </a:p>
          <a:p>
            <a:r>
              <a:rPr lang="en-US" dirty="0" err="1"/>
              <a:t>ReLu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58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Картинки по запросу ReLu">
            <a:extLst>
              <a:ext uri="{FF2B5EF4-FFF2-40B4-BE49-F238E27FC236}">
                <a16:creationId xmlns:a16="http://schemas.microsoft.com/office/drawing/2014/main" id="{CC3C1281-D5AF-4B9A-92AD-CF14FBCAE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995363"/>
            <a:ext cx="11353800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668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DF2B-1FF0-4641-B4E3-8BC12827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Функция потерь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A5BA8-A766-4177-AC33-BA0E46F12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того чтобы градиент оптимизировал решение нейронной сети, необходимо вводить функцию потерь, которая будет показывать качество алгоритма</a:t>
            </a:r>
          </a:p>
          <a:p>
            <a:r>
              <a:rPr lang="ru-RU" dirty="0"/>
              <a:t>Желательно чтобы функция была гладковыпуклой, чтобы минимизировать возможность застревания в седловых точках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251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DF2B-1FF0-4641-B4E3-8BC12827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Седловая точка</a:t>
            </a:r>
            <a:endParaRPr lang="en-US" dirty="0"/>
          </a:p>
        </p:txBody>
      </p:sp>
      <p:pic>
        <p:nvPicPr>
          <p:cNvPr id="7170" name="Picture 2" descr="Похожее изображение">
            <a:extLst>
              <a:ext uri="{FF2B5EF4-FFF2-40B4-BE49-F238E27FC236}">
                <a16:creationId xmlns:a16="http://schemas.microsoft.com/office/drawing/2014/main" id="{01547A1D-DBE3-467B-B222-753B4EAA6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066" y="2037127"/>
            <a:ext cx="437197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034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DF2B-1FF0-4641-B4E3-8BC12827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Прямое распространение</a:t>
            </a:r>
            <a:endParaRPr lang="en-US" dirty="0"/>
          </a:p>
        </p:txBody>
      </p:sp>
      <p:pic>
        <p:nvPicPr>
          <p:cNvPr id="8194" name="Picture 2" descr="Похожее изображение">
            <a:extLst>
              <a:ext uri="{FF2B5EF4-FFF2-40B4-BE49-F238E27FC236}">
                <a16:creationId xmlns:a16="http://schemas.microsoft.com/office/drawing/2014/main" id="{CECB017A-1499-4EB2-9A90-87FDC98B9B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381" y="1825625"/>
            <a:ext cx="579723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48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DF2B-1FF0-4641-B4E3-8BC12827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Персептрон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94A578-9A6E-428D-92FD-DB7318EC26A0}"/>
              </a:ext>
            </a:extLst>
          </p:cNvPr>
          <p:cNvCxnSpPr>
            <a:cxnSpLocks/>
          </p:cNvCxnSpPr>
          <p:nvPr/>
        </p:nvCxnSpPr>
        <p:spPr>
          <a:xfrm>
            <a:off x="3263317" y="2583809"/>
            <a:ext cx="2114026" cy="84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FEB3936-551E-47AB-8FD9-F9BCC8DC86E2}"/>
                  </a:ext>
                </a:extLst>
              </p:cNvPr>
              <p:cNvSpPr/>
              <p:nvPr/>
            </p:nvSpPr>
            <p:spPr>
              <a:xfrm>
                <a:off x="5377343" y="2891016"/>
                <a:ext cx="1554759" cy="146039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FEB3936-551E-47AB-8FD9-F9BCC8DC86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343" y="2891016"/>
                <a:ext cx="1554759" cy="146039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1110E4-3446-4111-AFDB-710CEBEBD282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3190614" y="3406938"/>
            <a:ext cx="2186729" cy="214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79E59C-673D-43F8-853F-5A75C036F83B}"/>
              </a:ext>
            </a:extLst>
          </p:cNvPr>
          <p:cNvCxnSpPr/>
          <p:nvPr/>
        </p:nvCxnSpPr>
        <p:spPr>
          <a:xfrm flipV="1">
            <a:off x="3338818" y="3707934"/>
            <a:ext cx="2038525" cy="796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5A420F-10A0-4964-9968-16B5892BF4ED}"/>
                  </a:ext>
                </a:extLst>
              </p:cNvPr>
              <p:cNvSpPr txBox="1"/>
              <p:nvPr/>
            </p:nvSpPr>
            <p:spPr>
              <a:xfrm>
                <a:off x="2971837" y="2348551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5A420F-10A0-4964-9968-16B5892BF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37" y="2348551"/>
                <a:ext cx="276101" cy="276999"/>
              </a:xfrm>
              <a:prstGeom prst="rect">
                <a:avLst/>
              </a:prstGeom>
              <a:blipFill>
                <a:blip r:embed="rId3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2EEC9B-E7C0-4168-94DB-4F9CC85DFD30}"/>
                  </a:ext>
                </a:extLst>
              </p:cNvPr>
              <p:cNvSpPr txBox="1"/>
              <p:nvPr/>
            </p:nvSpPr>
            <p:spPr>
              <a:xfrm>
                <a:off x="2849865" y="3421913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2EEC9B-E7C0-4168-94DB-4F9CC85D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865" y="3421913"/>
                <a:ext cx="281423" cy="276999"/>
              </a:xfrm>
              <a:prstGeom prst="rect">
                <a:avLst/>
              </a:prstGeom>
              <a:blipFill>
                <a:blip r:embed="rId4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73508C-01A8-49A1-9AFC-D556DE2B8C67}"/>
                  </a:ext>
                </a:extLst>
              </p:cNvPr>
              <p:cNvSpPr txBox="1"/>
              <p:nvPr/>
            </p:nvSpPr>
            <p:spPr>
              <a:xfrm>
                <a:off x="2971837" y="4356775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73508C-01A8-49A1-9AFC-D556DE2B8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37" y="4356775"/>
                <a:ext cx="281423" cy="276999"/>
              </a:xfrm>
              <a:prstGeom prst="rect">
                <a:avLst/>
              </a:prstGeom>
              <a:blipFill>
                <a:blip r:embed="rId5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7E3A5BD-B174-4E86-AE74-4DC47321D7C2}"/>
                  </a:ext>
                </a:extLst>
              </p:cNvPr>
              <p:cNvSpPr txBox="1"/>
              <p:nvPr/>
            </p:nvSpPr>
            <p:spPr>
              <a:xfrm>
                <a:off x="3966558" y="2500948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7E3A5BD-B174-4E86-AE74-4DC47321D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558" y="2500948"/>
                <a:ext cx="317138" cy="276999"/>
              </a:xfrm>
              <a:prstGeom prst="rect">
                <a:avLst/>
              </a:prstGeom>
              <a:blipFill>
                <a:blip r:embed="rId6"/>
                <a:stretch>
                  <a:fillRect l="-11538" r="-576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7D9522B-BD8B-44C1-82C2-DD50B38323FB}"/>
                  </a:ext>
                </a:extLst>
              </p:cNvPr>
              <p:cNvSpPr txBox="1"/>
              <p:nvPr/>
            </p:nvSpPr>
            <p:spPr>
              <a:xfrm>
                <a:off x="3966558" y="317133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7D9522B-BD8B-44C1-82C2-DD50B3832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558" y="3171330"/>
                <a:ext cx="322461" cy="276999"/>
              </a:xfrm>
              <a:prstGeom prst="rect">
                <a:avLst/>
              </a:prstGeom>
              <a:blipFill>
                <a:blip r:embed="rId7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839E25-6B72-4D29-BA19-CD19335A487E}"/>
                  </a:ext>
                </a:extLst>
              </p:cNvPr>
              <p:cNvSpPr txBox="1"/>
              <p:nvPr/>
            </p:nvSpPr>
            <p:spPr>
              <a:xfrm>
                <a:off x="3957581" y="387802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839E25-6B72-4D29-BA19-CD19335A4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581" y="3878021"/>
                <a:ext cx="322461" cy="276999"/>
              </a:xfrm>
              <a:prstGeom prst="rect">
                <a:avLst/>
              </a:prstGeom>
              <a:blipFill>
                <a:blip r:embed="rId8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4150FBF4-FC73-4C20-8416-FB0D59E1DBBE}"/>
              </a:ext>
            </a:extLst>
          </p:cNvPr>
          <p:cNvSpPr txBox="1"/>
          <p:nvPr/>
        </p:nvSpPr>
        <p:spPr>
          <a:xfrm>
            <a:off x="4012637" y="4504888"/>
            <a:ext cx="461665" cy="409728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dirty="0"/>
              <a:t>……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3ADE2D-E614-4A04-8C03-7D8F3D68A784}"/>
              </a:ext>
            </a:extLst>
          </p:cNvPr>
          <p:cNvCxnSpPr>
            <a:cxnSpLocks/>
          </p:cNvCxnSpPr>
          <p:nvPr/>
        </p:nvCxnSpPr>
        <p:spPr>
          <a:xfrm flipV="1">
            <a:off x="3505201" y="3766658"/>
            <a:ext cx="1872142" cy="1996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2140A1F-A15A-4B92-9F0B-8319DF7B3C12}"/>
                  </a:ext>
                </a:extLst>
              </p:cNvPr>
              <p:cNvSpPr/>
              <p:nvPr/>
            </p:nvSpPr>
            <p:spPr>
              <a:xfrm>
                <a:off x="3077897" y="5596371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2140A1F-A15A-4B92-9F0B-8319DF7B3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897" y="5596371"/>
                <a:ext cx="49885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09C56A8-6F96-40F9-B13B-0571EB037B7E}"/>
                  </a:ext>
                </a:extLst>
              </p:cNvPr>
              <p:cNvSpPr/>
              <p:nvPr/>
            </p:nvSpPr>
            <p:spPr>
              <a:xfrm>
                <a:off x="3796344" y="4747099"/>
                <a:ext cx="5398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09C56A8-6F96-40F9-B13B-0571EB037B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344" y="4747099"/>
                <a:ext cx="53989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A4303E-08B0-4A40-8469-49234A63A20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152871" y="1956136"/>
            <a:ext cx="1852" cy="93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02D8451-2ACB-424E-B5A8-78E4C218979E}"/>
                  </a:ext>
                </a:extLst>
              </p:cNvPr>
              <p:cNvSpPr/>
              <p:nvPr/>
            </p:nvSpPr>
            <p:spPr>
              <a:xfrm>
                <a:off x="6152871" y="2175081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02D8451-2ACB-424E-B5A8-78E4C21897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871" y="2175081"/>
                <a:ext cx="46609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8DB06E-5542-42D9-831C-CDEC70D4B0E8}"/>
              </a:ext>
            </a:extLst>
          </p:cNvPr>
          <p:cNvCxnSpPr>
            <a:stCxn id="8" idx="6"/>
          </p:cNvCxnSpPr>
          <p:nvPr/>
        </p:nvCxnSpPr>
        <p:spPr>
          <a:xfrm flipV="1">
            <a:off x="6932102" y="3621214"/>
            <a:ext cx="7102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22CC99A-1357-4F37-BFF7-22C75D5D4D77}"/>
              </a:ext>
            </a:extLst>
          </p:cNvPr>
          <p:cNvSpPr/>
          <p:nvPr/>
        </p:nvSpPr>
        <p:spPr>
          <a:xfrm>
            <a:off x="7692705" y="3070371"/>
            <a:ext cx="1040234" cy="1084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CDDDEC4-6636-44C7-B2BC-D1249E04236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26928" y="3271706"/>
            <a:ext cx="788566" cy="72145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B73D2DC-A6C8-450F-BE5B-18748874A3DD}"/>
              </a:ext>
            </a:extLst>
          </p:cNvPr>
          <p:cNvCxnSpPr>
            <a:stCxn id="34" idx="3"/>
          </p:cNvCxnSpPr>
          <p:nvPr/>
        </p:nvCxnSpPr>
        <p:spPr>
          <a:xfrm>
            <a:off x="8732939" y="3612696"/>
            <a:ext cx="1082180" cy="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73B9486-B21C-4F65-91FC-1F21F7E2C596}"/>
              </a:ext>
            </a:extLst>
          </p:cNvPr>
          <p:cNvCxnSpPr/>
          <p:nvPr/>
        </p:nvCxnSpPr>
        <p:spPr>
          <a:xfrm>
            <a:off x="7826928" y="3621214"/>
            <a:ext cx="788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58141B3-8A26-49B1-8418-CEF708E9E42F}"/>
              </a:ext>
            </a:extLst>
          </p:cNvPr>
          <p:cNvCxnSpPr>
            <a:stCxn id="34" idx="2"/>
            <a:endCxn id="34" idx="0"/>
          </p:cNvCxnSpPr>
          <p:nvPr/>
        </p:nvCxnSpPr>
        <p:spPr>
          <a:xfrm flipV="1">
            <a:off x="8212822" y="3070371"/>
            <a:ext cx="0" cy="108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0C46791-3B15-4394-94CA-B40F90FA1304}"/>
              </a:ext>
            </a:extLst>
          </p:cNvPr>
          <p:cNvSpPr txBox="1"/>
          <p:nvPr/>
        </p:nvSpPr>
        <p:spPr>
          <a:xfrm>
            <a:off x="9899009" y="3429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543778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DF2B-1FF0-4641-B4E3-8BC12827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226" y="385705"/>
            <a:ext cx="6149265" cy="66180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Обратное распространение</a:t>
            </a:r>
            <a:endParaRPr lang="en-US" dirty="0"/>
          </a:p>
        </p:txBody>
      </p:sp>
      <p:pic>
        <p:nvPicPr>
          <p:cNvPr id="9220" name="Picture 4" descr="Похожее изображение">
            <a:extLst>
              <a:ext uri="{FF2B5EF4-FFF2-40B4-BE49-F238E27FC236}">
                <a16:creationId xmlns:a16="http://schemas.microsoft.com/office/drawing/2014/main" id="{2C41BD7B-1786-431B-B573-196C4BB15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844" y="1218500"/>
            <a:ext cx="7183772" cy="538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191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DF2B-1FF0-4641-B4E3-8BC12827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Gradient descent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07873-7114-42E3-AC4C-F7F853800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388" y="1556333"/>
            <a:ext cx="45720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15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DF2B-1FF0-4641-B4E3-8BC12827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Stochastic gradient descent</a:t>
            </a:r>
          </a:p>
        </p:txBody>
      </p:sp>
      <p:pic>
        <p:nvPicPr>
          <p:cNvPr id="11266" name="Picture 2" descr="Картинки по запросу stochastic gradient descent gif">
            <a:extLst>
              <a:ext uri="{FF2B5EF4-FFF2-40B4-BE49-F238E27FC236}">
                <a16:creationId xmlns:a16="http://schemas.microsoft.com/office/drawing/2014/main" id="{EDC12EAD-8943-4072-949C-AA7A11BD0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955" y="2377362"/>
            <a:ext cx="4229289" cy="313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301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DF2B-1FF0-4641-B4E3-8BC12827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Оптизирование спуска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8052A8-08BE-47CB-A349-529122C70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613" y="1485550"/>
            <a:ext cx="48863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92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DF2B-1FF0-4641-B4E3-8BC12827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Масшатабирование признаков</a:t>
            </a:r>
            <a:endParaRPr lang="en-US" dirty="0"/>
          </a:p>
        </p:txBody>
      </p:sp>
      <p:pic>
        <p:nvPicPr>
          <p:cNvPr id="12290" name="Picture 2" descr="Картинки по запросу scaling neural network">
            <a:extLst>
              <a:ext uri="{FF2B5EF4-FFF2-40B4-BE49-F238E27FC236}">
                <a16:creationId xmlns:a16="http://schemas.microsoft.com/office/drawing/2014/main" id="{29D07AE3-FA86-49BE-A8AF-6EAAB3213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1908453"/>
            <a:ext cx="10115550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023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C70F9A-697D-42C4-B579-50AAE1403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Применение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443982-F446-46BF-A022-2C70FD4CB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Распознование изображений</a:t>
            </a:r>
          </a:p>
          <a:p>
            <a:r>
              <a:rPr lang="ru-RU" dirty="0"/>
              <a:t>Сегментация изображений</a:t>
            </a:r>
          </a:p>
          <a:p>
            <a:r>
              <a:rPr lang="ru-RU" dirty="0"/>
              <a:t>Классификация текста</a:t>
            </a:r>
          </a:p>
          <a:p>
            <a:r>
              <a:rPr lang="ru-RU" dirty="0"/>
              <a:t>Выявление аномалий</a:t>
            </a:r>
          </a:p>
          <a:p>
            <a:r>
              <a:rPr lang="ru-RU" dirty="0"/>
              <a:t>Генерация текстов</a:t>
            </a:r>
          </a:p>
          <a:p>
            <a:r>
              <a:rPr lang="ru-RU" dirty="0"/>
              <a:t>Суммаризация тектов</a:t>
            </a:r>
          </a:p>
          <a:p>
            <a:r>
              <a:rPr lang="ru-RU" dirty="0"/>
              <a:t>И много другое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5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DF2B-1FF0-4641-B4E3-8BC12827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Перспетрон – Линейная модель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CA3694-F7B1-43B6-BE67-EA9F20C2FD34}"/>
                  </a:ext>
                </a:extLst>
              </p:cNvPr>
              <p:cNvSpPr txBox="1"/>
              <p:nvPr/>
            </p:nvSpPr>
            <p:spPr>
              <a:xfrm>
                <a:off x="4159541" y="1823817"/>
                <a:ext cx="3598876" cy="10384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CA3694-F7B1-43B6-BE67-EA9F20C2F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541" y="1823817"/>
                <a:ext cx="3598876" cy="1038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FB83B1AC-A059-4888-8B0C-7F8675ACCD0C}"/>
              </a:ext>
            </a:extLst>
          </p:cNvPr>
          <p:cNvGrpSpPr/>
          <p:nvPr/>
        </p:nvGrpSpPr>
        <p:grpSpPr>
          <a:xfrm>
            <a:off x="3440368" y="2997095"/>
            <a:ext cx="5037221" cy="3103356"/>
            <a:chOff x="3305262" y="2919939"/>
            <a:chExt cx="5037221" cy="310335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B267B42-B819-4766-8D7A-5C63E0FA770B}"/>
                </a:ext>
              </a:extLst>
            </p:cNvPr>
            <p:cNvCxnSpPr/>
            <p:nvPr/>
          </p:nvCxnSpPr>
          <p:spPr>
            <a:xfrm flipV="1">
              <a:off x="4296562" y="3145872"/>
              <a:ext cx="0" cy="2877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71F6B83-7BD5-439F-B929-AD6DBEEDE771}"/>
                </a:ext>
              </a:extLst>
            </p:cNvPr>
            <p:cNvCxnSpPr/>
            <p:nvPr/>
          </p:nvCxnSpPr>
          <p:spPr>
            <a:xfrm>
              <a:off x="3305262" y="5595457"/>
              <a:ext cx="48991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0083018-5946-4C6C-A923-2FEEE41B0CC1}"/>
                </a:ext>
              </a:extLst>
            </p:cNvPr>
            <p:cNvSpPr/>
            <p:nvPr/>
          </p:nvSpPr>
          <p:spPr>
            <a:xfrm>
              <a:off x="5117284" y="3919783"/>
              <a:ext cx="109046" cy="10904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D005697-C476-4BEF-A045-8D7F1D5C3A39}"/>
                </a:ext>
              </a:extLst>
            </p:cNvPr>
            <p:cNvSpPr/>
            <p:nvPr/>
          </p:nvSpPr>
          <p:spPr>
            <a:xfrm>
              <a:off x="5591273" y="4028832"/>
              <a:ext cx="109046" cy="10904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3CACD5A-5FAF-4AA9-B8F2-361EC0322589}"/>
                </a:ext>
              </a:extLst>
            </p:cNvPr>
            <p:cNvSpPr/>
            <p:nvPr/>
          </p:nvSpPr>
          <p:spPr>
            <a:xfrm>
              <a:off x="4889395" y="4383591"/>
              <a:ext cx="109046" cy="10904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E479883-F912-45BC-BFCC-81E2E9C1CD7D}"/>
                </a:ext>
              </a:extLst>
            </p:cNvPr>
            <p:cNvSpPr/>
            <p:nvPr/>
          </p:nvSpPr>
          <p:spPr>
            <a:xfrm>
              <a:off x="5852719" y="3753395"/>
              <a:ext cx="109046" cy="10904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313E474-5D82-4786-8495-90EEC35C851E}"/>
                </a:ext>
              </a:extLst>
            </p:cNvPr>
            <p:cNvSpPr/>
            <p:nvPr/>
          </p:nvSpPr>
          <p:spPr>
            <a:xfrm>
              <a:off x="5743673" y="4181232"/>
              <a:ext cx="109046" cy="10904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66BD95-EC29-42E8-B2F1-4E15A57D946E}"/>
                </a:ext>
              </a:extLst>
            </p:cNvPr>
            <p:cNvSpPr/>
            <p:nvPr/>
          </p:nvSpPr>
          <p:spPr>
            <a:xfrm>
              <a:off x="5350788" y="4303900"/>
              <a:ext cx="109046" cy="10904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9326994-11CA-43CF-9E21-3BA7AF8AD98C}"/>
                </a:ext>
              </a:extLst>
            </p:cNvPr>
            <p:cNvCxnSpPr/>
            <p:nvPr/>
          </p:nvCxnSpPr>
          <p:spPr>
            <a:xfrm flipV="1">
              <a:off x="3967993" y="3753395"/>
              <a:ext cx="3565321" cy="16575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C1FCC13-C31A-4DFA-B5FE-F8B0C756CB96}"/>
                </a:ext>
              </a:extLst>
            </p:cNvPr>
            <p:cNvSpPr/>
            <p:nvPr/>
          </p:nvSpPr>
          <p:spPr>
            <a:xfrm>
              <a:off x="5405311" y="4988722"/>
              <a:ext cx="109046" cy="10904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98F6CD-A774-4696-BEE2-9F7FDFD7B9EE}"/>
                </a:ext>
              </a:extLst>
            </p:cNvPr>
            <p:cNvSpPr/>
            <p:nvPr/>
          </p:nvSpPr>
          <p:spPr>
            <a:xfrm>
              <a:off x="5684966" y="5134066"/>
              <a:ext cx="109046" cy="10904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3A3E7F3-72C4-4AC5-AB19-22697B3D0315}"/>
                </a:ext>
              </a:extLst>
            </p:cNvPr>
            <p:cNvSpPr/>
            <p:nvPr/>
          </p:nvSpPr>
          <p:spPr>
            <a:xfrm>
              <a:off x="5904456" y="4879673"/>
              <a:ext cx="109046" cy="10904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4FF8147-488C-4DBB-9EBF-088C11C229E1}"/>
                </a:ext>
              </a:extLst>
            </p:cNvPr>
            <p:cNvSpPr/>
            <p:nvPr/>
          </p:nvSpPr>
          <p:spPr>
            <a:xfrm>
              <a:off x="6226032" y="5043246"/>
              <a:ext cx="109046" cy="10904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0DEDE2D-8100-458E-8F9C-3283C2027157}"/>
                </a:ext>
              </a:extLst>
            </p:cNvPr>
            <p:cNvSpPr/>
            <p:nvPr/>
          </p:nvSpPr>
          <p:spPr>
            <a:xfrm>
              <a:off x="6315490" y="4582147"/>
              <a:ext cx="109046" cy="10904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4269566-2F92-428D-8492-0C2404F84632}"/>
                    </a:ext>
                  </a:extLst>
                </p:cNvPr>
                <p:cNvSpPr txBox="1"/>
                <p:nvPr/>
              </p:nvSpPr>
              <p:spPr>
                <a:xfrm>
                  <a:off x="8066382" y="5641516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4269566-2F92-428D-8492-0C2404F846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6382" y="5641516"/>
                  <a:ext cx="27610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3043" r="-652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2DDDC23-3602-45EA-8437-17F3C315F414}"/>
                    </a:ext>
                  </a:extLst>
                </p:cNvPr>
                <p:cNvSpPr/>
                <p:nvPr/>
              </p:nvSpPr>
              <p:spPr>
                <a:xfrm>
                  <a:off x="4351740" y="2919939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2DDDC23-3602-45EA-8437-17F3C315F4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740" y="2919939"/>
                  <a:ext cx="4660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0428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790931C-6AAC-4F64-BD6D-85EF3A84EC6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202421" y="1610687"/>
            <a:ext cx="2114026" cy="114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3D46223-A647-4E54-B6CC-DE943C176B9C}"/>
                  </a:ext>
                </a:extLst>
              </p:cNvPr>
              <p:cNvSpPr/>
              <p:nvPr/>
            </p:nvSpPr>
            <p:spPr>
              <a:xfrm>
                <a:off x="3316447" y="1917894"/>
                <a:ext cx="1837187" cy="167598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3D46223-A647-4E54-B6CC-DE943C176B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447" y="1917894"/>
                <a:ext cx="1837187" cy="167598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EA3E3A-32C0-412C-B405-11F769C150BE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277922" y="2553603"/>
            <a:ext cx="2038525" cy="202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3FC1C1-F328-4C85-91B2-8471DFCBE4F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277922" y="2755885"/>
            <a:ext cx="2038525" cy="77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41DC7B-8EA6-4001-9DA3-3AB1F7C129FE}"/>
                  </a:ext>
                </a:extLst>
              </p:cNvPr>
              <p:cNvSpPr txBox="1"/>
              <p:nvPr/>
            </p:nvSpPr>
            <p:spPr>
              <a:xfrm>
                <a:off x="910941" y="1375429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41DC7B-8EA6-4001-9DA3-3AB1F7C12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941" y="1375429"/>
                <a:ext cx="276101" cy="276999"/>
              </a:xfrm>
              <a:prstGeom prst="rect">
                <a:avLst/>
              </a:prstGeom>
              <a:blipFill>
                <a:blip r:embed="rId3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6F235A-552F-4CC0-B5B7-6DBAD356120D}"/>
                  </a:ext>
                </a:extLst>
              </p:cNvPr>
              <p:cNvSpPr txBox="1"/>
              <p:nvPr/>
            </p:nvSpPr>
            <p:spPr>
              <a:xfrm>
                <a:off x="884646" y="2348105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6F235A-552F-4CC0-B5B7-6DBAD3561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46" y="2348105"/>
                <a:ext cx="281423" cy="276999"/>
              </a:xfrm>
              <a:prstGeom prst="rect">
                <a:avLst/>
              </a:prstGeom>
              <a:blipFill>
                <a:blip r:embed="rId4"/>
                <a:stretch>
                  <a:fillRect l="-13043" r="-869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D6F801-ADE7-439F-947B-AEDA2B1301A2}"/>
                  </a:ext>
                </a:extLst>
              </p:cNvPr>
              <p:cNvSpPr txBox="1"/>
              <p:nvPr/>
            </p:nvSpPr>
            <p:spPr>
              <a:xfrm>
                <a:off x="910941" y="3383653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D6F801-ADE7-439F-947B-AEDA2B130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941" y="3383653"/>
                <a:ext cx="281423" cy="276999"/>
              </a:xfrm>
              <a:prstGeom prst="rect">
                <a:avLst/>
              </a:prstGeom>
              <a:blipFill>
                <a:blip r:embed="rId5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521DF33-A583-4046-8FF8-A1A0B0CBEF80}"/>
                  </a:ext>
                </a:extLst>
              </p:cNvPr>
              <p:cNvSpPr txBox="1"/>
              <p:nvPr/>
            </p:nvSpPr>
            <p:spPr>
              <a:xfrm>
                <a:off x="1905662" y="1527826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521DF33-A583-4046-8FF8-A1A0B0CBE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662" y="1527826"/>
                <a:ext cx="414922" cy="276999"/>
              </a:xfrm>
              <a:prstGeom prst="rect">
                <a:avLst/>
              </a:prstGeom>
              <a:blipFill>
                <a:blip r:embed="rId6"/>
                <a:stretch>
                  <a:fillRect l="-7353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22490B-E7FE-49F4-979D-6F90B59F16B7}"/>
                  </a:ext>
                </a:extLst>
              </p:cNvPr>
              <p:cNvSpPr txBox="1"/>
              <p:nvPr/>
            </p:nvSpPr>
            <p:spPr>
              <a:xfrm>
                <a:off x="1905662" y="2198208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22490B-E7FE-49F4-979D-6F90B59F1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662" y="2198208"/>
                <a:ext cx="420243" cy="276999"/>
              </a:xfrm>
              <a:prstGeom prst="rect">
                <a:avLst/>
              </a:prstGeom>
              <a:blipFill>
                <a:blip r:embed="rId7"/>
                <a:stretch>
                  <a:fillRect l="-7246" r="-579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1C2C81-6B9B-4202-9F24-0DB440E70DC7}"/>
                  </a:ext>
                </a:extLst>
              </p:cNvPr>
              <p:cNvSpPr txBox="1"/>
              <p:nvPr/>
            </p:nvSpPr>
            <p:spPr>
              <a:xfrm>
                <a:off x="1867191" y="2804394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1C2C81-6B9B-4202-9F24-0DB440E70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191" y="2804394"/>
                <a:ext cx="420243" cy="276999"/>
              </a:xfrm>
              <a:prstGeom prst="rect">
                <a:avLst/>
              </a:prstGeom>
              <a:blipFill>
                <a:blip r:embed="rId8"/>
                <a:stretch>
                  <a:fillRect l="-7246" r="-724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B967821-8F0B-4A6B-A3F0-5AB8E9C532A2}"/>
              </a:ext>
            </a:extLst>
          </p:cNvPr>
          <p:cNvSpPr txBox="1"/>
          <p:nvPr/>
        </p:nvSpPr>
        <p:spPr>
          <a:xfrm>
            <a:off x="1951741" y="3531766"/>
            <a:ext cx="461665" cy="409728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dirty="0"/>
              <a:t>……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F9FA98-1589-4091-963A-14639B09DC23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420535" y="2755885"/>
            <a:ext cx="1895912" cy="2353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A444239-4191-42EA-83BA-EE855D14FE53}"/>
                  </a:ext>
                </a:extLst>
              </p:cNvPr>
              <p:cNvSpPr/>
              <p:nvPr/>
            </p:nvSpPr>
            <p:spPr>
              <a:xfrm>
                <a:off x="1735448" y="3773977"/>
                <a:ext cx="6337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A444239-4191-42EA-83BA-EE855D14F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448" y="3773977"/>
                <a:ext cx="63376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01A4867-97CD-4C05-8E8F-5CEACBB951DD}"/>
                  </a:ext>
                </a:extLst>
              </p:cNvPr>
              <p:cNvSpPr/>
              <p:nvPr/>
            </p:nvSpPr>
            <p:spPr>
              <a:xfrm>
                <a:off x="3953105" y="1230595"/>
                <a:ext cx="5638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01A4867-97CD-4C05-8E8F-5CEACBB95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105" y="1230595"/>
                <a:ext cx="56387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5DA25D-B723-483A-A6B0-DB8A996FC174}"/>
              </a:ext>
            </a:extLst>
          </p:cNvPr>
          <p:cNvCxnSpPr>
            <a:cxnSpLocks/>
            <a:stCxn id="5" idx="6"/>
            <a:endCxn id="19" idx="1"/>
          </p:cNvCxnSpPr>
          <p:nvPr/>
        </p:nvCxnSpPr>
        <p:spPr>
          <a:xfrm flipV="1">
            <a:off x="5153634" y="2742732"/>
            <a:ext cx="942366" cy="13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4B68147-DF7B-4598-9F82-34FAB8C93AED}"/>
              </a:ext>
            </a:extLst>
          </p:cNvPr>
          <p:cNvSpPr/>
          <p:nvPr/>
        </p:nvSpPr>
        <p:spPr>
          <a:xfrm>
            <a:off x="6096000" y="2200407"/>
            <a:ext cx="1040234" cy="1084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13816FB-41FB-45B9-ACCB-7EB23F6AC615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30223" y="2359939"/>
            <a:ext cx="788566" cy="72145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765008-5747-4E1A-A863-EAF8EB097406}"/>
              </a:ext>
            </a:extLst>
          </p:cNvPr>
          <p:cNvCxnSpPr/>
          <p:nvPr/>
        </p:nvCxnSpPr>
        <p:spPr>
          <a:xfrm>
            <a:off x="6221834" y="2720666"/>
            <a:ext cx="788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8E5A69-5854-45D6-BA8F-DE69B4D1A814}"/>
              </a:ext>
            </a:extLst>
          </p:cNvPr>
          <p:cNvCxnSpPr>
            <a:stCxn id="19" idx="2"/>
            <a:endCxn id="19" idx="0"/>
          </p:cNvCxnSpPr>
          <p:nvPr/>
        </p:nvCxnSpPr>
        <p:spPr>
          <a:xfrm flipV="1">
            <a:off x="6616117" y="2200407"/>
            <a:ext cx="0" cy="108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F95C538-A3D2-4FD7-B64A-C3B4C37CBB5B}"/>
                  </a:ext>
                </a:extLst>
              </p:cNvPr>
              <p:cNvSpPr/>
              <p:nvPr/>
            </p:nvSpPr>
            <p:spPr>
              <a:xfrm>
                <a:off x="779067" y="4924230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F95C538-A3D2-4FD7-B64A-C3B4C37CB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67" y="4924230"/>
                <a:ext cx="49885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C778AAB-9E6F-4A1A-A29C-9739158FF118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>
            <a:off x="4235041" y="1599927"/>
            <a:ext cx="0" cy="31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B27F73B-E63F-4C85-B116-28F5EE949855}"/>
                  </a:ext>
                </a:extLst>
              </p:cNvPr>
              <p:cNvSpPr/>
              <p:nvPr/>
            </p:nvSpPr>
            <p:spPr>
              <a:xfrm>
                <a:off x="3224167" y="4711608"/>
                <a:ext cx="1837187" cy="167598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02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B27F73B-E63F-4C85-B116-28F5EE9498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167" y="4711608"/>
                <a:ext cx="1837187" cy="1675981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1867C1C-DEA5-49F7-B466-70C742F90D03}"/>
                  </a:ext>
                </a:extLst>
              </p:cNvPr>
              <p:cNvSpPr/>
              <p:nvPr/>
            </p:nvSpPr>
            <p:spPr>
              <a:xfrm>
                <a:off x="3860825" y="4024309"/>
                <a:ext cx="5638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1867C1C-DEA5-49F7-B466-70C742F90D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825" y="4024309"/>
                <a:ext cx="56387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10562D6-5AD1-460A-A539-320F36EFFA75}"/>
              </a:ext>
            </a:extLst>
          </p:cNvPr>
          <p:cNvCxnSpPr>
            <a:cxnSpLocks/>
            <a:stCxn id="63" idx="6"/>
            <a:endCxn id="66" idx="1"/>
          </p:cNvCxnSpPr>
          <p:nvPr/>
        </p:nvCxnSpPr>
        <p:spPr>
          <a:xfrm flipV="1">
            <a:off x="5061354" y="5536446"/>
            <a:ext cx="942366" cy="13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CE8536D-52CA-42CA-A022-9764F6103F5E}"/>
              </a:ext>
            </a:extLst>
          </p:cNvPr>
          <p:cNvSpPr/>
          <p:nvPr/>
        </p:nvSpPr>
        <p:spPr>
          <a:xfrm>
            <a:off x="6003720" y="4994121"/>
            <a:ext cx="1040234" cy="1084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AD6A0AEA-3C16-4D01-81D3-2DACA8DD7665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37943" y="5153653"/>
            <a:ext cx="788566" cy="72145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7236275-8E4D-425B-B958-04F88496D81A}"/>
              </a:ext>
            </a:extLst>
          </p:cNvPr>
          <p:cNvCxnSpPr/>
          <p:nvPr/>
        </p:nvCxnSpPr>
        <p:spPr>
          <a:xfrm>
            <a:off x="6129554" y="5514380"/>
            <a:ext cx="788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F62A5EF-8D8C-4CA2-B32B-BF7752D6FD3D}"/>
              </a:ext>
            </a:extLst>
          </p:cNvPr>
          <p:cNvCxnSpPr>
            <a:stCxn id="66" idx="2"/>
            <a:endCxn id="66" idx="0"/>
          </p:cNvCxnSpPr>
          <p:nvPr/>
        </p:nvCxnSpPr>
        <p:spPr>
          <a:xfrm flipV="1">
            <a:off x="6523837" y="4994121"/>
            <a:ext cx="0" cy="108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99D958B-4CE5-4FB2-8E6F-D6C3EA5750BC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>
            <a:off x="4142761" y="4393641"/>
            <a:ext cx="0" cy="31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A1B60C4-05D0-492D-94CD-67E968D75621}"/>
              </a:ext>
            </a:extLst>
          </p:cNvPr>
          <p:cNvCxnSpPr>
            <a:cxnSpLocks/>
            <a:endCxn id="63" idx="2"/>
          </p:cNvCxnSpPr>
          <p:nvPr/>
        </p:nvCxnSpPr>
        <p:spPr>
          <a:xfrm>
            <a:off x="1223394" y="1610687"/>
            <a:ext cx="2000773" cy="393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73DD291-7EA4-4E51-9F47-C1A992C9FD5C}"/>
              </a:ext>
            </a:extLst>
          </p:cNvPr>
          <p:cNvCxnSpPr>
            <a:endCxn id="63" idx="2"/>
          </p:cNvCxnSpPr>
          <p:nvPr/>
        </p:nvCxnSpPr>
        <p:spPr>
          <a:xfrm>
            <a:off x="1277922" y="2553603"/>
            <a:ext cx="1946245" cy="2995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D4DD62C-5B67-4647-B2E0-B83C4E144B7D}"/>
              </a:ext>
            </a:extLst>
          </p:cNvPr>
          <p:cNvCxnSpPr>
            <a:endCxn id="63" idx="2"/>
          </p:cNvCxnSpPr>
          <p:nvPr/>
        </p:nvCxnSpPr>
        <p:spPr>
          <a:xfrm>
            <a:off x="1277922" y="3531766"/>
            <a:ext cx="1946245" cy="2017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D6E036C-749E-4EA6-A754-22E72D9EB906}"/>
              </a:ext>
            </a:extLst>
          </p:cNvPr>
          <p:cNvCxnSpPr>
            <a:endCxn id="63" idx="2"/>
          </p:cNvCxnSpPr>
          <p:nvPr/>
        </p:nvCxnSpPr>
        <p:spPr>
          <a:xfrm>
            <a:off x="1420535" y="5108897"/>
            <a:ext cx="1803632" cy="440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86A1820-7D18-49D7-961A-D55A651D84D3}"/>
                  </a:ext>
                </a:extLst>
              </p:cNvPr>
              <p:cNvSpPr/>
              <p:nvPr/>
            </p:nvSpPr>
            <p:spPr>
              <a:xfrm>
                <a:off x="1833494" y="4853032"/>
                <a:ext cx="6337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86A1820-7D18-49D7-961A-D55A651D8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494" y="4853032"/>
                <a:ext cx="63376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B2EA32E-7308-49CB-BCBD-38C33BE10636}"/>
                  </a:ext>
                </a:extLst>
              </p:cNvPr>
              <p:cNvSpPr/>
              <p:nvPr/>
            </p:nvSpPr>
            <p:spPr>
              <a:xfrm>
                <a:off x="5169013" y="5113438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B2EA32E-7308-49CB-BCBD-38C33BE10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013" y="5113438"/>
                <a:ext cx="45147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262C182C-8021-41E1-BCA5-415682587901}"/>
                  </a:ext>
                </a:extLst>
              </p:cNvPr>
              <p:cNvSpPr/>
              <p:nvPr/>
            </p:nvSpPr>
            <p:spPr>
              <a:xfrm>
                <a:off x="5350149" y="2319724"/>
                <a:ext cx="4461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262C182C-8021-41E1-BCA5-4156825879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149" y="2319724"/>
                <a:ext cx="44614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931A533D-9B6D-4265-8283-A6CDE6BE58BA}"/>
                  </a:ext>
                </a:extLst>
              </p:cNvPr>
              <p:cNvSpPr/>
              <p:nvPr/>
            </p:nvSpPr>
            <p:spPr>
              <a:xfrm>
                <a:off x="7806453" y="3383653"/>
                <a:ext cx="1837187" cy="167598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931A533D-9B6D-4265-8283-A6CDE6BE58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453" y="3383653"/>
                <a:ext cx="1837187" cy="1675981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6D09CC2-764B-43D4-8895-696AA6A3E099}"/>
                  </a:ext>
                </a:extLst>
              </p:cNvPr>
              <p:cNvSpPr/>
              <p:nvPr/>
            </p:nvSpPr>
            <p:spPr>
              <a:xfrm>
                <a:off x="8443111" y="2696354"/>
                <a:ext cx="5638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6D09CC2-764B-43D4-8895-696AA6A3E0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111" y="2696354"/>
                <a:ext cx="56387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88EE782-C673-4594-91F9-9188FAB853B3}"/>
              </a:ext>
            </a:extLst>
          </p:cNvPr>
          <p:cNvCxnSpPr>
            <a:cxnSpLocks/>
            <a:stCxn id="84" idx="6"/>
            <a:endCxn id="87" idx="1"/>
          </p:cNvCxnSpPr>
          <p:nvPr/>
        </p:nvCxnSpPr>
        <p:spPr>
          <a:xfrm flipV="1">
            <a:off x="9643640" y="4208491"/>
            <a:ext cx="942366" cy="13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286591B-6AF3-4C2B-B073-54621A491592}"/>
              </a:ext>
            </a:extLst>
          </p:cNvPr>
          <p:cNvSpPr/>
          <p:nvPr/>
        </p:nvSpPr>
        <p:spPr>
          <a:xfrm>
            <a:off x="10586006" y="3666166"/>
            <a:ext cx="1040234" cy="1084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B03E304-38CF-418E-9639-D2A50ED9072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720229" y="3825698"/>
            <a:ext cx="788566" cy="72145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F15C9B3-7FEF-46BE-9D61-9534DF244194}"/>
              </a:ext>
            </a:extLst>
          </p:cNvPr>
          <p:cNvCxnSpPr/>
          <p:nvPr/>
        </p:nvCxnSpPr>
        <p:spPr>
          <a:xfrm>
            <a:off x="10711840" y="4186425"/>
            <a:ext cx="788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C137943-9DB6-462B-B238-DC5BD9FA4538}"/>
              </a:ext>
            </a:extLst>
          </p:cNvPr>
          <p:cNvCxnSpPr>
            <a:stCxn id="87" idx="2"/>
            <a:endCxn id="87" idx="0"/>
          </p:cNvCxnSpPr>
          <p:nvPr/>
        </p:nvCxnSpPr>
        <p:spPr>
          <a:xfrm flipV="1">
            <a:off x="11106123" y="3666166"/>
            <a:ext cx="0" cy="108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05FBF40-88D4-4081-A616-F3833DCFF8AD}"/>
              </a:ext>
            </a:extLst>
          </p:cNvPr>
          <p:cNvCxnSpPr>
            <a:cxnSpLocks/>
            <a:stCxn id="85" idx="2"/>
            <a:endCxn id="84" idx="0"/>
          </p:cNvCxnSpPr>
          <p:nvPr/>
        </p:nvCxnSpPr>
        <p:spPr>
          <a:xfrm>
            <a:off x="8725047" y="3065686"/>
            <a:ext cx="0" cy="31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28B8015-B5EF-4FF6-B7B6-AE23363B0861}"/>
                  </a:ext>
                </a:extLst>
              </p:cNvPr>
              <p:cNvSpPr/>
              <p:nvPr/>
            </p:nvSpPr>
            <p:spPr>
              <a:xfrm>
                <a:off x="9840155" y="3785483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28B8015-B5EF-4FF6-B7B6-AE23363B08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155" y="3785483"/>
                <a:ext cx="45147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25035B7-51B2-4CBB-B6E2-D17C7AD7F16B}"/>
              </a:ext>
            </a:extLst>
          </p:cNvPr>
          <p:cNvCxnSpPr>
            <a:stCxn id="87" idx="3"/>
          </p:cNvCxnSpPr>
          <p:nvPr/>
        </p:nvCxnSpPr>
        <p:spPr>
          <a:xfrm>
            <a:off x="11626240" y="4208491"/>
            <a:ext cx="414758" cy="13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15DF14C-D053-4150-9064-42E3E822704E}"/>
              </a:ext>
            </a:extLst>
          </p:cNvPr>
          <p:cNvCxnSpPr>
            <a:stCxn id="19" idx="3"/>
            <a:endCxn id="84" idx="2"/>
          </p:cNvCxnSpPr>
          <p:nvPr/>
        </p:nvCxnSpPr>
        <p:spPr>
          <a:xfrm>
            <a:off x="7136234" y="2742732"/>
            <a:ext cx="670219" cy="147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EA3DDE4-E93D-47E3-A324-E23BD1EA7256}"/>
              </a:ext>
            </a:extLst>
          </p:cNvPr>
          <p:cNvCxnSpPr>
            <a:stCxn id="66" idx="3"/>
            <a:endCxn id="84" idx="2"/>
          </p:cNvCxnSpPr>
          <p:nvPr/>
        </p:nvCxnSpPr>
        <p:spPr>
          <a:xfrm flipV="1">
            <a:off x="7043954" y="4221644"/>
            <a:ext cx="762499" cy="131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D162BC7-D55E-4B9E-A50B-C318B74580EF}"/>
              </a:ext>
            </a:extLst>
          </p:cNvPr>
          <p:cNvSpPr txBox="1"/>
          <p:nvPr/>
        </p:nvSpPr>
        <p:spPr>
          <a:xfrm>
            <a:off x="4516977" y="352338"/>
            <a:ext cx="289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Многослойный персептрон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81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CE841F-62A2-4C16-B023-D66858A1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апроксимации для </a:t>
            </a:r>
            <a:r>
              <a:rPr lang="en-US" dirty="0"/>
              <a:t>MLP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39873-6576-43E9-AD1C-0B9999E36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r>
              <a:rPr lang="en-US" dirty="0"/>
              <a:t>MLP </a:t>
            </a:r>
            <a:r>
              <a:rPr lang="ru-RU" dirty="0"/>
              <a:t>может апроксимировать любую булеву функцию</a:t>
            </a:r>
          </a:p>
          <a:p>
            <a:r>
              <a:rPr lang="en-US" dirty="0"/>
              <a:t>MLP </a:t>
            </a:r>
            <a:r>
              <a:rPr lang="ru-RU" dirty="0"/>
              <a:t>может апроксимировать любую регрессионую функцию</a:t>
            </a:r>
          </a:p>
          <a:p>
            <a:r>
              <a:rPr lang="ru-RU" dirty="0"/>
              <a:t>Ограничения?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9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48C0D35-C18A-4E01-B7C7-68608A4C4F4A}"/>
              </a:ext>
            </a:extLst>
          </p:cNvPr>
          <p:cNvCxnSpPr/>
          <p:nvPr/>
        </p:nvCxnSpPr>
        <p:spPr>
          <a:xfrm>
            <a:off x="4074253" y="1317071"/>
            <a:ext cx="1434517" cy="40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B8323AA1-2AAA-4918-A6D2-1AD1AFFB8163}"/>
              </a:ext>
            </a:extLst>
          </p:cNvPr>
          <p:cNvSpPr/>
          <p:nvPr/>
        </p:nvSpPr>
        <p:spPr>
          <a:xfrm>
            <a:off x="5508770" y="1434516"/>
            <a:ext cx="587230" cy="570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A4D1D3-9BE2-4378-8F85-F0D3C867694B}"/>
              </a:ext>
            </a:extLst>
          </p:cNvPr>
          <p:cNvCxnSpPr>
            <a:endCxn id="4" idx="2"/>
          </p:cNvCxnSpPr>
          <p:nvPr/>
        </p:nvCxnSpPr>
        <p:spPr>
          <a:xfrm flipV="1">
            <a:off x="4074253" y="1719742"/>
            <a:ext cx="1434517" cy="528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2A4885-5C0B-410E-9EB5-872C27905A93}"/>
              </a:ext>
            </a:extLst>
          </p:cNvPr>
          <p:cNvSpPr txBox="1"/>
          <p:nvPr/>
        </p:nvSpPr>
        <p:spPr>
          <a:xfrm>
            <a:off x="3679970" y="113240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6FDE9-7E37-4BE7-9E8D-6678037CC8CC}"/>
              </a:ext>
            </a:extLst>
          </p:cNvPr>
          <p:cNvSpPr txBox="1"/>
          <p:nvPr/>
        </p:nvSpPr>
        <p:spPr>
          <a:xfrm>
            <a:off x="3687986" y="206358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4FFE6E-0719-443A-A9D9-812969E21C57}"/>
              </a:ext>
            </a:extLst>
          </p:cNvPr>
          <p:cNvCxnSpPr>
            <a:stCxn id="4" idx="6"/>
          </p:cNvCxnSpPr>
          <p:nvPr/>
        </p:nvCxnSpPr>
        <p:spPr>
          <a:xfrm flipV="1">
            <a:off x="6096000" y="1719741"/>
            <a:ext cx="5452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90B3C8-FFF4-4636-96DB-D87879A5B8C3}"/>
              </a:ext>
            </a:extLst>
          </p:cNvPr>
          <p:cNvSpPr txBox="1"/>
          <p:nvPr/>
        </p:nvSpPr>
        <p:spPr>
          <a:xfrm>
            <a:off x="6758556" y="15350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and 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546E86-5657-43AE-AD09-E50BF4AF20E2}"/>
              </a:ext>
            </a:extLst>
          </p:cNvPr>
          <p:cNvCxnSpPr/>
          <p:nvPr/>
        </p:nvCxnSpPr>
        <p:spPr>
          <a:xfrm>
            <a:off x="4074253" y="2954322"/>
            <a:ext cx="1434517" cy="40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9363394-B242-4904-8E2F-E8747DD09DF9}"/>
              </a:ext>
            </a:extLst>
          </p:cNvPr>
          <p:cNvSpPr/>
          <p:nvPr/>
        </p:nvSpPr>
        <p:spPr>
          <a:xfrm>
            <a:off x="5508770" y="3071767"/>
            <a:ext cx="587230" cy="570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02CD0C-FDB9-4821-AA4F-020A051A140F}"/>
              </a:ext>
            </a:extLst>
          </p:cNvPr>
          <p:cNvCxnSpPr>
            <a:endCxn id="13" idx="2"/>
          </p:cNvCxnSpPr>
          <p:nvPr/>
        </p:nvCxnSpPr>
        <p:spPr>
          <a:xfrm flipV="1">
            <a:off x="4074253" y="3356993"/>
            <a:ext cx="1434517" cy="528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18A5A1F-D984-4A90-99A9-66A621C53FE8}"/>
              </a:ext>
            </a:extLst>
          </p:cNvPr>
          <p:cNvSpPr txBox="1"/>
          <p:nvPr/>
        </p:nvSpPr>
        <p:spPr>
          <a:xfrm>
            <a:off x="3679970" y="276965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7379C-1298-4A88-B13D-E323B7CCF4C5}"/>
              </a:ext>
            </a:extLst>
          </p:cNvPr>
          <p:cNvSpPr txBox="1"/>
          <p:nvPr/>
        </p:nvSpPr>
        <p:spPr>
          <a:xfrm>
            <a:off x="3687986" y="370083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6B2097-1D5B-4158-B753-F5E4E1553ABD}"/>
              </a:ext>
            </a:extLst>
          </p:cNvPr>
          <p:cNvCxnSpPr>
            <a:stCxn id="13" idx="6"/>
          </p:cNvCxnSpPr>
          <p:nvPr/>
        </p:nvCxnSpPr>
        <p:spPr>
          <a:xfrm flipV="1">
            <a:off x="6096000" y="3356992"/>
            <a:ext cx="5452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8950EE5-B062-43C9-9A30-111B9EE2FDA8}"/>
              </a:ext>
            </a:extLst>
          </p:cNvPr>
          <p:cNvSpPr txBox="1"/>
          <p:nvPr/>
        </p:nvSpPr>
        <p:spPr>
          <a:xfrm>
            <a:off x="6758556" y="31723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and 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5CB325-81F2-4F30-B54F-D39E22F4239A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3998664" y="5013275"/>
            <a:ext cx="1502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CC4A7B7-78C3-4A44-82EF-A922120C0043}"/>
              </a:ext>
            </a:extLst>
          </p:cNvPr>
          <p:cNvSpPr/>
          <p:nvPr/>
        </p:nvSpPr>
        <p:spPr>
          <a:xfrm>
            <a:off x="5500822" y="4728049"/>
            <a:ext cx="587230" cy="570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6AF0EE-1EDC-4375-899B-E1970070D082}"/>
              </a:ext>
            </a:extLst>
          </p:cNvPr>
          <p:cNvSpPr txBox="1"/>
          <p:nvPr/>
        </p:nvSpPr>
        <p:spPr>
          <a:xfrm>
            <a:off x="3679970" y="48581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26554C-8EA6-41F7-B19B-BDD2F392F785}"/>
              </a:ext>
            </a:extLst>
          </p:cNvPr>
          <p:cNvCxnSpPr>
            <a:cxnSpLocks/>
          </p:cNvCxnSpPr>
          <p:nvPr/>
        </p:nvCxnSpPr>
        <p:spPr>
          <a:xfrm flipV="1">
            <a:off x="6096925" y="5015959"/>
            <a:ext cx="5452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97C8FD1-F578-4FB7-9FB2-7D43B48015A4}"/>
              </a:ext>
            </a:extLst>
          </p:cNvPr>
          <p:cNvSpPr txBox="1"/>
          <p:nvPr/>
        </p:nvSpPr>
        <p:spPr>
          <a:xfrm>
            <a:off x="6797129" y="4809577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3D8F6F-8323-4750-95EA-EC00EE96ECFC}"/>
              </a:ext>
            </a:extLst>
          </p:cNvPr>
          <p:cNvSpPr txBox="1"/>
          <p:nvPr/>
        </p:nvSpPr>
        <p:spPr>
          <a:xfrm>
            <a:off x="4636227" y="1089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C6C63F-E619-49D9-99B9-632F3FADAD83}"/>
              </a:ext>
            </a:extLst>
          </p:cNvPr>
          <p:cNvSpPr txBox="1"/>
          <p:nvPr/>
        </p:nvSpPr>
        <p:spPr>
          <a:xfrm>
            <a:off x="4636227" y="16418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B17C6D-E8AE-4602-848A-41F08B8B9420}"/>
              </a:ext>
            </a:extLst>
          </p:cNvPr>
          <p:cNvSpPr txBox="1"/>
          <p:nvPr/>
        </p:nvSpPr>
        <p:spPr>
          <a:xfrm>
            <a:off x="4674629" y="27892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1E6424-95AE-45F6-8147-4BFEB6CBB41B}"/>
              </a:ext>
            </a:extLst>
          </p:cNvPr>
          <p:cNvSpPr txBox="1"/>
          <p:nvPr/>
        </p:nvSpPr>
        <p:spPr>
          <a:xfrm>
            <a:off x="4676181" y="32728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D236E0-863F-4F44-8675-B3A585D93566}"/>
              </a:ext>
            </a:extLst>
          </p:cNvPr>
          <p:cNvSpPr txBox="1"/>
          <p:nvPr/>
        </p:nvSpPr>
        <p:spPr>
          <a:xfrm>
            <a:off x="4615336" y="463039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53762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0FD4E01-A986-4B01-8597-FD7F9665DA58}"/>
              </a:ext>
            </a:extLst>
          </p:cNvPr>
          <p:cNvCxnSpPr>
            <a:cxnSpLocks/>
          </p:cNvCxnSpPr>
          <p:nvPr/>
        </p:nvCxnSpPr>
        <p:spPr>
          <a:xfrm>
            <a:off x="4379053" y="3143774"/>
            <a:ext cx="1350586" cy="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E0C6976-6EC5-4DB0-AA5E-99B165A2D4EF}"/>
              </a:ext>
            </a:extLst>
          </p:cNvPr>
          <p:cNvSpPr/>
          <p:nvPr/>
        </p:nvSpPr>
        <p:spPr>
          <a:xfrm>
            <a:off x="5726884" y="2858549"/>
            <a:ext cx="587230" cy="570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6CCDA51-97EF-444D-9B48-A5DBCD06F596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4379053" y="3143775"/>
            <a:ext cx="1347831" cy="1295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768167B-64A9-4299-9561-3FC63AE61597}"/>
              </a:ext>
            </a:extLst>
          </p:cNvPr>
          <p:cNvSpPr txBox="1"/>
          <p:nvPr/>
        </p:nvSpPr>
        <p:spPr>
          <a:xfrm>
            <a:off x="3879308" y="3059668"/>
            <a:ext cx="30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BB9450-B7DA-44E6-9D3F-F8A478409F26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6283354" y="3194109"/>
            <a:ext cx="1191237" cy="540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BCD5C33-B763-41BF-B5DD-B863B71F90E0}"/>
              </a:ext>
            </a:extLst>
          </p:cNvPr>
          <p:cNvSpPr txBox="1"/>
          <p:nvPr/>
        </p:nvSpPr>
        <p:spPr>
          <a:xfrm>
            <a:off x="5646875" y="2405110"/>
            <a:ext cx="724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or 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EF1080-7EAD-4ECF-B768-57F36BDF2706}"/>
              </a:ext>
            </a:extLst>
          </p:cNvPr>
          <p:cNvSpPr txBox="1"/>
          <p:nvPr/>
        </p:nvSpPr>
        <p:spPr>
          <a:xfrm>
            <a:off x="4843156" y="278092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9E8546-1FE3-415C-853F-C4AB973F288D}"/>
              </a:ext>
            </a:extLst>
          </p:cNvPr>
          <p:cNvSpPr txBox="1"/>
          <p:nvPr/>
        </p:nvSpPr>
        <p:spPr>
          <a:xfrm>
            <a:off x="4843736" y="3281315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561DD0-1DA4-45DC-B98A-059ACE234716}"/>
              </a:ext>
            </a:extLst>
          </p:cNvPr>
          <p:cNvCxnSpPr>
            <a:cxnSpLocks/>
          </p:cNvCxnSpPr>
          <p:nvPr/>
        </p:nvCxnSpPr>
        <p:spPr>
          <a:xfrm>
            <a:off x="4390238" y="3143774"/>
            <a:ext cx="1325461" cy="1295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248EAA0-622F-4315-B4FC-8019BAD904F6}"/>
              </a:ext>
            </a:extLst>
          </p:cNvPr>
          <p:cNvSpPr/>
          <p:nvPr/>
        </p:nvSpPr>
        <p:spPr>
          <a:xfrm>
            <a:off x="5715699" y="4154276"/>
            <a:ext cx="587230" cy="570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E10FE8-9BF0-49F7-BF9A-E9C652E741D6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379053" y="4439501"/>
            <a:ext cx="13366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E5BEA8-02B2-4E9A-A605-C643159D6476}"/>
              </a:ext>
            </a:extLst>
          </p:cNvPr>
          <p:cNvSpPr txBox="1"/>
          <p:nvPr/>
        </p:nvSpPr>
        <p:spPr>
          <a:xfrm>
            <a:off x="3894915" y="4254835"/>
            <a:ext cx="28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8849D6-840A-4695-B9A1-7A6F7B1FD0EB}"/>
              </a:ext>
            </a:extLst>
          </p:cNvPr>
          <p:cNvCxnSpPr>
            <a:cxnSpLocks/>
            <a:stCxn id="12" idx="6"/>
            <a:endCxn id="33" idx="2"/>
          </p:cNvCxnSpPr>
          <p:nvPr/>
        </p:nvCxnSpPr>
        <p:spPr>
          <a:xfrm flipV="1">
            <a:off x="6302929" y="3734197"/>
            <a:ext cx="1171662" cy="705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BE85C58-A4F3-4564-9918-D195EEAB07A3}"/>
              </a:ext>
            </a:extLst>
          </p:cNvPr>
          <p:cNvSpPr txBox="1"/>
          <p:nvPr/>
        </p:nvSpPr>
        <p:spPr>
          <a:xfrm>
            <a:off x="5227193" y="3723665"/>
            <a:ext cx="149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X or not 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27B356-D801-4977-8DF9-19FE9AD6111B}"/>
              </a:ext>
            </a:extLst>
          </p:cNvPr>
          <p:cNvSpPr txBox="1"/>
          <p:nvPr/>
        </p:nvSpPr>
        <p:spPr>
          <a:xfrm>
            <a:off x="4528866" y="374289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5C080E-30AD-459E-B100-347D40885312}"/>
              </a:ext>
            </a:extLst>
          </p:cNvPr>
          <p:cNvSpPr txBox="1"/>
          <p:nvPr/>
        </p:nvSpPr>
        <p:spPr>
          <a:xfrm>
            <a:off x="4843736" y="4070169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6BBBAEB-D2B7-4198-AFBD-F2874F8F3A31}"/>
              </a:ext>
            </a:extLst>
          </p:cNvPr>
          <p:cNvSpPr/>
          <p:nvPr/>
        </p:nvSpPr>
        <p:spPr>
          <a:xfrm>
            <a:off x="7474591" y="3398225"/>
            <a:ext cx="671119" cy="6719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976B49-89A6-4E68-B995-EF62D7173C08}"/>
              </a:ext>
            </a:extLst>
          </p:cNvPr>
          <p:cNvSpPr txBox="1"/>
          <p:nvPr/>
        </p:nvSpPr>
        <p:spPr>
          <a:xfrm>
            <a:off x="6803471" y="314377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EF0C78-0FDB-4390-AC45-9288E64D11E4}"/>
              </a:ext>
            </a:extLst>
          </p:cNvPr>
          <p:cNvSpPr txBox="1"/>
          <p:nvPr/>
        </p:nvSpPr>
        <p:spPr>
          <a:xfrm>
            <a:off x="6810529" y="366441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itle 37">
            <a:extLst>
              <a:ext uri="{FF2B5EF4-FFF2-40B4-BE49-F238E27FC236}">
                <a16:creationId xmlns:a16="http://schemas.microsoft.com/office/drawing/2014/main" id="{C70C0C16-5EB9-4AE0-9576-6F56E7E49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XOR</a:t>
            </a:r>
          </a:p>
        </p:txBody>
      </p:sp>
    </p:spTree>
    <p:extLst>
      <p:ext uri="{BB962C8B-B14F-4D97-AF65-F5344CB8AC3E}">
        <p14:creationId xmlns:p14="http://schemas.microsoft.com/office/powerpoint/2010/main" val="3181345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BC9086B-B6F7-4675-BAA6-C345C106E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770993"/>
              </p:ext>
            </p:extLst>
          </p:nvPr>
        </p:nvGraphicFramePr>
        <p:xfrm>
          <a:off x="2031999" y="585442"/>
          <a:ext cx="81280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8885303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887565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375567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6557026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720214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53782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27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803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851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23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174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F26F02-047C-4CF1-BEFB-61B6566B0DDE}"/>
              </a:ext>
            </a:extLst>
          </p:cNvPr>
          <p:cNvSpPr txBox="1"/>
          <p:nvPr/>
        </p:nvSpPr>
        <p:spPr>
          <a:xfrm>
            <a:off x="864066" y="3429000"/>
            <a:ext cx="424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 and X2 and (not X3) and (not X4) and X5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33E047-9322-4D7E-BE47-B389E3400FFD}"/>
              </a:ext>
            </a:extLst>
          </p:cNvPr>
          <p:cNvCxnSpPr>
            <a:stCxn id="4" idx="3"/>
          </p:cNvCxnSpPr>
          <p:nvPr/>
        </p:nvCxnSpPr>
        <p:spPr>
          <a:xfrm>
            <a:off x="5104329" y="3613666"/>
            <a:ext cx="1405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401F457-34E9-4F3A-AEA0-F1F46F5F48E5}"/>
              </a:ext>
            </a:extLst>
          </p:cNvPr>
          <p:cNvSpPr txBox="1"/>
          <p:nvPr/>
        </p:nvSpPr>
        <p:spPr>
          <a:xfrm>
            <a:off x="6904139" y="373310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CFD3EA-ABF4-45BE-B8BA-59A6E90FF8E1}"/>
              </a:ext>
            </a:extLst>
          </p:cNvPr>
          <p:cNvSpPr txBox="1"/>
          <p:nvPr/>
        </p:nvSpPr>
        <p:spPr>
          <a:xfrm>
            <a:off x="7241045" y="373161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8F12CC-50CD-4FA7-B914-6EBAAC0A6148}"/>
              </a:ext>
            </a:extLst>
          </p:cNvPr>
          <p:cNvSpPr txBox="1"/>
          <p:nvPr/>
        </p:nvSpPr>
        <p:spPr>
          <a:xfrm>
            <a:off x="7825581" y="372304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FEC0C2-5721-4382-B3A9-45676F43253B}"/>
              </a:ext>
            </a:extLst>
          </p:cNvPr>
          <p:cNvSpPr txBox="1"/>
          <p:nvPr/>
        </p:nvSpPr>
        <p:spPr>
          <a:xfrm>
            <a:off x="7513739" y="372863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E9A74A-09B2-4BEF-86C1-2E46A4040771}"/>
              </a:ext>
            </a:extLst>
          </p:cNvPr>
          <p:cNvSpPr txBox="1"/>
          <p:nvPr/>
        </p:nvSpPr>
        <p:spPr>
          <a:xfrm>
            <a:off x="8137423" y="371745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741D309-16B9-44A9-AA44-09EAEE020503}"/>
              </a:ext>
            </a:extLst>
          </p:cNvPr>
          <p:cNvSpPr/>
          <p:nvPr/>
        </p:nvSpPr>
        <p:spPr>
          <a:xfrm>
            <a:off x="7012445" y="3112315"/>
            <a:ext cx="152400" cy="184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60844D-2FC0-4C17-83E3-8EBAB5560DC6}"/>
              </a:ext>
            </a:extLst>
          </p:cNvPr>
          <p:cNvCxnSpPr>
            <a:stCxn id="12" idx="0"/>
            <a:endCxn id="17" idx="4"/>
          </p:cNvCxnSpPr>
          <p:nvPr/>
        </p:nvCxnSpPr>
        <p:spPr>
          <a:xfrm flipV="1">
            <a:off x="7088645" y="3296872"/>
            <a:ext cx="0" cy="436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2D9141-2819-429D-B11D-D2F8C925FF48}"/>
              </a:ext>
            </a:extLst>
          </p:cNvPr>
          <p:cNvCxnSpPr>
            <a:stCxn id="13" idx="0"/>
            <a:endCxn id="17" idx="4"/>
          </p:cNvCxnSpPr>
          <p:nvPr/>
        </p:nvCxnSpPr>
        <p:spPr>
          <a:xfrm flipH="1" flipV="1">
            <a:off x="7088645" y="3296872"/>
            <a:ext cx="336906" cy="434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660856-7669-442F-A70F-2731D046E994}"/>
              </a:ext>
            </a:extLst>
          </p:cNvPr>
          <p:cNvCxnSpPr>
            <a:stCxn id="15" idx="0"/>
            <a:endCxn id="17" idx="4"/>
          </p:cNvCxnSpPr>
          <p:nvPr/>
        </p:nvCxnSpPr>
        <p:spPr>
          <a:xfrm flipH="1" flipV="1">
            <a:off x="7088645" y="3296872"/>
            <a:ext cx="609600" cy="43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04E218-AF5D-4A1C-8FE1-79227F1DD973}"/>
              </a:ext>
            </a:extLst>
          </p:cNvPr>
          <p:cNvCxnSpPr>
            <a:stCxn id="14" idx="0"/>
            <a:endCxn id="17" idx="4"/>
          </p:cNvCxnSpPr>
          <p:nvPr/>
        </p:nvCxnSpPr>
        <p:spPr>
          <a:xfrm flipH="1" flipV="1">
            <a:off x="7088645" y="3296872"/>
            <a:ext cx="921442" cy="42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608895-DC25-4064-8C2C-D343A68CAC19}"/>
              </a:ext>
            </a:extLst>
          </p:cNvPr>
          <p:cNvCxnSpPr>
            <a:stCxn id="16" idx="0"/>
            <a:endCxn id="17" idx="4"/>
          </p:cNvCxnSpPr>
          <p:nvPr/>
        </p:nvCxnSpPr>
        <p:spPr>
          <a:xfrm flipH="1" flipV="1">
            <a:off x="7088645" y="3296872"/>
            <a:ext cx="1233284" cy="420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1503C79-2E8B-4E7B-81F4-566446ADEA07}"/>
              </a:ext>
            </a:extLst>
          </p:cNvPr>
          <p:cNvSpPr txBox="1"/>
          <p:nvPr/>
        </p:nvSpPr>
        <p:spPr>
          <a:xfrm>
            <a:off x="864066" y="4537147"/>
            <a:ext cx="424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 and (not X2) and X3 and X4 and (not X5)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506394A-348C-429B-B6EF-BE00497AF376}"/>
              </a:ext>
            </a:extLst>
          </p:cNvPr>
          <p:cNvCxnSpPr>
            <a:stCxn id="29" idx="3"/>
          </p:cNvCxnSpPr>
          <p:nvPr/>
        </p:nvCxnSpPr>
        <p:spPr>
          <a:xfrm>
            <a:off x="5104329" y="4721813"/>
            <a:ext cx="1405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D5FEA99-1ED7-4E91-A394-414AD9508B9E}"/>
              </a:ext>
            </a:extLst>
          </p:cNvPr>
          <p:cNvSpPr txBox="1"/>
          <p:nvPr/>
        </p:nvSpPr>
        <p:spPr>
          <a:xfrm>
            <a:off x="6904139" y="484124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0BC69F-7EB2-4C7F-9277-C67025EE999B}"/>
              </a:ext>
            </a:extLst>
          </p:cNvPr>
          <p:cNvSpPr txBox="1"/>
          <p:nvPr/>
        </p:nvSpPr>
        <p:spPr>
          <a:xfrm>
            <a:off x="7241045" y="483976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D19D81-D329-4AC8-80D5-5FD984906168}"/>
              </a:ext>
            </a:extLst>
          </p:cNvPr>
          <p:cNvSpPr txBox="1"/>
          <p:nvPr/>
        </p:nvSpPr>
        <p:spPr>
          <a:xfrm>
            <a:off x="7825581" y="483119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34ACA6-8658-4DAA-935C-0B0C5BAF1CFA}"/>
              </a:ext>
            </a:extLst>
          </p:cNvPr>
          <p:cNvSpPr txBox="1"/>
          <p:nvPr/>
        </p:nvSpPr>
        <p:spPr>
          <a:xfrm>
            <a:off x="7513739" y="483678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8BA91F-95E8-43B4-BF07-CD3F69D8C9F2}"/>
              </a:ext>
            </a:extLst>
          </p:cNvPr>
          <p:cNvSpPr txBox="1"/>
          <p:nvPr/>
        </p:nvSpPr>
        <p:spPr>
          <a:xfrm>
            <a:off x="8137423" y="482559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B104C37-0774-4F6F-86DF-7C65954CB0A1}"/>
              </a:ext>
            </a:extLst>
          </p:cNvPr>
          <p:cNvSpPr/>
          <p:nvPr/>
        </p:nvSpPr>
        <p:spPr>
          <a:xfrm>
            <a:off x="7012445" y="4220462"/>
            <a:ext cx="152400" cy="184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ACA5D66-29E5-49AF-BA84-CAD3A672FFE6}"/>
              </a:ext>
            </a:extLst>
          </p:cNvPr>
          <p:cNvCxnSpPr>
            <a:stCxn id="31" idx="0"/>
            <a:endCxn id="36" idx="4"/>
          </p:cNvCxnSpPr>
          <p:nvPr/>
        </p:nvCxnSpPr>
        <p:spPr>
          <a:xfrm flipV="1">
            <a:off x="7088645" y="4405019"/>
            <a:ext cx="0" cy="436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58CF6EB-BF96-4EFF-B423-CBA57A352A90}"/>
              </a:ext>
            </a:extLst>
          </p:cNvPr>
          <p:cNvCxnSpPr>
            <a:stCxn id="32" idx="0"/>
            <a:endCxn id="36" idx="4"/>
          </p:cNvCxnSpPr>
          <p:nvPr/>
        </p:nvCxnSpPr>
        <p:spPr>
          <a:xfrm flipH="1" flipV="1">
            <a:off x="7088645" y="4405019"/>
            <a:ext cx="336906" cy="434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3A166C3-0F2D-47D0-A96B-A42099A4BF0C}"/>
              </a:ext>
            </a:extLst>
          </p:cNvPr>
          <p:cNvCxnSpPr>
            <a:stCxn id="34" idx="0"/>
            <a:endCxn id="36" idx="4"/>
          </p:cNvCxnSpPr>
          <p:nvPr/>
        </p:nvCxnSpPr>
        <p:spPr>
          <a:xfrm flipH="1" flipV="1">
            <a:off x="7088645" y="4405019"/>
            <a:ext cx="609600" cy="43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EFB6281-6F45-4B41-BA0E-CE574DF8AD0A}"/>
              </a:ext>
            </a:extLst>
          </p:cNvPr>
          <p:cNvCxnSpPr>
            <a:stCxn id="33" idx="0"/>
            <a:endCxn id="36" idx="4"/>
          </p:cNvCxnSpPr>
          <p:nvPr/>
        </p:nvCxnSpPr>
        <p:spPr>
          <a:xfrm flipH="1" flipV="1">
            <a:off x="7088645" y="4405019"/>
            <a:ext cx="921442" cy="42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394765D-33A3-4D50-9E07-133C07A81EF5}"/>
              </a:ext>
            </a:extLst>
          </p:cNvPr>
          <p:cNvCxnSpPr>
            <a:stCxn id="35" idx="0"/>
            <a:endCxn id="36" idx="4"/>
          </p:cNvCxnSpPr>
          <p:nvPr/>
        </p:nvCxnSpPr>
        <p:spPr>
          <a:xfrm flipH="1" flipV="1">
            <a:off x="7088645" y="4405019"/>
            <a:ext cx="1233284" cy="420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9A721F0C-0E02-4C6A-9FC9-33811A52B3A6}"/>
              </a:ext>
            </a:extLst>
          </p:cNvPr>
          <p:cNvSpPr/>
          <p:nvPr/>
        </p:nvSpPr>
        <p:spPr>
          <a:xfrm>
            <a:off x="7361339" y="4214869"/>
            <a:ext cx="152400" cy="184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010B944-A0F7-4698-A346-4076A64C9B92}"/>
              </a:ext>
            </a:extLst>
          </p:cNvPr>
          <p:cNvCxnSpPr>
            <a:stCxn id="31" idx="0"/>
            <a:endCxn id="42" idx="3"/>
          </p:cNvCxnSpPr>
          <p:nvPr/>
        </p:nvCxnSpPr>
        <p:spPr>
          <a:xfrm flipV="1">
            <a:off x="7088645" y="4372398"/>
            <a:ext cx="295012" cy="46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B751563-EE09-405E-B986-5C2C50A81D4E}"/>
              </a:ext>
            </a:extLst>
          </p:cNvPr>
          <p:cNvCxnSpPr>
            <a:stCxn id="32" idx="0"/>
            <a:endCxn id="42" idx="3"/>
          </p:cNvCxnSpPr>
          <p:nvPr/>
        </p:nvCxnSpPr>
        <p:spPr>
          <a:xfrm flipH="1" flipV="1">
            <a:off x="7383657" y="4372398"/>
            <a:ext cx="41894" cy="46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D1B6593-0C8E-40AE-888F-59D57A9CEE21}"/>
              </a:ext>
            </a:extLst>
          </p:cNvPr>
          <p:cNvCxnSpPr>
            <a:stCxn id="34" idx="0"/>
            <a:endCxn id="42" idx="3"/>
          </p:cNvCxnSpPr>
          <p:nvPr/>
        </p:nvCxnSpPr>
        <p:spPr>
          <a:xfrm flipH="1" flipV="1">
            <a:off x="7383657" y="4372398"/>
            <a:ext cx="314588" cy="46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3AD232E-A99C-483C-9C55-D2EFA8B25FEB}"/>
              </a:ext>
            </a:extLst>
          </p:cNvPr>
          <p:cNvCxnSpPr>
            <a:stCxn id="33" idx="0"/>
            <a:endCxn id="42" idx="4"/>
          </p:cNvCxnSpPr>
          <p:nvPr/>
        </p:nvCxnSpPr>
        <p:spPr>
          <a:xfrm flipH="1" flipV="1">
            <a:off x="7437539" y="4399426"/>
            <a:ext cx="572548" cy="43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0A84DB3-CCFF-48F7-A1FC-F4CA649D4F01}"/>
              </a:ext>
            </a:extLst>
          </p:cNvPr>
          <p:cNvCxnSpPr>
            <a:cxnSpLocks/>
            <a:stCxn id="35" idx="0"/>
            <a:endCxn id="42" idx="5"/>
          </p:cNvCxnSpPr>
          <p:nvPr/>
        </p:nvCxnSpPr>
        <p:spPr>
          <a:xfrm flipH="1" flipV="1">
            <a:off x="7491421" y="4372398"/>
            <a:ext cx="830508" cy="453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27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DAAC9-D17C-4CE9-88F1-EE73A210027C}"/>
              </a:ext>
            </a:extLst>
          </p:cNvPr>
          <p:cNvSpPr txBox="1"/>
          <p:nvPr/>
        </p:nvSpPr>
        <p:spPr>
          <a:xfrm>
            <a:off x="795703" y="5233028"/>
            <a:ext cx="369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2EFB2-12FC-4825-B1EE-A1105CF87E91}"/>
              </a:ext>
            </a:extLst>
          </p:cNvPr>
          <p:cNvSpPr txBox="1"/>
          <p:nvPr/>
        </p:nvSpPr>
        <p:spPr>
          <a:xfrm>
            <a:off x="1513362" y="5243344"/>
            <a:ext cx="369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23C6D-84EB-4F6E-959C-6B68A5DB7CAC}"/>
              </a:ext>
            </a:extLst>
          </p:cNvPr>
          <p:cNvSpPr txBox="1"/>
          <p:nvPr/>
        </p:nvSpPr>
        <p:spPr>
          <a:xfrm>
            <a:off x="2884971" y="5233027"/>
            <a:ext cx="369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EBC36-D711-4B45-B153-D3DD760BD240}"/>
              </a:ext>
            </a:extLst>
          </p:cNvPr>
          <p:cNvSpPr txBox="1"/>
          <p:nvPr/>
        </p:nvSpPr>
        <p:spPr>
          <a:xfrm>
            <a:off x="2209853" y="5219071"/>
            <a:ext cx="369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5788F-F1DB-4909-A68B-4CD3562298B7}"/>
              </a:ext>
            </a:extLst>
          </p:cNvPr>
          <p:cNvSpPr txBox="1"/>
          <p:nvPr/>
        </p:nvSpPr>
        <p:spPr>
          <a:xfrm>
            <a:off x="3766311" y="5243344"/>
            <a:ext cx="369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418077-F56A-411E-AF70-F2ECB5268018}"/>
              </a:ext>
            </a:extLst>
          </p:cNvPr>
          <p:cNvSpPr/>
          <p:nvPr/>
        </p:nvSpPr>
        <p:spPr>
          <a:xfrm>
            <a:off x="904009" y="4329735"/>
            <a:ext cx="152400" cy="184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70DEB4-E55F-4917-A7A7-C0D86CED3968}"/>
              </a:ext>
            </a:extLst>
          </p:cNvPr>
          <p:cNvCxnSpPr>
            <a:stCxn id="2" idx="0"/>
            <a:endCxn id="7" idx="4"/>
          </p:cNvCxnSpPr>
          <p:nvPr/>
        </p:nvCxnSpPr>
        <p:spPr>
          <a:xfrm flipV="1">
            <a:off x="980209" y="4514292"/>
            <a:ext cx="0" cy="71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A3BD8C-33E4-4F43-AF60-B31AA23C5FA7}"/>
              </a:ext>
            </a:extLst>
          </p:cNvPr>
          <p:cNvCxnSpPr>
            <a:stCxn id="3" idx="0"/>
            <a:endCxn id="7" idx="4"/>
          </p:cNvCxnSpPr>
          <p:nvPr/>
        </p:nvCxnSpPr>
        <p:spPr>
          <a:xfrm flipH="1" flipV="1">
            <a:off x="980209" y="4514292"/>
            <a:ext cx="717659" cy="729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30F2ED-4084-4902-97E0-16B45453961F}"/>
              </a:ext>
            </a:extLst>
          </p:cNvPr>
          <p:cNvCxnSpPr>
            <a:stCxn id="5" idx="0"/>
            <a:endCxn id="7" idx="4"/>
          </p:cNvCxnSpPr>
          <p:nvPr/>
        </p:nvCxnSpPr>
        <p:spPr>
          <a:xfrm flipH="1" flipV="1">
            <a:off x="980209" y="4514292"/>
            <a:ext cx="1414150" cy="704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4C82DB-2D26-4688-BB9F-CB9B9D8F5934}"/>
              </a:ext>
            </a:extLst>
          </p:cNvPr>
          <p:cNvCxnSpPr>
            <a:stCxn id="4" idx="0"/>
            <a:endCxn id="7" idx="4"/>
          </p:cNvCxnSpPr>
          <p:nvPr/>
        </p:nvCxnSpPr>
        <p:spPr>
          <a:xfrm flipH="1" flipV="1">
            <a:off x="980209" y="4514292"/>
            <a:ext cx="2089268" cy="71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9F42B6-F59E-4EFD-9662-AA021B870728}"/>
              </a:ext>
            </a:extLst>
          </p:cNvPr>
          <p:cNvCxnSpPr>
            <a:stCxn id="6" idx="0"/>
            <a:endCxn id="7" idx="4"/>
          </p:cNvCxnSpPr>
          <p:nvPr/>
        </p:nvCxnSpPr>
        <p:spPr>
          <a:xfrm flipH="1" flipV="1">
            <a:off x="980209" y="4514292"/>
            <a:ext cx="2970608" cy="729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6E86CA6-72E0-49A8-84E9-2CDFFDC7285E}"/>
              </a:ext>
            </a:extLst>
          </p:cNvPr>
          <p:cNvSpPr/>
          <p:nvPr/>
        </p:nvSpPr>
        <p:spPr>
          <a:xfrm>
            <a:off x="1881429" y="4324142"/>
            <a:ext cx="152400" cy="184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FDD2FF-C977-494C-95D2-D26DC9472BC5}"/>
              </a:ext>
            </a:extLst>
          </p:cNvPr>
          <p:cNvCxnSpPr>
            <a:stCxn id="2" idx="0"/>
            <a:endCxn id="13" idx="3"/>
          </p:cNvCxnSpPr>
          <p:nvPr/>
        </p:nvCxnSpPr>
        <p:spPr>
          <a:xfrm flipV="1">
            <a:off x="980209" y="4481671"/>
            <a:ext cx="923538" cy="751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522BED-BC7D-4A51-A12B-E787FEE7AF44}"/>
              </a:ext>
            </a:extLst>
          </p:cNvPr>
          <p:cNvCxnSpPr>
            <a:stCxn id="3" idx="0"/>
            <a:endCxn id="13" idx="3"/>
          </p:cNvCxnSpPr>
          <p:nvPr/>
        </p:nvCxnSpPr>
        <p:spPr>
          <a:xfrm flipV="1">
            <a:off x="1697868" y="4481671"/>
            <a:ext cx="205879" cy="761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E69A0D-5FC9-4AC2-A3D5-26FA587E315F}"/>
              </a:ext>
            </a:extLst>
          </p:cNvPr>
          <p:cNvCxnSpPr>
            <a:cxnSpLocks/>
            <a:stCxn id="5" idx="0"/>
            <a:endCxn id="13" idx="3"/>
          </p:cNvCxnSpPr>
          <p:nvPr/>
        </p:nvCxnSpPr>
        <p:spPr>
          <a:xfrm flipH="1" flipV="1">
            <a:off x="1903747" y="4481671"/>
            <a:ext cx="490612" cy="73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4ADF0E9-9F34-442F-9392-8AB3FB6327FD}"/>
              </a:ext>
            </a:extLst>
          </p:cNvPr>
          <p:cNvCxnSpPr>
            <a:stCxn id="4" idx="0"/>
            <a:endCxn id="13" idx="4"/>
          </p:cNvCxnSpPr>
          <p:nvPr/>
        </p:nvCxnSpPr>
        <p:spPr>
          <a:xfrm flipH="1" flipV="1">
            <a:off x="1957629" y="4508699"/>
            <a:ext cx="1111848" cy="72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F2543A-9015-4C9F-BCDC-A100EFB0CFA9}"/>
              </a:ext>
            </a:extLst>
          </p:cNvPr>
          <p:cNvCxnSpPr>
            <a:cxnSpLocks/>
            <a:stCxn id="6" idx="0"/>
            <a:endCxn id="13" idx="5"/>
          </p:cNvCxnSpPr>
          <p:nvPr/>
        </p:nvCxnSpPr>
        <p:spPr>
          <a:xfrm flipH="1" flipV="1">
            <a:off x="2011511" y="4481671"/>
            <a:ext cx="1939306" cy="761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B88DA14-D354-4B45-B17F-34603D46D663}"/>
              </a:ext>
            </a:extLst>
          </p:cNvPr>
          <p:cNvSpPr/>
          <p:nvPr/>
        </p:nvSpPr>
        <p:spPr>
          <a:xfrm>
            <a:off x="2723079" y="4319870"/>
            <a:ext cx="152400" cy="184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BAF1F7A-FBBA-4756-9C5F-B311DFA76349}"/>
              </a:ext>
            </a:extLst>
          </p:cNvPr>
          <p:cNvSpPr/>
          <p:nvPr/>
        </p:nvSpPr>
        <p:spPr>
          <a:xfrm>
            <a:off x="3531523" y="4297114"/>
            <a:ext cx="152400" cy="184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4E32DA8-D8BE-48DC-A055-2CCE8DD93D90}"/>
              </a:ext>
            </a:extLst>
          </p:cNvPr>
          <p:cNvCxnSpPr>
            <a:stCxn id="2" idx="0"/>
            <a:endCxn id="47" idx="4"/>
          </p:cNvCxnSpPr>
          <p:nvPr/>
        </p:nvCxnSpPr>
        <p:spPr>
          <a:xfrm flipV="1">
            <a:off x="980209" y="4504427"/>
            <a:ext cx="1819070" cy="72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48D5E7C-EC65-4F29-84D5-A1C7ACF50C2D}"/>
              </a:ext>
            </a:extLst>
          </p:cNvPr>
          <p:cNvCxnSpPr>
            <a:stCxn id="3" idx="0"/>
            <a:endCxn id="47" idx="4"/>
          </p:cNvCxnSpPr>
          <p:nvPr/>
        </p:nvCxnSpPr>
        <p:spPr>
          <a:xfrm flipV="1">
            <a:off x="1697868" y="4504427"/>
            <a:ext cx="1101411" cy="73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82953FB-0D13-465D-92A0-3BC74B878F2A}"/>
              </a:ext>
            </a:extLst>
          </p:cNvPr>
          <p:cNvCxnSpPr>
            <a:stCxn id="5" idx="0"/>
            <a:endCxn id="47" idx="4"/>
          </p:cNvCxnSpPr>
          <p:nvPr/>
        </p:nvCxnSpPr>
        <p:spPr>
          <a:xfrm flipV="1">
            <a:off x="2394359" y="4504427"/>
            <a:ext cx="404920" cy="71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653F7C4-FD44-4726-AB4D-2D398088C03C}"/>
              </a:ext>
            </a:extLst>
          </p:cNvPr>
          <p:cNvCxnSpPr>
            <a:stCxn id="4" idx="0"/>
            <a:endCxn id="47" idx="4"/>
          </p:cNvCxnSpPr>
          <p:nvPr/>
        </p:nvCxnSpPr>
        <p:spPr>
          <a:xfrm flipH="1" flipV="1">
            <a:off x="2799279" y="4504427"/>
            <a:ext cx="270198" cy="7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0B0F78E-0609-4459-897A-10F3C65C57D9}"/>
              </a:ext>
            </a:extLst>
          </p:cNvPr>
          <p:cNvCxnSpPr>
            <a:stCxn id="6" idx="0"/>
            <a:endCxn id="47" idx="4"/>
          </p:cNvCxnSpPr>
          <p:nvPr/>
        </p:nvCxnSpPr>
        <p:spPr>
          <a:xfrm flipH="1" flipV="1">
            <a:off x="2799279" y="4504427"/>
            <a:ext cx="1151538" cy="73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2F8512B-485B-4353-AF6A-E69BA427A06A}"/>
              </a:ext>
            </a:extLst>
          </p:cNvPr>
          <p:cNvCxnSpPr>
            <a:stCxn id="2" idx="0"/>
            <a:endCxn id="48" idx="4"/>
          </p:cNvCxnSpPr>
          <p:nvPr/>
        </p:nvCxnSpPr>
        <p:spPr>
          <a:xfrm flipV="1">
            <a:off x="980209" y="4481671"/>
            <a:ext cx="2627514" cy="751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83A9267-29AF-400F-AD08-EFEEAA6D27E4}"/>
              </a:ext>
            </a:extLst>
          </p:cNvPr>
          <p:cNvCxnSpPr>
            <a:stCxn id="3" idx="0"/>
            <a:endCxn id="48" idx="4"/>
          </p:cNvCxnSpPr>
          <p:nvPr/>
        </p:nvCxnSpPr>
        <p:spPr>
          <a:xfrm flipV="1">
            <a:off x="1697868" y="4481671"/>
            <a:ext cx="1909855" cy="761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9116EA7-6C5D-4721-B2D0-835B570104E4}"/>
              </a:ext>
            </a:extLst>
          </p:cNvPr>
          <p:cNvCxnSpPr>
            <a:stCxn id="5" idx="0"/>
            <a:endCxn id="48" idx="4"/>
          </p:cNvCxnSpPr>
          <p:nvPr/>
        </p:nvCxnSpPr>
        <p:spPr>
          <a:xfrm flipV="1">
            <a:off x="2394359" y="4481671"/>
            <a:ext cx="1213364" cy="73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0BCD1C1-F0A0-4059-8E4B-772FEA39B3C8}"/>
              </a:ext>
            </a:extLst>
          </p:cNvPr>
          <p:cNvCxnSpPr>
            <a:stCxn id="4" idx="0"/>
            <a:endCxn id="48" idx="4"/>
          </p:cNvCxnSpPr>
          <p:nvPr/>
        </p:nvCxnSpPr>
        <p:spPr>
          <a:xfrm flipV="1">
            <a:off x="3069477" y="4481671"/>
            <a:ext cx="538246" cy="75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7FABC01-2A2A-485E-9657-AA809D25C022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3602630" y="4514292"/>
            <a:ext cx="348187" cy="729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C6166E93-683D-428F-9B43-0A70F3EDE168}"/>
              </a:ext>
            </a:extLst>
          </p:cNvPr>
          <p:cNvSpPr/>
          <p:nvPr/>
        </p:nvSpPr>
        <p:spPr>
          <a:xfrm>
            <a:off x="2323303" y="2814359"/>
            <a:ext cx="192947" cy="2432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538D48-FA2C-451B-8085-4AEE596476B3}"/>
              </a:ext>
            </a:extLst>
          </p:cNvPr>
          <p:cNvCxnSpPr>
            <a:stCxn id="7" idx="0"/>
            <a:endCxn id="69" idx="4"/>
          </p:cNvCxnSpPr>
          <p:nvPr/>
        </p:nvCxnSpPr>
        <p:spPr>
          <a:xfrm flipV="1">
            <a:off x="980209" y="3057640"/>
            <a:ext cx="1439568" cy="1272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EE1C9CD-AAF4-43A4-8F74-7FAB670E614A}"/>
              </a:ext>
            </a:extLst>
          </p:cNvPr>
          <p:cNvCxnSpPr>
            <a:stCxn id="13" idx="0"/>
            <a:endCxn id="69" idx="4"/>
          </p:cNvCxnSpPr>
          <p:nvPr/>
        </p:nvCxnSpPr>
        <p:spPr>
          <a:xfrm flipV="1">
            <a:off x="1957629" y="3057640"/>
            <a:ext cx="462148" cy="126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54F9B2D-1975-4EF7-AF7F-81E1366A34FE}"/>
              </a:ext>
            </a:extLst>
          </p:cNvPr>
          <p:cNvCxnSpPr>
            <a:stCxn id="47" idx="0"/>
            <a:endCxn id="69" idx="4"/>
          </p:cNvCxnSpPr>
          <p:nvPr/>
        </p:nvCxnSpPr>
        <p:spPr>
          <a:xfrm flipH="1" flipV="1">
            <a:off x="2419777" y="3057640"/>
            <a:ext cx="379502" cy="1262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CC6C8BA-43D8-4F27-B7CE-D53801DE7710}"/>
              </a:ext>
            </a:extLst>
          </p:cNvPr>
          <p:cNvCxnSpPr>
            <a:stCxn id="48" idx="0"/>
            <a:endCxn id="69" idx="4"/>
          </p:cNvCxnSpPr>
          <p:nvPr/>
        </p:nvCxnSpPr>
        <p:spPr>
          <a:xfrm flipH="1" flipV="1">
            <a:off x="2419777" y="3057640"/>
            <a:ext cx="1187946" cy="123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B4807DE-305F-4D46-852D-74703A61A07B}"/>
              </a:ext>
            </a:extLst>
          </p:cNvPr>
          <p:cNvSpPr txBox="1"/>
          <p:nvPr/>
        </p:nvSpPr>
        <p:spPr>
          <a:xfrm>
            <a:off x="82768" y="1124125"/>
            <a:ext cx="4774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одного скрытого слоя, количество перспетронов растет экпонентациально</a:t>
            </a:r>
            <a:br>
              <a:rPr lang="ru-RU" dirty="0"/>
            </a:br>
            <a:r>
              <a:rPr lang="en-US" dirty="0"/>
              <a:t>XOR</a:t>
            </a:r>
            <a:r>
              <a:rPr lang="ru-RU" dirty="0"/>
              <a:t> требует 3 перспетрона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3A0D70A-0428-4A2D-B52B-FF0AB18240AF}"/>
              </a:ext>
            </a:extLst>
          </p:cNvPr>
          <p:cNvSpPr txBox="1"/>
          <p:nvPr/>
        </p:nvSpPr>
        <p:spPr>
          <a:xfrm>
            <a:off x="7994708" y="1375794"/>
            <a:ext cx="2751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Оптимальная архитектура</a:t>
            </a:r>
          </a:p>
          <a:p>
            <a:r>
              <a:rPr lang="ru-RU" dirty="0"/>
              <a:t>растет логарифмически</a:t>
            </a:r>
            <a:endParaRPr lang="en-US" dirty="0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F9D9BA0E-DF73-49A9-95DD-AF9E18A4F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866" y="2522122"/>
            <a:ext cx="44291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71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384</Words>
  <Application>Microsoft Office PowerPoint</Application>
  <PresentationFormat>Widescreen</PresentationFormat>
  <Paragraphs>174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Нейронные сети</vt:lpstr>
      <vt:lpstr>Персептрон</vt:lpstr>
      <vt:lpstr>Перспетрон – Линейная модель</vt:lpstr>
      <vt:lpstr>PowerPoint Presentation</vt:lpstr>
      <vt:lpstr>Функции апроксимации для MLP</vt:lpstr>
      <vt:lpstr>PowerPoint Presentation</vt:lpstr>
      <vt:lpstr>XOR</vt:lpstr>
      <vt:lpstr>PowerPoint Presentation</vt:lpstr>
      <vt:lpstr>PowerPoint Presentation</vt:lpstr>
      <vt:lpstr>Апроксимация непрерывных функций</vt:lpstr>
      <vt:lpstr>PowerPoint Presentation</vt:lpstr>
      <vt:lpstr>Количество слоев для аппроксимации</vt:lpstr>
      <vt:lpstr>PowerPoint Presentation</vt:lpstr>
      <vt:lpstr>Тренировка нейронной сети</vt:lpstr>
      <vt:lpstr>Функции активации</vt:lpstr>
      <vt:lpstr>PowerPoint Presentation</vt:lpstr>
      <vt:lpstr>Функция потерь</vt:lpstr>
      <vt:lpstr>Седловая точка</vt:lpstr>
      <vt:lpstr>Прямое распространение</vt:lpstr>
      <vt:lpstr>Обратное распространение</vt:lpstr>
      <vt:lpstr>Gradient descent</vt:lpstr>
      <vt:lpstr>Stochastic gradient descent</vt:lpstr>
      <vt:lpstr>Оптизирование спуска</vt:lpstr>
      <vt:lpstr>Масшатабирование признаков</vt:lpstr>
      <vt:lpstr>Применение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Нейронные сети</dc:title>
  <dc:creator>Anton Nesterenko</dc:creator>
  <cp:lastModifiedBy>Anton Nesterenko</cp:lastModifiedBy>
  <cp:revision>12</cp:revision>
  <dcterms:created xsi:type="dcterms:W3CDTF">2019-10-07T06:36:33Z</dcterms:created>
  <dcterms:modified xsi:type="dcterms:W3CDTF">2019-10-07T08:26:31Z</dcterms:modified>
</cp:coreProperties>
</file>