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5" r:id="rId22"/>
    <p:sldId id="306" r:id="rId23"/>
    <p:sldId id="307" r:id="rId24"/>
    <p:sldId id="317" r:id="rId25"/>
    <p:sldId id="304" r:id="rId26"/>
    <p:sldId id="322" r:id="rId27"/>
    <p:sldId id="323" r:id="rId28"/>
    <p:sldId id="388" r:id="rId29"/>
    <p:sldId id="385" r:id="rId30"/>
    <p:sldId id="386" r:id="rId31"/>
    <p:sldId id="387" r:id="rId32"/>
    <p:sldId id="401" r:id="rId33"/>
  </p:sldIdLst>
  <p:sldSz cx="12192000" cy="6858000"/>
  <p:notesSz cx="6858000" cy="9144000"/>
  <p:embeddedFontLst>
    <p:embeddedFont>
      <p:font typeface="Fira Code" panose="020B0809050000020004" pitchFamily="49" charset="0"/>
      <p:regular r:id="rId36"/>
      <p:bold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B61"/>
    <a:srgbClr val="00979D"/>
    <a:srgbClr val="D35400"/>
    <a:srgbClr val="005C5F"/>
    <a:srgbClr val="E6352B"/>
    <a:srgbClr val="728E00"/>
    <a:srgbClr val="FD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4"/>
    <p:restoredTop sz="94643"/>
  </p:normalViewPr>
  <p:slideViewPr>
    <p:cSldViewPr snapToGrid="0">
      <p:cViewPr varScale="1">
        <p:scale>
          <a:sx n="107" d="100"/>
          <a:sy n="107" d="100"/>
        </p:scale>
        <p:origin x="7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. Nobody" userId="d01bf465fa7352d1" providerId="LiveId" clId="{0D4E6BD9-4BD6-46A1-8D0E-6FD971DA1A5C}"/>
    <pc:docChg chg="undo custSel addSld delSld modSld sldOrd modMainMaster">
      <pc:chgData name="Mr. Nobody" userId="d01bf465fa7352d1" providerId="LiveId" clId="{0D4E6BD9-4BD6-46A1-8D0E-6FD971DA1A5C}" dt="2025-06-18T15:20:21.233" v="18811" actId="207"/>
      <pc:docMkLst>
        <pc:docMk/>
      </pc:docMkLst>
      <pc:sldChg chg="addSp delSp modSp new mod">
        <pc:chgData name="Mr. Nobody" userId="d01bf465fa7352d1" providerId="LiveId" clId="{0D4E6BD9-4BD6-46A1-8D0E-6FD971DA1A5C}" dt="2025-05-11T06:35:16.224" v="18663" actId="20577"/>
        <pc:sldMkLst>
          <pc:docMk/>
          <pc:sldMk cId="2733625115" sldId="256"/>
        </pc:sldMkLst>
        <pc:spChg chg="mod">
          <ac:chgData name="Mr. Nobody" userId="d01bf465fa7352d1" providerId="LiveId" clId="{0D4E6BD9-4BD6-46A1-8D0E-6FD971DA1A5C}" dt="2025-04-23T19:00:13.543" v="96" actId="122"/>
          <ac:spMkLst>
            <pc:docMk/>
            <pc:sldMk cId="2733625115" sldId="256"/>
            <ac:spMk id="2" creationId="{521447FE-EB38-4DB0-6D20-8301A1235427}"/>
          </ac:spMkLst>
        </pc:spChg>
        <pc:spChg chg="mod">
          <ac:chgData name="Mr. Nobody" userId="d01bf465fa7352d1" providerId="LiveId" clId="{0D4E6BD9-4BD6-46A1-8D0E-6FD971DA1A5C}" dt="2025-05-11T06:35:16.224" v="18663" actId="20577"/>
          <ac:spMkLst>
            <pc:docMk/>
            <pc:sldMk cId="2733625115" sldId="256"/>
            <ac:spMk id="3" creationId="{4D2D25DF-43A0-144B-A600-40CE7BA57AA6}"/>
          </ac:spMkLst>
        </pc:spChg>
        <pc:picChg chg="add del mod ord">
          <ac:chgData name="Mr. Nobody" userId="d01bf465fa7352d1" providerId="LiveId" clId="{0D4E6BD9-4BD6-46A1-8D0E-6FD971DA1A5C}" dt="2025-04-30T19:58:07.713" v="17215" actId="29295"/>
          <ac:picMkLst>
            <pc:docMk/>
            <pc:sldMk cId="2733625115" sldId="256"/>
            <ac:picMk id="11" creationId="{6E8E5070-2DBC-D630-29E1-24AA92D025C0}"/>
          </ac:picMkLst>
        </pc:picChg>
      </pc:sldChg>
      <pc:sldChg chg="addSp delSp modSp new del mod">
        <pc:chgData name="Mr. Nobody" userId="d01bf465fa7352d1" providerId="LiveId" clId="{0D4E6BD9-4BD6-46A1-8D0E-6FD971DA1A5C}" dt="2025-04-23T19:12:27.361" v="312" actId="47"/>
        <pc:sldMkLst>
          <pc:docMk/>
          <pc:sldMk cId="2219823629" sldId="257"/>
        </pc:sldMkLst>
      </pc:sldChg>
      <pc:sldChg chg="new del">
        <pc:chgData name="Mr. Nobody" userId="d01bf465fa7352d1" providerId="LiveId" clId="{0D4E6BD9-4BD6-46A1-8D0E-6FD971DA1A5C}" dt="2025-04-23T18:58:32.769" v="92" actId="47"/>
        <pc:sldMkLst>
          <pc:docMk/>
          <pc:sldMk cId="3198825834" sldId="257"/>
        </pc:sldMkLst>
      </pc:sldChg>
      <pc:sldChg chg="addSp modSp new del mod">
        <pc:chgData name="Mr. Nobody" userId="d01bf465fa7352d1" providerId="LiveId" clId="{0D4E6BD9-4BD6-46A1-8D0E-6FD971DA1A5C}" dt="2025-06-03T13:52:02.116" v="18690" actId="47"/>
        <pc:sldMkLst>
          <pc:docMk/>
          <pc:sldMk cId="2169937717" sldId="258"/>
        </pc:sldMkLst>
      </pc:sldChg>
      <pc:sldChg chg="addSp modSp add del mod">
        <pc:chgData name="Mr. Nobody" userId="d01bf465fa7352d1" providerId="LiveId" clId="{0D4E6BD9-4BD6-46A1-8D0E-6FD971DA1A5C}" dt="2025-06-03T13:52:02.116" v="18690" actId="47"/>
        <pc:sldMkLst>
          <pc:docMk/>
          <pc:sldMk cId="3943634754" sldId="259"/>
        </pc:sldMkLst>
      </pc:sldChg>
      <pc:sldChg chg="modSp add del mod">
        <pc:chgData name="Mr. Nobody" userId="d01bf465fa7352d1" providerId="LiveId" clId="{0D4E6BD9-4BD6-46A1-8D0E-6FD971DA1A5C}" dt="2025-04-23T19:20:43.481" v="692" actId="47"/>
        <pc:sldMkLst>
          <pc:docMk/>
          <pc:sldMk cId="645352347" sldId="260"/>
        </pc:sldMkLst>
      </pc:sldChg>
      <pc:sldChg chg="modSp add del mod">
        <pc:chgData name="Mr. Nobody" userId="d01bf465fa7352d1" providerId="LiveId" clId="{0D4E6BD9-4BD6-46A1-8D0E-6FD971DA1A5C}" dt="2025-06-03T13:52:02.116" v="18690" actId="47"/>
        <pc:sldMkLst>
          <pc:docMk/>
          <pc:sldMk cId="2495184423" sldId="260"/>
        </pc:sldMkLst>
      </pc:sldChg>
      <pc:sldChg chg="add del">
        <pc:chgData name="Mr. Nobody" userId="d01bf465fa7352d1" providerId="LiveId" clId="{0D4E6BD9-4BD6-46A1-8D0E-6FD971DA1A5C}" dt="2025-04-23T19:14:21.881" v="498" actId="47"/>
        <pc:sldMkLst>
          <pc:docMk/>
          <pc:sldMk cId="2627976858" sldId="260"/>
        </pc:sldMkLst>
      </pc:sldChg>
      <pc:sldChg chg="addSp modSp new del mod">
        <pc:chgData name="Mr. Nobody" userId="d01bf465fa7352d1" providerId="LiveId" clId="{0D4E6BD9-4BD6-46A1-8D0E-6FD971DA1A5C}" dt="2025-06-03T13:52:02.116" v="18690" actId="47"/>
        <pc:sldMkLst>
          <pc:docMk/>
          <pc:sldMk cId="199411362" sldId="261"/>
        </pc:sldMkLst>
      </pc:sldChg>
      <pc:sldChg chg="add del">
        <pc:chgData name="Mr. Nobody" userId="d01bf465fa7352d1" providerId="LiveId" clId="{0D4E6BD9-4BD6-46A1-8D0E-6FD971DA1A5C}" dt="2025-04-23T19:19:29.853" v="635" actId="47"/>
        <pc:sldMkLst>
          <pc:docMk/>
          <pc:sldMk cId="2485080072" sldId="261"/>
        </pc:sldMkLst>
      </pc:sldChg>
      <pc:sldChg chg="addSp delSp modSp add del mod ord">
        <pc:chgData name="Mr. Nobody" userId="d01bf465fa7352d1" providerId="LiveId" clId="{0D4E6BD9-4BD6-46A1-8D0E-6FD971DA1A5C}" dt="2025-06-03T13:52:02.116" v="18690" actId="47"/>
        <pc:sldMkLst>
          <pc:docMk/>
          <pc:sldMk cId="3796069790" sldId="262"/>
        </pc:sldMkLst>
      </pc:sldChg>
      <pc:sldChg chg="modSp add del mod">
        <pc:chgData name="Mr. Nobody" userId="d01bf465fa7352d1" providerId="LiveId" clId="{0D4E6BD9-4BD6-46A1-8D0E-6FD971DA1A5C}" dt="2025-06-03T13:52:02.116" v="18690" actId="47"/>
        <pc:sldMkLst>
          <pc:docMk/>
          <pc:sldMk cId="713171313" sldId="263"/>
        </pc:sldMkLst>
      </pc:sldChg>
      <pc:sldChg chg="addSp delSp modSp new del mod">
        <pc:chgData name="Mr. Nobody" userId="d01bf465fa7352d1" providerId="LiveId" clId="{0D4E6BD9-4BD6-46A1-8D0E-6FD971DA1A5C}" dt="2025-06-03T13:52:02.116" v="18690" actId="47"/>
        <pc:sldMkLst>
          <pc:docMk/>
          <pc:sldMk cId="15789342" sldId="264"/>
        </pc:sldMkLst>
      </pc:sldChg>
      <pc:sldChg chg="addSp delSp modSp new del mod">
        <pc:chgData name="Mr. Nobody" userId="d01bf465fa7352d1" providerId="LiveId" clId="{0D4E6BD9-4BD6-46A1-8D0E-6FD971DA1A5C}" dt="2025-06-03T13:52:02.116" v="18690" actId="47"/>
        <pc:sldMkLst>
          <pc:docMk/>
          <pc:sldMk cId="1434436490" sldId="265"/>
        </pc:sldMkLst>
      </pc:sldChg>
      <pc:sldChg chg="addSp delSp modSp add del mod">
        <pc:chgData name="Mr. Nobody" userId="d01bf465fa7352d1" providerId="LiveId" clId="{0D4E6BD9-4BD6-46A1-8D0E-6FD971DA1A5C}" dt="2025-06-03T13:52:02.116" v="18690" actId="47"/>
        <pc:sldMkLst>
          <pc:docMk/>
          <pc:sldMk cId="1036404226" sldId="266"/>
        </pc:sldMkLst>
      </pc:sldChg>
      <pc:sldChg chg="modSp add del mod">
        <pc:chgData name="Mr. Nobody" userId="d01bf465fa7352d1" providerId="LiveId" clId="{0D4E6BD9-4BD6-46A1-8D0E-6FD971DA1A5C}" dt="2025-06-03T13:52:02.116" v="18690" actId="47"/>
        <pc:sldMkLst>
          <pc:docMk/>
          <pc:sldMk cId="3398269698" sldId="267"/>
        </pc:sldMkLst>
      </pc:sldChg>
      <pc:sldChg chg="addSp delSp modSp add del mod ord">
        <pc:chgData name="Mr. Nobody" userId="d01bf465fa7352d1" providerId="LiveId" clId="{0D4E6BD9-4BD6-46A1-8D0E-6FD971DA1A5C}" dt="2025-06-03T13:52:02.116" v="18690" actId="47"/>
        <pc:sldMkLst>
          <pc:docMk/>
          <pc:sldMk cId="149412361" sldId="268"/>
        </pc:sldMkLst>
      </pc:sldChg>
      <pc:sldChg chg="modSp add del mod">
        <pc:chgData name="Mr. Nobody" userId="d01bf465fa7352d1" providerId="LiveId" clId="{0D4E6BD9-4BD6-46A1-8D0E-6FD971DA1A5C}" dt="2025-04-24T03:46:01.441" v="2453" actId="47"/>
        <pc:sldMkLst>
          <pc:docMk/>
          <pc:sldMk cId="2709811984" sldId="268"/>
        </pc:sldMkLst>
      </pc:sldChg>
      <pc:sldChg chg="modSp add del mod">
        <pc:chgData name="Mr. Nobody" userId="d01bf465fa7352d1" providerId="LiveId" clId="{0D4E6BD9-4BD6-46A1-8D0E-6FD971DA1A5C}" dt="2025-04-24T03:46:01.441" v="2453" actId="47"/>
        <pc:sldMkLst>
          <pc:docMk/>
          <pc:sldMk cId="1495389965" sldId="269"/>
        </pc:sldMkLst>
      </pc:sldChg>
      <pc:sldChg chg="addSp delSp modSp add del mod">
        <pc:chgData name="Mr. Nobody" userId="d01bf465fa7352d1" providerId="LiveId" clId="{0D4E6BD9-4BD6-46A1-8D0E-6FD971DA1A5C}" dt="2025-06-03T13:52:02.116" v="18690" actId="47"/>
        <pc:sldMkLst>
          <pc:docMk/>
          <pc:sldMk cId="2241437012" sldId="269"/>
        </pc:sldMkLst>
      </pc:sldChg>
      <pc:sldChg chg="addSp delSp modSp add del mod">
        <pc:chgData name="Mr. Nobody" userId="d01bf465fa7352d1" providerId="LiveId" clId="{0D4E6BD9-4BD6-46A1-8D0E-6FD971DA1A5C}" dt="2025-06-03T13:52:02.116" v="18690" actId="47"/>
        <pc:sldMkLst>
          <pc:docMk/>
          <pc:sldMk cId="2706856247" sldId="270"/>
        </pc:sldMkLst>
      </pc:sldChg>
      <pc:sldChg chg="delSp modSp add del mod">
        <pc:chgData name="Mr. Nobody" userId="d01bf465fa7352d1" providerId="LiveId" clId="{0D4E6BD9-4BD6-46A1-8D0E-6FD971DA1A5C}" dt="2025-06-03T13:52:02.116" v="18690" actId="47"/>
        <pc:sldMkLst>
          <pc:docMk/>
          <pc:sldMk cId="435446101" sldId="271"/>
        </pc:sldMkLst>
      </pc:sldChg>
      <pc:sldChg chg="modSp add del mod">
        <pc:chgData name="Mr. Nobody" userId="d01bf465fa7352d1" providerId="LiveId" clId="{0D4E6BD9-4BD6-46A1-8D0E-6FD971DA1A5C}" dt="2025-06-03T13:52:02.116" v="18690" actId="47"/>
        <pc:sldMkLst>
          <pc:docMk/>
          <pc:sldMk cId="1923101561" sldId="272"/>
        </pc:sldMkLst>
      </pc:sldChg>
      <pc:sldChg chg="modSp add del mod">
        <pc:chgData name="Mr. Nobody" userId="d01bf465fa7352d1" providerId="LiveId" clId="{0D4E6BD9-4BD6-46A1-8D0E-6FD971DA1A5C}" dt="2025-06-03T13:52:02.116" v="18690" actId="47"/>
        <pc:sldMkLst>
          <pc:docMk/>
          <pc:sldMk cId="2036408062" sldId="273"/>
        </pc:sldMkLst>
      </pc:sldChg>
      <pc:sldChg chg="add del">
        <pc:chgData name="Mr. Nobody" userId="d01bf465fa7352d1" providerId="LiveId" clId="{0D4E6BD9-4BD6-46A1-8D0E-6FD971DA1A5C}" dt="2025-04-24T03:53:28.495" v="2489" actId="47"/>
        <pc:sldMkLst>
          <pc:docMk/>
          <pc:sldMk cId="2959762019" sldId="273"/>
        </pc:sldMkLst>
      </pc:sldChg>
      <pc:sldChg chg="addSp delSp modSp add del mod">
        <pc:chgData name="Mr. Nobody" userId="d01bf465fa7352d1" providerId="LiveId" clId="{0D4E6BD9-4BD6-46A1-8D0E-6FD971DA1A5C}" dt="2025-06-03T13:52:02.116" v="18690" actId="47"/>
        <pc:sldMkLst>
          <pc:docMk/>
          <pc:sldMk cId="1082790996" sldId="274"/>
        </pc:sldMkLst>
      </pc:sldChg>
      <pc:sldChg chg="addSp delSp modSp add del mod">
        <pc:chgData name="Mr. Nobody" userId="d01bf465fa7352d1" providerId="LiveId" clId="{0D4E6BD9-4BD6-46A1-8D0E-6FD971DA1A5C}" dt="2025-06-03T13:52:02.116" v="18690" actId="47"/>
        <pc:sldMkLst>
          <pc:docMk/>
          <pc:sldMk cId="479999946" sldId="275"/>
        </pc:sldMkLst>
      </pc:sldChg>
      <pc:sldChg chg="modSp add del mod">
        <pc:chgData name="Mr. Nobody" userId="d01bf465fa7352d1" providerId="LiveId" clId="{0D4E6BD9-4BD6-46A1-8D0E-6FD971DA1A5C}" dt="2025-04-28T20:18:01.355" v="12847" actId="47"/>
        <pc:sldMkLst>
          <pc:docMk/>
          <pc:sldMk cId="382424386" sldId="276"/>
        </pc:sldMkLst>
      </pc:sldChg>
      <pc:sldChg chg="addSp delSp modSp add del mod">
        <pc:chgData name="Mr. Nobody" userId="d01bf465fa7352d1" providerId="LiveId" clId="{0D4E6BD9-4BD6-46A1-8D0E-6FD971DA1A5C}" dt="2025-06-03T13:52:02.116" v="18690" actId="47"/>
        <pc:sldMkLst>
          <pc:docMk/>
          <pc:sldMk cId="2263517747" sldId="277"/>
        </pc:sldMkLst>
      </pc:sldChg>
      <pc:sldChg chg="delSp modSp add del mod ord">
        <pc:chgData name="Mr. Nobody" userId="d01bf465fa7352d1" providerId="LiveId" clId="{0D4E6BD9-4BD6-46A1-8D0E-6FD971DA1A5C}" dt="2025-06-03T13:52:02.116" v="18690" actId="47"/>
        <pc:sldMkLst>
          <pc:docMk/>
          <pc:sldMk cId="2306907209" sldId="278"/>
        </pc:sldMkLst>
      </pc:sldChg>
      <pc:sldChg chg="delSp modSp add del mod">
        <pc:chgData name="Mr. Nobody" userId="d01bf465fa7352d1" providerId="LiveId" clId="{0D4E6BD9-4BD6-46A1-8D0E-6FD971DA1A5C}" dt="2025-06-03T13:52:02.116" v="18690" actId="47"/>
        <pc:sldMkLst>
          <pc:docMk/>
          <pc:sldMk cId="2807239802" sldId="279"/>
        </pc:sldMkLst>
      </pc:sldChg>
      <pc:sldChg chg="delSp modSp add del mod">
        <pc:chgData name="Mr. Nobody" userId="d01bf465fa7352d1" providerId="LiveId" clId="{0D4E6BD9-4BD6-46A1-8D0E-6FD971DA1A5C}" dt="2025-06-03T13:52:02.116" v="18690" actId="47"/>
        <pc:sldMkLst>
          <pc:docMk/>
          <pc:sldMk cId="3147770078" sldId="280"/>
        </pc:sldMkLst>
      </pc:sldChg>
      <pc:sldChg chg="delSp modSp add del mod">
        <pc:chgData name="Mr. Nobody" userId="d01bf465fa7352d1" providerId="LiveId" clId="{0D4E6BD9-4BD6-46A1-8D0E-6FD971DA1A5C}" dt="2025-06-03T13:52:02.116" v="18690" actId="47"/>
        <pc:sldMkLst>
          <pc:docMk/>
          <pc:sldMk cId="2553822955" sldId="281"/>
        </pc:sldMkLst>
      </pc:sldChg>
      <pc:sldChg chg="delSp modSp add del mod">
        <pc:chgData name="Mr. Nobody" userId="d01bf465fa7352d1" providerId="LiveId" clId="{0D4E6BD9-4BD6-46A1-8D0E-6FD971DA1A5C}" dt="2025-06-03T13:52:02.116" v="18690" actId="47"/>
        <pc:sldMkLst>
          <pc:docMk/>
          <pc:sldMk cId="3436380721" sldId="282"/>
        </pc:sldMkLst>
      </pc:sldChg>
      <pc:sldChg chg="delSp modSp add del mod">
        <pc:chgData name="Mr. Nobody" userId="d01bf465fa7352d1" providerId="LiveId" clId="{0D4E6BD9-4BD6-46A1-8D0E-6FD971DA1A5C}" dt="2025-06-03T13:52:02.116" v="18690" actId="47"/>
        <pc:sldMkLst>
          <pc:docMk/>
          <pc:sldMk cId="3689189222" sldId="283"/>
        </pc:sldMkLst>
      </pc:sldChg>
      <pc:sldChg chg="modSp add del mod">
        <pc:chgData name="Mr. Nobody" userId="d01bf465fa7352d1" providerId="LiveId" clId="{0D4E6BD9-4BD6-46A1-8D0E-6FD971DA1A5C}" dt="2025-06-03T13:52:02.116" v="18690" actId="47"/>
        <pc:sldMkLst>
          <pc:docMk/>
          <pc:sldMk cId="1117807427" sldId="284"/>
        </pc:sldMkLst>
      </pc:sldChg>
      <pc:sldChg chg="addSp delSp modSp add mod">
        <pc:chgData name="Mr. Nobody" userId="d01bf465fa7352d1" providerId="LiveId" clId="{0D4E6BD9-4BD6-46A1-8D0E-6FD971DA1A5C}" dt="2025-06-03T13:52:36.293" v="18702" actId="207"/>
        <pc:sldMkLst>
          <pc:docMk/>
          <pc:sldMk cId="3619985421" sldId="285"/>
        </pc:sldMkLst>
        <pc:spChg chg="add del mod">
          <ac:chgData name="Mr. Nobody" userId="d01bf465fa7352d1" providerId="LiveId" clId="{0D4E6BD9-4BD6-46A1-8D0E-6FD971DA1A5C}" dt="2025-06-03T13:52:36.293" v="18702" actId="207"/>
          <ac:spMkLst>
            <pc:docMk/>
            <pc:sldMk cId="3619985421" sldId="285"/>
            <ac:spMk id="3" creationId="{D29FB53B-52D7-7599-E05C-A434E1064BD7}"/>
          </ac:spMkLst>
        </pc:spChg>
      </pc:sldChg>
      <pc:sldChg chg="addSp modSp add mod">
        <pc:chgData name="Mr. Nobody" userId="d01bf465fa7352d1" providerId="LiveId" clId="{0D4E6BD9-4BD6-46A1-8D0E-6FD971DA1A5C}" dt="2025-06-03T13:52:49.042" v="18705" actId="20577"/>
        <pc:sldMkLst>
          <pc:docMk/>
          <pc:sldMk cId="288606037" sldId="286"/>
        </pc:sldMkLst>
        <pc:spChg chg="mod">
          <ac:chgData name="Mr. Nobody" userId="d01bf465fa7352d1" providerId="LiveId" clId="{0D4E6BD9-4BD6-46A1-8D0E-6FD971DA1A5C}" dt="2025-06-03T13:52:49.042" v="18705" actId="20577"/>
          <ac:spMkLst>
            <pc:docMk/>
            <pc:sldMk cId="288606037" sldId="286"/>
            <ac:spMk id="2" creationId="{DDF60A1E-26F0-E78F-8F2C-3F3B586D746D}"/>
          </ac:spMkLst>
        </pc:spChg>
        <pc:spChg chg="mod">
          <ac:chgData name="Mr. Nobody" userId="d01bf465fa7352d1" providerId="LiveId" clId="{0D4E6BD9-4BD6-46A1-8D0E-6FD971DA1A5C}" dt="2025-04-24T17:22:36.362" v="5730" actId="207"/>
          <ac:spMkLst>
            <pc:docMk/>
            <pc:sldMk cId="288606037" sldId="286"/>
            <ac:spMk id="3" creationId="{C6ABE885-B428-685E-60AD-863B90E6B857}"/>
          </ac:spMkLst>
        </pc:spChg>
        <pc:spChg chg="add mod">
          <ac:chgData name="Mr. Nobody" userId="d01bf465fa7352d1" providerId="LiveId" clId="{0D4E6BD9-4BD6-46A1-8D0E-6FD971DA1A5C}" dt="2025-04-24T11:43:08.858" v="4459" actId="20577"/>
          <ac:spMkLst>
            <pc:docMk/>
            <pc:sldMk cId="288606037" sldId="286"/>
            <ac:spMk id="5" creationId="{488F932C-60A2-11EA-5CBB-9A9CAFD8E7A4}"/>
          </ac:spMkLst>
        </pc:spChg>
      </pc:sldChg>
      <pc:sldChg chg="addSp delSp modSp add mod">
        <pc:chgData name="Mr. Nobody" userId="d01bf465fa7352d1" providerId="LiveId" clId="{0D4E6BD9-4BD6-46A1-8D0E-6FD971DA1A5C}" dt="2025-06-03T13:52:52.192" v="18708" actId="20577"/>
        <pc:sldMkLst>
          <pc:docMk/>
          <pc:sldMk cId="2646741869" sldId="287"/>
        </pc:sldMkLst>
        <pc:spChg chg="mod">
          <ac:chgData name="Mr. Nobody" userId="d01bf465fa7352d1" providerId="LiveId" clId="{0D4E6BD9-4BD6-46A1-8D0E-6FD971DA1A5C}" dt="2025-06-03T13:52:52.192" v="18708" actId="20577"/>
          <ac:spMkLst>
            <pc:docMk/>
            <pc:sldMk cId="2646741869" sldId="287"/>
            <ac:spMk id="2" creationId="{2D9D5889-D6CF-BE1A-9E6F-8D1B36B2B824}"/>
          </ac:spMkLst>
        </pc:spChg>
        <pc:spChg chg="mod">
          <ac:chgData name="Mr. Nobody" userId="d01bf465fa7352d1" providerId="LiveId" clId="{0D4E6BD9-4BD6-46A1-8D0E-6FD971DA1A5C}" dt="2025-04-24T17:22:24.377" v="5723" actId="207"/>
          <ac:spMkLst>
            <pc:docMk/>
            <pc:sldMk cId="2646741869" sldId="287"/>
            <ac:spMk id="3" creationId="{E78F5C9E-BEA5-851E-D620-D077B216CF55}"/>
          </ac:spMkLst>
        </pc:spChg>
        <pc:spChg chg="add mod">
          <ac:chgData name="Mr. Nobody" userId="d01bf465fa7352d1" providerId="LiveId" clId="{0D4E6BD9-4BD6-46A1-8D0E-6FD971DA1A5C}" dt="2025-04-26T07:45:38.603" v="8395" actId="14100"/>
          <ac:spMkLst>
            <pc:docMk/>
            <pc:sldMk cId="2646741869" sldId="287"/>
            <ac:spMk id="6" creationId="{F45CDE2B-0190-EEA3-5698-DDA67E52F950}"/>
          </ac:spMkLst>
        </pc:spChg>
      </pc:sldChg>
      <pc:sldChg chg="addSp delSp modSp add mod">
        <pc:chgData name="Mr. Nobody" userId="d01bf465fa7352d1" providerId="LiveId" clId="{0D4E6BD9-4BD6-46A1-8D0E-6FD971DA1A5C}" dt="2025-06-03T13:52:55.199" v="18711" actId="20577"/>
        <pc:sldMkLst>
          <pc:docMk/>
          <pc:sldMk cId="1295419228" sldId="288"/>
        </pc:sldMkLst>
        <pc:spChg chg="mod">
          <ac:chgData name="Mr. Nobody" userId="d01bf465fa7352d1" providerId="LiveId" clId="{0D4E6BD9-4BD6-46A1-8D0E-6FD971DA1A5C}" dt="2025-06-03T13:52:55.199" v="18711" actId="20577"/>
          <ac:spMkLst>
            <pc:docMk/>
            <pc:sldMk cId="1295419228" sldId="288"/>
            <ac:spMk id="2" creationId="{A517EADC-89FE-F912-19C0-176CC42AA10D}"/>
          </ac:spMkLst>
        </pc:spChg>
        <pc:spChg chg="mod">
          <ac:chgData name="Mr. Nobody" userId="d01bf465fa7352d1" providerId="LiveId" clId="{0D4E6BD9-4BD6-46A1-8D0E-6FD971DA1A5C}" dt="2025-04-24T17:22:18.504" v="5720" actId="207"/>
          <ac:spMkLst>
            <pc:docMk/>
            <pc:sldMk cId="1295419228" sldId="288"/>
            <ac:spMk id="3" creationId="{30ED4E9E-E197-061C-3B45-1E3653BB0521}"/>
          </ac:spMkLst>
        </pc:spChg>
        <pc:spChg chg="add mod">
          <ac:chgData name="Mr. Nobody" userId="d01bf465fa7352d1" providerId="LiveId" clId="{0D4E6BD9-4BD6-46A1-8D0E-6FD971DA1A5C}" dt="2025-04-26T07:45:43.388" v="8396" actId="14100"/>
          <ac:spMkLst>
            <pc:docMk/>
            <pc:sldMk cId="1295419228" sldId="288"/>
            <ac:spMk id="6" creationId="{970650C4-B54F-26D3-D59A-EC9557F72929}"/>
          </ac:spMkLst>
        </pc:spChg>
      </pc:sldChg>
      <pc:sldChg chg="add del">
        <pc:chgData name="Mr. Nobody" userId="d01bf465fa7352d1" providerId="LiveId" clId="{0D4E6BD9-4BD6-46A1-8D0E-6FD971DA1A5C}" dt="2025-04-24T04:47:57.975" v="3205" actId="47"/>
        <pc:sldMkLst>
          <pc:docMk/>
          <pc:sldMk cId="4282437771" sldId="288"/>
        </pc:sldMkLst>
      </pc:sldChg>
      <pc:sldChg chg="addSp modSp add mod">
        <pc:chgData name="Mr. Nobody" userId="d01bf465fa7352d1" providerId="LiveId" clId="{0D4E6BD9-4BD6-46A1-8D0E-6FD971DA1A5C}" dt="2025-06-18T15:14:44.366" v="18808" actId="20577"/>
        <pc:sldMkLst>
          <pc:docMk/>
          <pc:sldMk cId="14071198" sldId="289"/>
        </pc:sldMkLst>
        <pc:spChg chg="mod">
          <ac:chgData name="Mr. Nobody" userId="d01bf465fa7352d1" providerId="LiveId" clId="{0D4E6BD9-4BD6-46A1-8D0E-6FD971DA1A5C}" dt="2025-06-03T13:52:58.386" v="18714" actId="20577"/>
          <ac:spMkLst>
            <pc:docMk/>
            <pc:sldMk cId="14071198" sldId="289"/>
            <ac:spMk id="2" creationId="{7B038977-6E24-8D09-187A-04AD929B2BBB}"/>
          </ac:spMkLst>
        </pc:spChg>
        <pc:spChg chg="mod">
          <ac:chgData name="Mr. Nobody" userId="d01bf465fa7352d1" providerId="LiveId" clId="{0D4E6BD9-4BD6-46A1-8D0E-6FD971DA1A5C}" dt="2025-06-18T15:14:44.366" v="18808" actId="20577"/>
          <ac:spMkLst>
            <pc:docMk/>
            <pc:sldMk cId="14071198" sldId="289"/>
            <ac:spMk id="3" creationId="{1C395D75-01A3-903D-0F0E-9532A84AD452}"/>
          </ac:spMkLst>
        </pc:spChg>
        <pc:spChg chg="add mod">
          <ac:chgData name="Mr. Nobody" userId="d01bf465fa7352d1" providerId="LiveId" clId="{0D4E6BD9-4BD6-46A1-8D0E-6FD971DA1A5C}" dt="2025-04-24T05:14:17.502" v="3690" actId="207"/>
          <ac:spMkLst>
            <pc:docMk/>
            <pc:sldMk cId="14071198" sldId="289"/>
            <ac:spMk id="5" creationId="{28D77995-5FEF-F6A3-5D12-ECDF3F4937A1}"/>
          </ac:spMkLst>
        </pc:spChg>
        <pc:picChg chg="mod">
          <ac:chgData name="Mr. Nobody" userId="d01bf465fa7352d1" providerId="LiveId" clId="{0D4E6BD9-4BD6-46A1-8D0E-6FD971DA1A5C}" dt="2025-04-28T15:32:25.849" v="9866" actId="29295"/>
          <ac:picMkLst>
            <pc:docMk/>
            <pc:sldMk cId="14071198" sldId="289"/>
            <ac:picMk id="4" creationId="{D538DFBC-CC50-37CF-D1D9-F45316A962AD}"/>
          </ac:picMkLst>
        </pc:picChg>
      </pc:sldChg>
      <pc:sldChg chg="addSp delSp modSp add mod">
        <pc:chgData name="Mr. Nobody" userId="d01bf465fa7352d1" providerId="LiveId" clId="{0D4E6BD9-4BD6-46A1-8D0E-6FD971DA1A5C}" dt="2025-06-03T13:53:26.385" v="18728" actId="20577"/>
        <pc:sldMkLst>
          <pc:docMk/>
          <pc:sldMk cId="227427686" sldId="290"/>
        </pc:sldMkLst>
        <pc:spChg chg="mod">
          <ac:chgData name="Mr. Nobody" userId="d01bf465fa7352d1" providerId="LiveId" clId="{0D4E6BD9-4BD6-46A1-8D0E-6FD971DA1A5C}" dt="2025-06-03T13:53:26.385" v="18728" actId="20577"/>
          <ac:spMkLst>
            <pc:docMk/>
            <pc:sldMk cId="227427686" sldId="290"/>
            <ac:spMk id="2" creationId="{5DACAD42-6F7E-99B0-05DA-59C947BAD26D}"/>
          </ac:spMkLst>
        </pc:spChg>
        <pc:spChg chg="mod">
          <ac:chgData name="Mr. Nobody" userId="d01bf465fa7352d1" providerId="LiveId" clId="{0D4E6BD9-4BD6-46A1-8D0E-6FD971DA1A5C}" dt="2025-04-25T05:02:26.135" v="6511" actId="14100"/>
          <ac:spMkLst>
            <pc:docMk/>
            <pc:sldMk cId="227427686" sldId="290"/>
            <ac:spMk id="3" creationId="{938DFE2B-68D4-A14C-427B-D0351C956132}"/>
          </ac:spMkLst>
        </pc:spChg>
        <pc:spChg chg="add mod">
          <ac:chgData name="Mr. Nobody" userId="d01bf465fa7352d1" providerId="LiveId" clId="{0D4E6BD9-4BD6-46A1-8D0E-6FD971DA1A5C}" dt="2025-04-26T07:45:48.120" v="8397" actId="14100"/>
          <ac:spMkLst>
            <pc:docMk/>
            <pc:sldMk cId="227427686" sldId="290"/>
            <ac:spMk id="6" creationId="{B0C6C857-12B2-3318-1F97-89C2BC9A31FE}"/>
          </ac:spMkLst>
        </pc:spChg>
        <pc:picChg chg="add mod">
          <ac:chgData name="Mr. Nobody" userId="d01bf465fa7352d1" providerId="LiveId" clId="{0D4E6BD9-4BD6-46A1-8D0E-6FD971DA1A5C}" dt="2025-04-28T16:26:36.070" v="10367"/>
          <ac:picMkLst>
            <pc:docMk/>
            <pc:sldMk cId="227427686" sldId="290"/>
            <ac:picMk id="18" creationId="{F596B925-9234-376C-C1A5-506651C84948}"/>
          </ac:picMkLst>
        </pc:picChg>
      </pc:sldChg>
      <pc:sldChg chg="addSp delSp modSp add mod">
        <pc:chgData name="Mr. Nobody" userId="d01bf465fa7352d1" providerId="LiveId" clId="{0D4E6BD9-4BD6-46A1-8D0E-6FD971DA1A5C}" dt="2025-06-03T13:53:19.561" v="18724" actId="20577"/>
        <pc:sldMkLst>
          <pc:docMk/>
          <pc:sldMk cId="965534915" sldId="291"/>
        </pc:sldMkLst>
        <pc:spChg chg="mod">
          <ac:chgData name="Mr. Nobody" userId="d01bf465fa7352d1" providerId="LiveId" clId="{0D4E6BD9-4BD6-46A1-8D0E-6FD971DA1A5C}" dt="2025-06-03T13:53:19.561" v="18724" actId="20577"/>
          <ac:spMkLst>
            <pc:docMk/>
            <pc:sldMk cId="965534915" sldId="291"/>
            <ac:spMk id="2" creationId="{8F9D73F9-5595-FDF4-BF12-3705824EC076}"/>
          </ac:spMkLst>
        </pc:spChg>
        <pc:spChg chg="add mod">
          <ac:chgData name="Mr. Nobody" userId="d01bf465fa7352d1" providerId="LiveId" clId="{0D4E6BD9-4BD6-46A1-8D0E-6FD971DA1A5C}" dt="2025-04-28T15:37:52.347" v="9869"/>
          <ac:spMkLst>
            <pc:docMk/>
            <pc:sldMk cId="965534915" sldId="291"/>
            <ac:spMk id="3" creationId="{83111D08-BAFB-08B1-C2EC-DF7FE33FE609}"/>
          </ac:spMkLst>
        </pc:spChg>
        <pc:spChg chg="mod">
          <ac:chgData name="Mr. Nobody" userId="d01bf465fa7352d1" providerId="LiveId" clId="{0D4E6BD9-4BD6-46A1-8D0E-6FD971DA1A5C}" dt="2025-04-25T05:08:03.315" v="6554" actId="1076"/>
          <ac:spMkLst>
            <pc:docMk/>
            <pc:sldMk cId="965534915" sldId="291"/>
            <ac:spMk id="7" creationId="{DB8CFFB0-56D5-41C3-5E6B-DF41AA85290A}"/>
          </ac:spMkLst>
        </pc:spChg>
        <pc:spChg chg="mod">
          <ac:chgData name="Mr. Nobody" userId="d01bf465fa7352d1" providerId="LiveId" clId="{0D4E6BD9-4BD6-46A1-8D0E-6FD971DA1A5C}" dt="2025-04-26T07:45:52.605" v="8398" actId="14100"/>
          <ac:spMkLst>
            <pc:docMk/>
            <pc:sldMk cId="965534915" sldId="291"/>
            <ac:spMk id="8" creationId="{D1D2108E-1AB8-480B-8E1E-95101FAB2586}"/>
          </ac:spMkLst>
        </pc:spChg>
        <pc:picChg chg="add mod">
          <ac:chgData name="Mr. Nobody" userId="d01bf465fa7352d1" providerId="LiveId" clId="{0D4E6BD9-4BD6-46A1-8D0E-6FD971DA1A5C}" dt="2025-04-28T16:26:36.646" v="10368"/>
          <ac:picMkLst>
            <pc:docMk/>
            <pc:sldMk cId="965534915" sldId="291"/>
            <ac:picMk id="20" creationId="{E34EEAC6-6BF3-4917-451D-2FAA065C1867}"/>
          </ac:picMkLst>
        </pc:picChg>
      </pc:sldChg>
      <pc:sldChg chg="addSp modSp add mod">
        <pc:chgData name="Mr. Nobody" userId="d01bf465fa7352d1" providerId="LiveId" clId="{0D4E6BD9-4BD6-46A1-8D0E-6FD971DA1A5C}" dt="2025-06-03T13:53:12.133" v="18723" actId="20577"/>
        <pc:sldMkLst>
          <pc:docMk/>
          <pc:sldMk cId="1994930053" sldId="292"/>
        </pc:sldMkLst>
        <pc:spChg chg="mod">
          <ac:chgData name="Mr. Nobody" userId="d01bf465fa7352d1" providerId="LiveId" clId="{0D4E6BD9-4BD6-46A1-8D0E-6FD971DA1A5C}" dt="2025-06-03T13:53:12.133" v="18723" actId="20577"/>
          <ac:spMkLst>
            <pc:docMk/>
            <pc:sldMk cId="1994930053" sldId="292"/>
            <ac:spMk id="2" creationId="{24D25DD1-C2FA-F4CA-5BAF-19D141C69FFB}"/>
          </ac:spMkLst>
        </pc:spChg>
        <pc:spChg chg="mod">
          <ac:chgData name="Mr. Nobody" userId="d01bf465fa7352d1" providerId="LiveId" clId="{0D4E6BD9-4BD6-46A1-8D0E-6FD971DA1A5C}" dt="2025-04-24T11:46:14.208" v="4462" actId="20577"/>
          <ac:spMkLst>
            <pc:docMk/>
            <pc:sldMk cId="1994930053" sldId="292"/>
            <ac:spMk id="3" creationId="{4054E8DB-0B4E-90CA-70EA-07DD0002FF98}"/>
          </ac:spMkLst>
        </pc:spChg>
        <pc:spChg chg="add mod">
          <ac:chgData name="Mr. Nobody" userId="d01bf465fa7352d1" providerId="LiveId" clId="{0D4E6BD9-4BD6-46A1-8D0E-6FD971DA1A5C}" dt="2025-04-24T11:47:13.812" v="4470" actId="20577"/>
          <ac:spMkLst>
            <pc:docMk/>
            <pc:sldMk cId="1994930053" sldId="292"/>
            <ac:spMk id="5" creationId="{4D4D6D7A-ED52-720E-37A1-7AEABD81E7F6}"/>
          </ac:spMkLst>
        </pc:spChg>
        <pc:spChg chg="mod">
          <ac:chgData name="Mr. Nobody" userId="d01bf465fa7352d1" providerId="LiveId" clId="{0D4E6BD9-4BD6-46A1-8D0E-6FD971DA1A5C}" dt="2025-04-29T02:49:12.805" v="16341" actId="113"/>
          <ac:spMkLst>
            <pc:docMk/>
            <pc:sldMk cId="1994930053" sldId="292"/>
            <ac:spMk id="6" creationId="{43E7F77B-97ED-E2DD-1DA3-4D59E2F794F4}"/>
          </ac:spMkLst>
        </pc:spChg>
        <pc:picChg chg="mod">
          <ac:chgData name="Mr. Nobody" userId="d01bf465fa7352d1" providerId="LiveId" clId="{0D4E6BD9-4BD6-46A1-8D0E-6FD971DA1A5C}" dt="2025-04-28T16:18:11.699" v="10159" actId="29295"/>
          <ac:picMkLst>
            <pc:docMk/>
            <pc:sldMk cId="1994930053" sldId="292"/>
            <ac:picMk id="4" creationId="{33C82235-CC3A-9373-97AE-AB32AB5D7D13}"/>
          </ac:picMkLst>
        </pc:picChg>
      </pc:sldChg>
      <pc:sldChg chg="addSp delSp modSp add mod">
        <pc:chgData name="Mr. Nobody" userId="d01bf465fa7352d1" providerId="LiveId" clId="{0D4E6BD9-4BD6-46A1-8D0E-6FD971DA1A5C}" dt="2025-06-03T13:53:37.319" v="18734" actId="20577"/>
        <pc:sldMkLst>
          <pc:docMk/>
          <pc:sldMk cId="2729557093" sldId="293"/>
        </pc:sldMkLst>
        <pc:spChg chg="mod">
          <ac:chgData name="Mr. Nobody" userId="d01bf465fa7352d1" providerId="LiveId" clId="{0D4E6BD9-4BD6-46A1-8D0E-6FD971DA1A5C}" dt="2025-06-03T13:53:37.319" v="18734" actId="20577"/>
          <ac:spMkLst>
            <pc:docMk/>
            <pc:sldMk cId="2729557093" sldId="293"/>
            <ac:spMk id="2" creationId="{A7CDE15D-06EA-A04B-104A-3C4FB6947B95}"/>
          </ac:spMkLst>
        </pc:spChg>
        <pc:spChg chg="add mod">
          <ac:chgData name="Mr. Nobody" userId="d01bf465fa7352d1" providerId="LiveId" clId="{0D4E6BD9-4BD6-46A1-8D0E-6FD971DA1A5C}" dt="2025-04-25T05:08:55.599" v="6561" actId="1076"/>
          <ac:spMkLst>
            <pc:docMk/>
            <pc:sldMk cId="2729557093" sldId="293"/>
            <ac:spMk id="5" creationId="{44FE7DC7-2EF4-BC8B-6128-009F97BC882E}"/>
          </ac:spMkLst>
        </pc:spChg>
        <pc:spChg chg="add mod">
          <ac:chgData name="Mr. Nobody" userId="d01bf465fa7352d1" providerId="LiveId" clId="{0D4E6BD9-4BD6-46A1-8D0E-6FD971DA1A5C}" dt="2025-04-26T07:46:01.462" v="8399" actId="14100"/>
          <ac:spMkLst>
            <pc:docMk/>
            <pc:sldMk cId="2729557093" sldId="293"/>
            <ac:spMk id="9" creationId="{224B0017-1265-6C13-C9DD-FBC1ABBA0DD3}"/>
          </ac:spMkLst>
        </pc:spChg>
        <pc:picChg chg="add mod">
          <ac:chgData name="Mr. Nobody" userId="d01bf465fa7352d1" providerId="LiveId" clId="{0D4E6BD9-4BD6-46A1-8D0E-6FD971DA1A5C}" dt="2025-04-28T16:26:37.726" v="10369"/>
          <ac:picMkLst>
            <pc:docMk/>
            <pc:sldMk cId="2729557093" sldId="293"/>
            <ac:picMk id="19" creationId="{71C3E9FB-A13D-2B08-3DA3-9EAF88AC3732}"/>
          </ac:picMkLst>
        </pc:picChg>
      </pc:sldChg>
      <pc:sldChg chg="addSp delSp modSp add mod">
        <pc:chgData name="Mr. Nobody" userId="d01bf465fa7352d1" providerId="LiveId" clId="{0D4E6BD9-4BD6-46A1-8D0E-6FD971DA1A5C}" dt="2025-06-03T13:53:40.484" v="18737" actId="20577"/>
        <pc:sldMkLst>
          <pc:docMk/>
          <pc:sldMk cId="965694162" sldId="294"/>
        </pc:sldMkLst>
        <pc:spChg chg="mod">
          <ac:chgData name="Mr. Nobody" userId="d01bf465fa7352d1" providerId="LiveId" clId="{0D4E6BD9-4BD6-46A1-8D0E-6FD971DA1A5C}" dt="2025-06-03T13:53:40.484" v="18737" actId="20577"/>
          <ac:spMkLst>
            <pc:docMk/>
            <pc:sldMk cId="965694162" sldId="294"/>
            <ac:spMk id="2" creationId="{856F499A-263E-860D-1701-6F7FD4EA9FB2}"/>
          </ac:spMkLst>
        </pc:spChg>
        <pc:spChg chg="add mod">
          <ac:chgData name="Mr. Nobody" userId="d01bf465fa7352d1" providerId="LiveId" clId="{0D4E6BD9-4BD6-46A1-8D0E-6FD971DA1A5C}" dt="2025-04-24T11:47:18.943" v="4478" actId="20577"/>
          <ac:spMkLst>
            <pc:docMk/>
            <pc:sldMk cId="965694162" sldId="294"/>
            <ac:spMk id="5" creationId="{DCE740D6-A0E7-8E76-2D1B-B5171A47C50C}"/>
          </ac:spMkLst>
        </pc:spChg>
        <pc:spChg chg="mod">
          <ac:chgData name="Mr. Nobody" userId="d01bf465fa7352d1" providerId="LiveId" clId="{0D4E6BD9-4BD6-46A1-8D0E-6FD971DA1A5C}" dt="2025-04-29T02:49:06.588" v="16340" actId="113"/>
          <ac:spMkLst>
            <pc:docMk/>
            <pc:sldMk cId="965694162" sldId="294"/>
            <ac:spMk id="6" creationId="{B3ACB944-1297-CCFB-A77C-E18C62340AAF}"/>
          </ac:spMkLst>
        </pc:spChg>
        <pc:spChg chg="add mod">
          <ac:chgData name="Mr. Nobody" userId="d01bf465fa7352d1" providerId="LiveId" clId="{0D4E6BD9-4BD6-46A1-8D0E-6FD971DA1A5C}" dt="2025-04-28T16:31:57.547" v="10437" actId="20577"/>
          <ac:spMkLst>
            <pc:docMk/>
            <pc:sldMk cId="965694162" sldId="294"/>
            <ac:spMk id="10" creationId="{67F76BE1-EBB1-8AF7-38F8-DDE61D804EB0}"/>
          </ac:spMkLst>
        </pc:spChg>
        <pc:picChg chg="add mod">
          <ac:chgData name="Mr. Nobody" userId="d01bf465fa7352d1" providerId="LiveId" clId="{0D4E6BD9-4BD6-46A1-8D0E-6FD971DA1A5C}" dt="2025-04-29T01:46:10.967" v="15221"/>
          <ac:picMkLst>
            <pc:docMk/>
            <pc:sldMk cId="965694162" sldId="294"/>
            <ac:picMk id="12" creationId="{53058F6C-9DFA-922C-C5CA-00144B059B79}"/>
          </ac:picMkLst>
        </pc:picChg>
      </pc:sldChg>
      <pc:sldChg chg="modSp add mod">
        <pc:chgData name="Mr. Nobody" userId="d01bf465fa7352d1" providerId="LiveId" clId="{0D4E6BD9-4BD6-46A1-8D0E-6FD971DA1A5C}" dt="2025-06-03T13:53:53.657" v="18742" actId="207"/>
        <pc:sldMkLst>
          <pc:docMk/>
          <pc:sldMk cId="1623554559" sldId="295"/>
        </pc:sldMkLst>
        <pc:spChg chg="mod">
          <ac:chgData name="Mr. Nobody" userId="d01bf465fa7352d1" providerId="LiveId" clId="{0D4E6BD9-4BD6-46A1-8D0E-6FD971DA1A5C}" dt="2025-06-03T13:53:53.657" v="18742" actId="207"/>
          <ac:spMkLst>
            <pc:docMk/>
            <pc:sldMk cId="1623554559" sldId="295"/>
            <ac:spMk id="3" creationId="{CD56BFA8-56F2-5D25-F359-91C193285741}"/>
          </ac:spMkLst>
        </pc:spChg>
      </pc:sldChg>
      <pc:sldChg chg="addSp delSp modSp new mod">
        <pc:chgData name="Mr. Nobody" userId="d01bf465fa7352d1" providerId="LiveId" clId="{0D4E6BD9-4BD6-46A1-8D0E-6FD971DA1A5C}" dt="2025-06-03T13:53:57.854" v="18745" actId="20577"/>
        <pc:sldMkLst>
          <pc:docMk/>
          <pc:sldMk cId="4181037800" sldId="296"/>
        </pc:sldMkLst>
        <pc:spChg chg="mod">
          <ac:chgData name="Mr. Nobody" userId="d01bf465fa7352d1" providerId="LiveId" clId="{0D4E6BD9-4BD6-46A1-8D0E-6FD971DA1A5C}" dt="2025-06-03T13:53:57.854" v="18745" actId="20577"/>
          <ac:spMkLst>
            <pc:docMk/>
            <pc:sldMk cId="4181037800" sldId="296"/>
            <ac:spMk id="2" creationId="{4EEB8387-3E8A-86EE-028C-07FFD207CE18}"/>
          </ac:spMkLst>
        </pc:spChg>
        <pc:spChg chg="mod">
          <ac:chgData name="Mr. Nobody" userId="d01bf465fa7352d1" providerId="LiveId" clId="{0D4E6BD9-4BD6-46A1-8D0E-6FD971DA1A5C}" dt="2025-04-26T02:18:51.656" v="7451" actId="255"/>
          <ac:spMkLst>
            <pc:docMk/>
            <pc:sldMk cId="4181037800" sldId="296"/>
            <ac:spMk id="3" creationId="{059E5094-0A69-1465-F705-40454D1812ED}"/>
          </ac:spMkLst>
        </pc:spChg>
        <pc:spChg chg="add mod">
          <ac:chgData name="Mr. Nobody" userId="d01bf465fa7352d1" providerId="LiveId" clId="{0D4E6BD9-4BD6-46A1-8D0E-6FD971DA1A5C}" dt="2025-04-24T16:28:54.842" v="4575" actId="14100"/>
          <ac:spMkLst>
            <pc:docMk/>
            <pc:sldMk cId="4181037800" sldId="296"/>
            <ac:spMk id="8" creationId="{C0CDB23F-294F-A9E7-7F25-A20EBD296D68}"/>
          </ac:spMkLst>
        </pc:spChg>
        <pc:picChg chg="add mod">
          <ac:chgData name="Mr. Nobody" userId="d01bf465fa7352d1" providerId="LiveId" clId="{0D4E6BD9-4BD6-46A1-8D0E-6FD971DA1A5C}" dt="2025-04-24T16:22:52.235" v="4568" actId="1076"/>
          <ac:picMkLst>
            <pc:docMk/>
            <pc:sldMk cId="4181037800" sldId="296"/>
            <ac:picMk id="7" creationId="{F13C6F92-7E03-DECA-5F77-C04734FEB36C}"/>
          </ac:picMkLst>
        </pc:picChg>
      </pc:sldChg>
      <pc:sldChg chg="modSp add mod">
        <pc:chgData name="Mr. Nobody" userId="d01bf465fa7352d1" providerId="LiveId" clId="{0D4E6BD9-4BD6-46A1-8D0E-6FD971DA1A5C}" dt="2025-06-03T13:54:07.696" v="18750" actId="1076"/>
        <pc:sldMkLst>
          <pc:docMk/>
          <pc:sldMk cId="693966942" sldId="297"/>
        </pc:sldMkLst>
        <pc:spChg chg="mod">
          <ac:chgData name="Mr. Nobody" userId="d01bf465fa7352d1" providerId="LiveId" clId="{0D4E6BD9-4BD6-46A1-8D0E-6FD971DA1A5C}" dt="2025-06-03T13:54:07.696" v="18750" actId="1076"/>
          <ac:spMkLst>
            <pc:docMk/>
            <pc:sldMk cId="693966942" sldId="297"/>
            <ac:spMk id="3" creationId="{7F01A0A9-B212-DBC8-DCC0-A7CBE46C394A}"/>
          </ac:spMkLst>
        </pc:spChg>
      </pc:sldChg>
      <pc:sldChg chg="modSp add mod">
        <pc:chgData name="Mr. Nobody" userId="d01bf465fa7352d1" providerId="LiveId" clId="{0D4E6BD9-4BD6-46A1-8D0E-6FD971DA1A5C}" dt="2025-06-03T13:54:11.092" v="18753" actId="20577"/>
        <pc:sldMkLst>
          <pc:docMk/>
          <pc:sldMk cId="2692800785" sldId="298"/>
        </pc:sldMkLst>
        <pc:spChg chg="mod">
          <ac:chgData name="Mr. Nobody" userId="d01bf465fa7352d1" providerId="LiveId" clId="{0D4E6BD9-4BD6-46A1-8D0E-6FD971DA1A5C}" dt="2025-06-03T13:54:11.092" v="18753" actId="20577"/>
          <ac:spMkLst>
            <pc:docMk/>
            <pc:sldMk cId="2692800785" sldId="298"/>
            <ac:spMk id="2" creationId="{D4BD95DB-8144-BAFB-BADB-14A155222F35}"/>
          </ac:spMkLst>
        </pc:spChg>
        <pc:spChg chg="mod">
          <ac:chgData name="Mr. Nobody" userId="d01bf465fa7352d1" providerId="LiveId" clId="{0D4E6BD9-4BD6-46A1-8D0E-6FD971DA1A5C}" dt="2025-04-24T17:21:38.634" v="5705" actId="207"/>
          <ac:spMkLst>
            <pc:docMk/>
            <pc:sldMk cId="2692800785" sldId="298"/>
            <ac:spMk id="3" creationId="{A725A9AD-56F5-9D2F-B654-9488F54C5259}"/>
          </ac:spMkLst>
        </pc:spChg>
        <pc:spChg chg="mod">
          <ac:chgData name="Mr. Nobody" userId="d01bf465fa7352d1" providerId="LiveId" clId="{0D4E6BD9-4BD6-46A1-8D0E-6FD971DA1A5C}" dt="2025-04-24T16:42:55.960" v="4700" actId="20577"/>
          <ac:spMkLst>
            <pc:docMk/>
            <pc:sldMk cId="2692800785" sldId="298"/>
            <ac:spMk id="5" creationId="{F5A3588D-CAD4-5129-F6A4-A5E3C1C91615}"/>
          </ac:spMkLst>
        </pc:spChg>
      </pc:sldChg>
      <pc:sldChg chg="modSp add mod">
        <pc:chgData name="Mr. Nobody" userId="d01bf465fa7352d1" providerId="LiveId" clId="{0D4E6BD9-4BD6-46A1-8D0E-6FD971DA1A5C}" dt="2025-06-03T13:54:13.739" v="18756" actId="20577"/>
        <pc:sldMkLst>
          <pc:docMk/>
          <pc:sldMk cId="2296503593" sldId="299"/>
        </pc:sldMkLst>
        <pc:spChg chg="mod">
          <ac:chgData name="Mr. Nobody" userId="d01bf465fa7352d1" providerId="LiveId" clId="{0D4E6BD9-4BD6-46A1-8D0E-6FD971DA1A5C}" dt="2025-06-03T13:54:13.739" v="18756" actId="20577"/>
          <ac:spMkLst>
            <pc:docMk/>
            <pc:sldMk cId="2296503593" sldId="299"/>
            <ac:spMk id="2" creationId="{40E14B0D-098D-DD7B-B1E4-EEC7B2D94107}"/>
          </ac:spMkLst>
        </pc:spChg>
        <pc:spChg chg="mod">
          <ac:chgData name="Mr. Nobody" userId="d01bf465fa7352d1" providerId="LiveId" clId="{0D4E6BD9-4BD6-46A1-8D0E-6FD971DA1A5C}" dt="2025-04-24T17:21:15.233" v="5692" actId="207"/>
          <ac:spMkLst>
            <pc:docMk/>
            <pc:sldMk cId="2296503593" sldId="299"/>
            <ac:spMk id="3" creationId="{08B0993B-A5DC-2EC2-8045-D3938D161150}"/>
          </ac:spMkLst>
        </pc:spChg>
        <pc:spChg chg="mod">
          <ac:chgData name="Mr. Nobody" userId="d01bf465fa7352d1" providerId="LiveId" clId="{0D4E6BD9-4BD6-46A1-8D0E-6FD971DA1A5C}" dt="2025-04-26T07:46:15.585" v="8400" actId="14100"/>
          <ac:spMkLst>
            <pc:docMk/>
            <pc:sldMk cId="2296503593" sldId="299"/>
            <ac:spMk id="6" creationId="{2A55FD72-7AE5-B4C7-B300-17EE82CF3CFF}"/>
          </ac:spMkLst>
        </pc:spChg>
      </pc:sldChg>
      <pc:sldChg chg="addSp delSp modSp add mod">
        <pc:chgData name="Mr. Nobody" userId="d01bf465fa7352d1" providerId="LiveId" clId="{0D4E6BD9-4BD6-46A1-8D0E-6FD971DA1A5C}" dt="2025-06-03T13:54:17.039" v="18759" actId="20577"/>
        <pc:sldMkLst>
          <pc:docMk/>
          <pc:sldMk cId="2878402952" sldId="300"/>
        </pc:sldMkLst>
        <pc:spChg chg="mod">
          <ac:chgData name="Mr. Nobody" userId="d01bf465fa7352d1" providerId="LiveId" clId="{0D4E6BD9-4BD6-46A1-8D0E-6FD971DA1A5C}" dt="2025-06-03T13:54:17.039" v="18759" actId="20577"/>
          <ac:spMkLst>
            <pc:docMk/>
            <pc:sldMk cId="2878402952" sldId="300"/>
            <ac:spMk id="2" creationId="{E7157570-D06C-099A-63C0-7E05DC0CF367}"/>
          </ac:spMkLst>
        </pc:spChg>
        <pc:spChg chg="mod">
          <ac:chgData name="Mr. Nobody" userId="d01bf465fa7352d1" providerId="LiveId" clId="{0D4E6BD9-4BD6-46A1-8D0E-6FD971DA1A5C}" dt="2025-04-29T01:47:07.263" v="15272" actId="20577"/>
          <ac:spMkLst>
            <pc:docMk/>
            <pc:sldMk cId="2878402952" sldId="300"/>
            <ac:spMk id="3" creationId="{105AC8E1-6D3E-A4BB-6E11-25E4A772DF65}"/>
          </ac:spMkLst>
        </pc:spChg>
        <pc:spChg chg="mod">
          <ac:chgData name="Mr. Nobody" userId="d01bf465fa7352d1" providerId="LiveId" clId="{0D4E6BD9-4BD6-46A1-8D0E-6FD971DA1A5C}" dt="2025-04-29T02:48:57.084" v="16339" actId="113"/>
          <ac:spMkLst>
            <pc:docMk/>
            <pc:sldMk cId="2878402952" sldId="300"/>
            <ac:spMk id="6" creationId="{473D8570-F39C-E6EA-48C9-C806679912D7}"/>
          </ac:spMkLst>
        </pc:spChg>
        <pc:picChg chg="add mod">
          <ac:chgData name="Mr. Nobody" userId="d01bf465fa7352d1" providerId="LiveId" clId="{0D4E6BD9-4BD6-46A1-8D0E-6FD971DA1A5C}" dt="2025-04-28T17:52:10.139" v="10440"/>
          <ac:picMkLst>
            <pc:docMk/>
            <pc:sldMk cId="2878402952" sldId="300"/>
            <ac:picMk id="7" creationId="{FF73B94E-D315-0541-C05E-A5C2432D120F}"/>
          </ac:picMkLst>
        </pc:picChg>
      </pc:sldChg>
      <pc:sldChg chg="modSp add mod">
        <pc:chgData name="Mr. Nobody" userId="d01bf465fa7352d1" providerId="LiveId" clId="{0D4E6BD9-4BD6-46A1-8D0E-6FD971DA1A5C}" dt="2025-06-03T13:54:28.179" v="18763" actId="207"/>
        <pc:sldMkLst>
          <pc:docMk/>
          <pc:sldMk cId="2138440007" sldId="301"/>
        </pc:sldMkLst>
        <pc:spChg chg="mod">
          <ac:chgData name="Mr. Nobody" userId="d01bf465fa7352d1" providerId="LiveId" clId="{0D4E6BD9-4BD6-46A1-8D0E-6FD971DA1A5C}" dt="2025-06-03T13:54:28.179" v="18763" actId="207"/>
          <ac:spMkLst>
            <pc:docMk/>
            <pc:sldMk cId="2138440007" sldId="301"/>
            <ac:spMk id="3" creationId="{719BA455-BDB6-32A2-0AF4-AB444D28B8D3}"/>
          </ac:spMkLst>
        </pc:spChg>
      </pc:sldChg>
      <pc:sldChg chg="addSp delSp modSp new mod">
        <pc:chgData name="Mr. Nobody" userId="d01bf465fa7352d1" providerId="LiveId" clId="{0D4E6BD9-4BD6-46A1-8D0E-6FD971DA1A5C}" dt="2025-06-03T13:54:32.504" v="18766" actId="20577"/>
        <pc:sldMkLst>
          <pc:docMk/>
          <pc:sldMk cId="2531586197" sldId="302"/>
        </pc:sldMkLst>
        <pc:spChg chg="mod">
          <ac:chgData name="Mr. Nobody" userId="d01bf465fa7352d1" providerId="LiveId" clId="{0D4E6BD9-4BD6-46A1-8D0E-6FD971DA1A5C}" dt="2025-06-03T13:54:32.504" v="18766" actId="20577"/>
          <ac:spMkLst>
            <pc:docMk/>
            <pc:sldMk cId="2531586197" sldId="302"/>
            <ac:spMk id="2" creationId="{733D9DF6-C18D-F552-C61C-463B8108E5A6}"/>
          </ac:spMkLst>
        </pc:spChg>
        <pc:spChg chg="mod">
          <ac:chgData name="Mr. Nobody" userId="d01bf465fa7352d1" providerId="LiveId" clId="{0D4E6BD9-4BD6-46A1-8D0E-6FD971DA1A5C}" dt="2025-05-01T01:44:09.592" v="17555" actId="14100"/>
          <ac:spMkLst>
            <pc:docMk/>
            <pc:sldMk cId="2531586197" sldId="302"/>
            <ac:spMk id="3" creationId="{87B6C230-E069-D2BD-89CB-1E8174A9227C}"/>
          </ac:spMkLst>
        </pc:spChg>
        <pc:spChg chg="add mod">
          <ac:chgData name="Mr. Nobody" userId="d01bf465fa7352d1" providerId="LiveId" clId="{0D4E6BD9-4BD6-46A1-8D0E-6FD971DA1A5C}" dt="2025-05-01T01:44:28.884" v="17558" actId="1076"/>
          <ac:spMkLst>
            <pc:docMk/>
            <pc:sldMk cId="2531586197" sldId="302"/>
            <ac:spMk id="6" creationId="{3814F899-264D-1C4C-D34A-4607E0EA7C1C}"/>
          </ac:spMkLst>
        </pc:spChg>
        <pc:picChg chg="add mod modCrop">
          <ac:chgData name="Mr. Nobody" userId="d01bf465fa7352d1" providerId="LiveId" clId="{0D4E6BD9-4BD6-46A1-8D0E-6FD971DA1A5C}" dt="2025-05-01T01:44:28.884" v="17558" actId="1076"/>
          <ac:picMkLst>
            <pc:docMk/>
            <pc:sldMk cId="2531586197" sldId="302"/>
            <ac:picMk id="5" creationId="{F99123C5-FFBF-DE58-89E7-632CC4FD7632}"/>
          </ac:picMkLst>
        </pc:picChg>
      </pc:sldChg>
      <pc:sldChg chg="modSp add mod">
        <pc:chgData name="Mr. Nobody" userId="d01bf465fa7352d1" providerId="LiveId" clId="{0D4E6BD9-4BD6-46A1-8D0E-6FD971DA1A5C}" dt="2025-06-18T15:20:21.233" v="18811" actId="207"/>
        <pc:sldMkLst>
          <pc:docMk/>
          <pc:sldMk cId="773890706" sldId="303"/>
        </pc:sldMkLst>
        <pc:spChg chg="mod">
          <ac:chgData name="Mr. Nobody" userId="d01bf465fa7352d1" providerId="LiveId" clId="{0D4E6BD9-4BD6-46A1-8D0E-6FD971DA1A5C}" dt="2025-06-03T13:54:35.475" v="18769" actId="20577"/>
          <ac:spMkLst>
            <pc:docMk/>
            <pc:sldMk cId="773890706" sldId="303"/>
            <ac:spMk id="2" creationId="{B4A0B509-B0CB-5F32-A20B-D2E32AF29266}"/>
          </ac:spMkLst>
        </pc:spChg>
        <pc:spChg chg="mod">
          <ac:chgData name="Mr. Nobody" userId="d01bf465fa7352d1" providerId="LiveId" clId="{0D4E6BD9-4BD6-46A1-8D0E-6FD971DA1A5C}" dt="2025-06-18T15:20:21.233" v="18811" actId="207"/>
          <ac:spMkLst>
            <pc:docMk/>
            <pc:sldMk cId="773890706" sldId="303"/>
            <ac:spMk id="3" creationId="{3B57B047-D87C-7797-2B18-460930B18929}"/>
          </ac:spMkLst>
        </pc:spChg>
        <pc:spChg chg="mod">
          <ac:chgData name="Mr. Nobody" userId="d01bf465fa7352d1" providerId="LiveId" clId="{0D4E6BD9-4BD6-46A1-8D0E-6FD971DA1A5C}" dt="2025-04-24T17:11:16.691" v="5404" actId="207"/>
          <ac:spMkLst>
            <pc:docMk/>
            <pc:sldMk cId="773890706" sldId="303"/>
            <ac:spMk id="5" creationId="{E4934A53-426A-DABA-2219-6DCBE07F2839}"/>
          </ac:spMkLst>
        </pc:spChg>
      </pc:sldChg>
      <pc:sldChg chg="modSp add mod">
        <pc:chgData name="Mr. Nobody" userId="d01bf465fa7352d1" providerId="LiveId" clId="{0D4E6BD9-4BD6-46A1-8D0E-6FD971DA1A5C}" dt="2025-06-03T13:54:51.946" v="18784" actId="20577"/>
        <pc:sldMkLst>
          <pc:docMk/>
          <pc:sldMk cId="2192225589" sldId="304"/>
        </pc:sldMkLst>
        <pc:spChg chg="mod">
          <ac:chgData name="Mr. Nobody" userId="d01bf465fa7352d1" providerId="LiveId" clId="{0D4E6BD9-4BD6-46A1-8D0E-6FD971DA1A5C}" dt="2025-06-03T13:54:51.946" v="18784" actId="20577"/>
          <ac:spMkLst>
            <pc:docMk/>
            <pc:sldMk cId="2192225589" sldId="304"/>
            <ac:spMk id="2" creationId="{55F30FFB-8811-B048-1D7E-099808F54251}"/>
          </ac:spMkLst>
        </pc:spChg>
        <pc:spChg chg="mod">
          <ac:chgData name="Mr. Nobody" userId="d01bf465fa7352d1" providerId="LiveId" clId="{0D4E6BD9-4BD6-46A1-8D0E-6FD971DA1A5C}" dt="2025-04-26T01:50:33.583" v="7031" actId="255"/>
          <ac:spMkLst>
            <pc:docMk/>
            <pc:sldMk cId="2192225589" sldId="304"/>
            <ac:spMk id="3" creationId="{F7C3985D-0238-818E-6413-7843B7673DE9}"/>
          </ac:spMkLst>
        </pc:spChg>
        <pc:spChg chg="mod">
          <ac:chgData name="Mr. Nobody" userId="d01bf465fa7352d1" providerId="LiveId" clId="{0D4E6BD9-4BD6-46A1-8D0E-6FD971DA1A5C}" dt="2025-04-24T17:16:57.453" v="5665" actId="20577"/>
          <ac:spMkLst>
            <pc:docMk/>
            <pc:sldMk cId="2192225589" sldId="304"/>
            <ac:spMk id="5" creationId="{6DD17B5C-1BF0-0537-4843-90074A6BE74D}"/>
          </ac:spMkLst>
        </pc:spChg>
      </pc:sldChg>
      <pc:sldChg chg="addSp delSp modSp add mod">
        <pc:chgData name="Mr. Nobody" userId="d01bf465fa7352d1" providerId="LiveId" clId="{0D4E6BD9-4BD6-46A1-8D0E-6FD971DA1A5C}" dt="2025-06-03T13:54:38.542" v="18772" actId="20577"/>
        <pc:sldMkLst>
          <pc:docMk/>
          <pc:sldMk cId="1776235571" sldId="305"/>
        </pc:sldMkLst>
        <pc:spChg chg="mod">
          <ac:chgData name="Mr. Nobody" userId="d01bf465fa7352d1" providerId="LiveId" clId="{0D4E6BD9-4BD6-46A1-8D0E-6FD971DA1A5C}" dt="2025-06-03T13:54:38.542" v="18772" actId="20577"/>
          <ac:spMkLst>
            <pc:docMk/>
            <pc:sldMk cId="1776235571" sldId="305"/>
            <ac:spMk id="2" creationId="{0940FB76-F29E-1E16-1855-5C35B1A839F4}"/>
          </ac:spMkLst>
        </pc:spChg>
        <pc:spChg chg="mod">
          <ac:chgData name="Mr. Nobody" userId="d01bf465fa7352d1" providerId="LiveId" clId="{0D4E6BD9-4BD6-46A1-8D0E-6FD971DA1A5C}" dt="2025-05-15T01:21:31.761" v="18664" actId="207"/>
          <ac:spMkLst>
            <pc:docMk/>
            <pc:sldMk cId="1776235571" sldId="305"/>
            <ac:spMk id="3" creationId="{BFCE5CB2-EA00-B481-12EE-8CBE9E6F818A}"/>
          </ac:spMkLst>
        </pc:spChg>
        <pc:spChg chg="mod">
          <ac:chgData name="Mr. Nobody" userId="d01bf465fa7352d1" providerId="LiveId" clId="{0D4E6BD9-4BD6-46A1-8D0E-6FD971DA1A5C}" dt="2025-04-26T07:46:37.014" v="8403" actId="20577"/>
          <ac:spMkLst>
            <pc:docMk/>
            <pc:sldMk cId="1776235571" sldId="305"/>
            <ac:spMk id="6" creationId="{CE972A4A-EE5B-C16D-E010-10ECEA988DA1}"/>
          </ac:spMkLst>
        </pc:spChg>
      </pc:sldChg>
      <pc:sldChg chg="addSp delSp modSp new mod">
        <pc:chgData name="Mr. Nobody" userId="d01bf465fa7352d1" providerId="LiveId" clId="{0D4E6BD9-4BD6-46A1-8D0E-6FD971DA1A5C}" dt="2025-06-03T13:54:41.332" v="18775" actId="20577"/>
        <pc:sldMkLst>
          <pc:docMk/>
          <pc:sldMk cId="3069339293" sldId="306"/>
        </pc:sldMkLst>
        <pc:spChg chg="mod">
          <ac:chgData name="Mr. Nobody" userId="d01bf465fa7352d1" providerId="LiveId" clId="{0D4E6BD9-4BD6-46A1-8D0E-6FD971DA1A5C}" dt="2025-06-03T13:54:41.332" v="18775" actId="20577"/>
          <ac:spMkLst>
            <pc:docMk/>
            <pc:sldMk cId="3069339293" sldId="306"/>
            <ac:spMk id="2" creationId="{2DA234B7-9B18-7F12-6422-13F9F269E5D8}"/>
          </ac:spMkLst>
        </pc:spChg>
        <pc:spChg chg="add mod">
          <ac:chgData name="Mr. Nobody" userId="d01bf465fa7352d1" providerId="LiveId" clId="{0D4E6BD9-4BD6-46A1-8D0E-6FD971DA1A5C}" dt="2025-05-15T01:21:37.417" v="18665" actId="207"/>
          <ac:spMkLst>
            <pc:docMk/>
            <pc:sldMk cId="3069339293" sldId="306"/>
            <ac:spMk id="4" creationId="{DC4F98CD-81B2-AE50-E6F5-A84816978B18}"/>
          </ac:spMkLst>
        </pc:spChg>
        <pc:spChg chg="add mod">
          <ac:chgData name="Mr. Nobody" userId="d01bf465fa7352d1" providerId="LiveId" clId="{0D4E6BD9-4BD6-46A1-8D0E-6FD971DA1A5C}" dt="2025-04-26T02:45:19.761" v="7633" actId="207"/>
          <ac:spMkLst>
            <pc:docMk/>
            <pc:sldMk cId="3069339293" sldId="306"/>
            <ac:spMk id="5" creationId="{A96E1075-F302-138E-B4E9-C5249CFDCA6A}"/>
          </ac:spMkLst>
        </pc:spChg>
        <pc:spChg chg="add mod">
          <ac:chgData name="Mr. Nobody" userId="d01bf465fa7352d1" providerId="LiveId" clId="{0D4E6BD9-4BD6-46A1-8D0E-6FD971DA1A5C}" dt="2025-04-25T04:33:55.004" v="5866"/>
          <ac:spMkLst>
            <pc:docMk/>
            <pc:sldMk cId="3069339293" sldId="306"/>
            <ac:spMk id="6" creationId="{0BEDD1B0-E685-C485-B9E2-8E4FB8926277}"/>
          </ac:spMkLst>
        </pc:spChg>
        <pc:spChg chg="add mod ord">
          <ac:chgData name="Mr. Nobody" userId="d01bf465fa7352d1" providerId="LiveId" clId="{0D4E6BD9-4BD6-46A1-8D0E-6FD971DA1A5C}" dt="2025-04-25T04:44:19.327" v="6257" actId="14100"/>
          <ac:spMkLst>
            <pc:docMk/>
            <pc:sldMk cId="3069339293" sldId="306"/>
            <ac:spMk id="9" creationId="{FA1E43D6-06BF-2025-F9AE-FA8962032563}"/>
          </ac:spMkLst>
        </pc:spChg>
        <pc:picChg chg="add mod ord modCrop">
          <ac:chgData name="Mr. Nobody" userId="d01bf465fa7352d1" providerId="LiveId" clId="{0D4E6BD9-4BD6-46A1-8D0E-6FD971DA1A5C}" dt="2025-04-25T04:47:11.291" v="6303" actId="29295"/>
          <ac:picMkLst>
            <pc:docMk/>
            <pc:sldMk cId="3069339293" sldId="306"/>
            <ac:picMk id="10" creationId="{BBCB5085-417C-60FC-BBB6-35AAD31A8053}"/>
          </ac:picMkLst>
        </pc:picChg>
        <pc:picChg chg="add mod modCrop">
          <ac:chgData name="Mr. Nobody" userId="d01bf465fa7352d1" providerId="LiveId" clId="{0D4E6BD9-4BD6-46A1-8D0E-6FD971DA1A5C}" dt="2025-04-25T04:46:46.255" v="6301" actId="1440"/>
          <ac:picMkLst>
            <pc:docMk/>
            <pc:sldMk cId="3069339293" sldId="306"/>
            <ac:picMk id="11" creationId="{D2F29B7D-BD66-2C55-7DFC-5D2335FA7992}"/>
          </ac:picMkLst>
        </pc:picChg>
      </pc:sldChg>
      <pc:sldChg chg="modSp add mod">
        <pc:chgData name="Mr. Nobody" userId="d01bf465fa7352d1" providerId="LiveId" clId="{0D4E6BD9-4BD6-46A1-8D0E-6FD971DA1A5C}" dt="2025-06-05T17:07:13.471" v="18805" actId="207"/>
        <pc:sldMkLst>
          <pc:docMk/>
          <pc:sldMk cId="585126994" sldId="307"/>
        </pc:sldMkLst>
        <pc:spChg chg="mod">
          <ac:chgData name="Mr. Nobody" userId="d01bf465fa7352d1" providerId="LiveId" clId="{0D4E6BD9-4BD6-46A1-8D0E-6FD971DA1A5C}" dt="2025-06-03T13:54:44.198" v="18778" actId="20577"/>
          <ac:spMkLst>
            <pc:docMk/>
            <pc:sldMk cId="585126994" sldId="307"/>
            <ac:spMk id="2" creationId="{1174533F-116C-1B30-D4DD-F52D6BF48E3C}"/>
          </ac:spMkLst>
        </pc:spChg>
        <pc:spChg chg="mod">
          <ac:chgData name="Mr. Nobody" userId="d01bf465fa7352d1" providerId="LiveId" clId="{0D4E6BD9-4BD6-46A1-8D0E-6FD971DA1A5C}" dt="2025-06-05T17:07:13.471" v="18805" actId="207"/>
          <ac:spMkLst>
            <pc:docMk/>
            <pc:sldMk cId="585126994" sldId="307"/>
            <ac:spMk id="3" creationId="{D01EC2C5-7EC0-D63F-9395-08E44D5260B4}"/>
          </ac:spMkLst>
        </pc:spChg>
        <pc:spChg chg="mod">
          <ac:chgData name="Mr. Nobody" userId="d01bf465fa7352d1" providerId="LiveId" clId="{0D4E6BD9-4BD6-46A1-8D0E-6FD971DA1A5C}" dt="2025-04-25T04:56:58.044" v="6479" actId="20577"/>
          <ac:spMkLst>
            <pc:docMk/>
            <pc:sldMk cId="585126994" sldId="307"/>
            <ac:spMk id="6" creationId="{96FFCFA2-17FC-272E-69CF-A035FC8880E9}"/>
          </ac:spMkLst>
        </pc:spChg>
      </pc:sldChg>
      <pc:sldChg chg="modSp add del mod">
        <pc:chgData name="Mr. Nobody" userId="d01bf465fa7352d1" providerId="LiveId" clId="{0D4E6BD9-4BD6-46A1-8D0E-6FD971DA1A5C}" dt="2025-04-25T05:16:13.548" v="6573" actId="47"/>
        <pc:sldMkLst>
          <pc:docMk/>
          <pc:sldMk cId="2579937601" sldId="308"/>
        </pc:sldMkLst>
      </pc:sldChg>
      <pc:sldChg chg="modSp add del mod">
        <pc:chgData name="Mr. Nobody" userId="d01bf465fa7352d1" providerId="LiveId" clId="{0D4E6BD9-4BD6-46A1-8D0E-6FD971DA1A5C}" dt="2025-04-25T05:06:01.208" v="6537" actId="47"/>
        <pc:sldMkLst>
          <pc:docMk/>
          <pc:sldMk cId="3153127539" sldId="308"/>
        </pc:sldMkLst>
      </pc:sldChg>
      <pc:sldChg chg="modSp add del mod">
        <pc:chgData name="Mr. Nobody" userId="d01bf465fa7352d1" providerId="LiveId" clId="{0D4E6BD9-4BD6-46A1-8D0E-6FD971DA1A5C}" dt="2025-04-25T05:00:17.335" v="6499" actId="47"/>
        <pc:sldMkLst>
          <pc:docMk/>
          <pc:sldMk cId="3323973124" sldId="308"/>
        </pc:sldMkLst>
      </pc:sldChg>
      <pc:sldChg chg="modSp add del mod">
        <pc:chgData name="Mr. Nobody" userId="d01bf465fa7352d1" providerId="LiveId" clId="{0D4E6BD9-4BD6-46A1-8D0E-6FD971DA1A5C}" dt="2025-04-25T05:00:15.916" v="6498" actId="47"/>
        <pc:sldMkLst>
          <pc:docMk/>
          <pc:sldMk cId="1364093918" sldId="309"/>
        </pc:sldMkLst>
      </pc:sldChg>
      <pc:sldChg chg="modSp add del mod">
        <pc:chgData name="Mr. Nobody" userId="d01bf465fa7352d1" providerId="LiveId" clId="{0D4E6BD9-4BD6-46A1-8D0E-6FD971DA1A5C}" dt="2025-04-25T05:05:59.594" v="6536" actId="47"/>
        <pc:sldMkLst>
          <pc:docMk/>
          <pc:sldMk cId="2446857518" sldId="309"/>
        </pc:sldMkLst>
      </pc:sldChg>
      <pc:sldChg chg="modSp add del mod">
        <pc:chgData name="Mr. Nobody" userId="d01bf465fa7352d1" providerId="LiveId" clId="{0D4E6BD9-4BD6-46A1-8D0E-6FD971DA1A5C}" dt="2025-04-25T05:16:19.382" v="6574" actId="47"/>
        <pc:sldMkLst>
          <pc:docMk/>
          <pc:sldMk cId="2573489815" sldId="309"/>
        </pc:sldMkLst>
      </pc:sldChg>
      <pc:sldChg chg="add del">
        <pc:chgData name="Mr. Nobody" userId="d01bf465fa7352d1" providerId="LiveId" clId="{0D4E6BD9-4BD6-46A1-8D0E-6FD971DA1A5C}" dt="2025-04-25T04:58:05.052" v="6485" actId="47"/>
        <pc:sldMkLst>
          <pc:docMk/>
          <pc:sldMk cId="3588657581" sldId="309"/>
        </pc:sldMkLst>
      </pc:sldChg>
      <pc:sldChg chg="modSp add del mod">
        <pc:chgData name="Mr. Nobody" userId="d01bf465fa7352d1" providerId="LiveId" clId="{0D4E6BD9-4BD6-46A1-8D0E-6FD971DA1A5C}" dt="2025-04-25T05:16:50.554" v="6576" actId="47"/>
        <pc:sldMkLst>
          <pc:docMk/>
          <pc:sldMk cId="44538296" sldId="310"/>
        </pc:sldMkLst>
      </pc:sldChg>
      <pc:sldChg chg="modSp add del mod">
        <pc:chgData name="Mr. Nobody" userId="d01bf465fa7352d1" providerId="LiveId" clId="{0D4E6BD9-4BD6-46A1-8D0E-6FD971DA1A5C}" dt="2025-04-25T05:00:13.187" v="6497" actId="47"/>
        <pc:sldMkLst>
          <pc:docMk/>
          <pc:sldMk cId="3342902638" sldId="310"/>
        </pc:sldMkLst>
      </pc:sldChg>
      <pc:sldChg chg="modSp add del mod">
        <pc:chgData name="Mr. Nobody" userId="d01bf465fa7352d1" providerId="LiveId" clId="{0D4E6BD9-4BD6-46A1-8D0E-6FD971DA1A5C}" dt="2025-04-25T05:16:55.711" v="6577" actId="47"/>
        <pc:sldMkLst>
          <pc:docMk/>
          <pc:sldMk cId="1043270628" sldId="311"/>
        </pc:sldMkLst>
      </pc:sldChg>
      <pc:sldChg chg="modSp add del mod">
        <pc:chgData name="Mr. Nobody" userId="d01bf465fa7352d1" providerId="LiveId" clId="{0D4E6BD9-4BD6-46A1-8D0E-6FD971DA1A5C}" dt="2025-04-25T05:17:35.035" v="6579" actId="47"/>
        <pc:sldMkLst>
          <pc:docMk/>
          <pc:sldMk cId="4053428097" sldId="312"/>
        </pc:sldMkLst>
      </pc:sldChg>
      <pc:sldChg chg="modSp add del mod">
        <pc:chgData name="Mr. Nobody" userId="d01bf465fa7352d1" providerId="LiveId" clId="{0D4E6BD9-4BD6-46A1-8D0E-6FD971DA1A5C}" dt="2025-04-25T05:15:24.374" v="6570" actId="47"/>
        <pc:sldMkLst>
          <pc:docMk/>
          <pc:sldMk cId="228646159" sldId="313"/>
        </pc:sldMkLst>
      </pc:sldChg>
      <pc:sldChg chg="add del">
        <pc:chgData name="Mr. Nobody" userId="d01bf465fa7352d1" providerId="LiveId" clId="{0D4E6BD9-4BD6-46A1-8D0E-6FD971DA1A5C}" dt="2025-04-28T15:33:31.178" v="9867" actId="47"/>
        <pc:sldMkLst>
          <pc:docMk/>
          <pc:sldMk cId="1815041054" sldId="313"/>
        </pc:sldMkLst>
      </pc:sldChg>
      <pc:sldChg chg="modSp add del mod">
        <pc:chgData name="Mr. Nobody" userId="d01bf465fa7352d1" providerId="LiveId" clId="{0D4E6BD9-4BD6-46A1-8D0E-6FD971DA1A5C}" dt="2025-04-25T05:16:04.810" v="6572" actId="47"/>
        <pc:sldMkLst>
          <pc:docMk/>
          <pc:sldMk cId="369230444" sldId="314"/>
        </pc:sldMkLst>
      </pc:sldChg>
      <pc:sldChg chg="add del">
        <pc:chgData name="Mr. Nobody" userId="d01bf465fa7352d1" providerId="LiveId" clId="{0D4E6BD9-4BD6-46A1-8D0E-6FD971DA1A5C}" dt="2025-04-28T15:37:59.348" v="9870" actId="47"/>
        <pc:sldMkLst>
          <pc:docMk/>
          <pc:sldMk cId="3298252785" sldId="314"/>
        </pc:sldMkLst>
      </pc:sldChg>
      <pc:sldChg chg="add del">
        <pc:chgData name="Mr. Nobody" userId="d01bf465fa7352d1" providerId="LiveId" clId="{0D4E6BD9-4BD6-46A1-8D0E-6FD971DA1A5C}" dt="2025-04-28T15:35:29.775" v="9868" actId="47"/>
        <pc:sldMkLst>
          <pc:docMk/>
          <pc:sldMk cId="4153527531" sldId="315"/>
        </pc:sldMkLst>
      </pc:sldChg>
      <pc:sldChg chg="add del">
        <pc:chgData name="Mr. Nobody" userId="d01bf465fa7352d1" providerId="LiveId" clId="{0D4E6BD9-4BD6-46A1-8D0E-6FD971DA1A5C}" dt="2025-04-26T01:30:33.640" v="6845" actId="47"/>
        <pc:sldMkLst>
          <pc:docMk/>
          <pc:sldMk cId="1208774869" sldId="316"/>
        </pc:sldMkLst>
      </pc:sldChg>
      <pc:sldChg chg="addSp delSp modSp mod modShow">
        <pc:chgData name="Mr. Nobody" userId="d01bf465fa7352d1" providerId="LiveId" clId="{0D4E6BD9-4BD6-46A1-8D0E-6FD971DA1A5C}" dt="2025-06-18T15:17:22.901" v="18810" actId="729"/>
        <pc:sldMkLst>
          <pc:docMk/>
          <pc:sldMk cId="3932895902" sldId="317"/>
        </pc:sldMkLst>
        <pc:spChg chg="mod">
          <ac:chgData name="Mr. Nobody" userId="d01bf465fa7352d1" providerId="LiveId" clId="{0D4E6BD9-4BD6-46A1-8D0E-6FD971DA1A5C}" dt="2025-06-03T13:54:48.713" v="18781" actId="20577"/>
          <ac:spMkLst>
            <pc:docMk/>
            <pc:sldMk cId="3932895902" sldId="317"/>
            <ac:spMk id="2" creationId="{7D73179C-3873-BCCA-6143-7D74DB58A0F6}"/>
          </ac:spMkLst>
        </pc:spChg>
        <pc:spChg chg="mod">
          <ac:chgData name="Mr. Nobody" userId="d01bf465fa7352d1" providerId="LiveId" clId="{0D4E6BD9-4BD6-46A1-8D0E-6FD971DA1A5C}" dt="2025-04-26T01:50:29.066" v="7030" actId="255"/>
          <ac:spMkLst>
            <pc:docMk/>
            <pc:sldMk cId="3932895902" sldId="317"/>
            <ac:spMk id="3" creationId="{87D54151-DCC9-ACE6-C642-1384E3DD1C3D}"/>
          </ac:spMkLst>
        </pc:spChg>
        <pc:spChg chg="mod">
          <ac:chgData name="Mr. Nobody" userId="d01bf465fa7352d1" providerId="LiveId" clId="{0D4E6BD9-4BD6-46A1-8D0E-6FD971DA1A5C}" dt="2025-04-29T02:48:40.194" v="16338" actId="113"/>
          <ac:spMkLst>
            <pc:docMk/>
            <pc:sldMk cId="3932895902" sldId="317"/>
            <ac:spMk id="6" creationId="{03590003-786E-EEA7-021B-11A235F48DEB}"/>
          </ac:spMkLst>
        </pc:spChg>
        <pc:picChg chg="add mod">
          <ac:chgData name="Mr. Nobody" userId="d01bf465fa7352d1" providerId="LiveId" clId="{0D4E6BD9-4BD6-46A1-8D0E-6FD971DA1A5C}" dt="2025-04-28T17:52:37.349" v="10444"/>
          <ac:picMkLst>
            <pc:docMk/>
            <pc:sldMk cId="3932895902" sldId="317"/>
            <ac:picMk id="7" creationId="{FC38962A-C822-59DB-F38B-5E4472970AFE}"/>
          </ac:picMkLst>
        </pc:picChg>
      </pc:sldChg>
      <pc:sldChg chg="modSp del mod">
        <pc:chgData name="Mr. Nobody" userId="d01bf465fa7352d1" providerId="LiveId" clId="{0D4E6BD9-4BD6-46A1-8D0E-6FD971DA1A5C}" dt="2025-05-22T18:28:04.001" v="18688" actId="47"/>
        <pc:sldMkLst>
          <pc:docMk/>
          <pc:sldMk cId="1367079943" sldId="318"/>
        </pc:sldMkLst>
      </pc:sldChg>
      <pc:sldChg chg="modSp del mod">
        <pc:chgData name="Mr. Nobody" userId="d01bf465fa7352d1" providerId="LiveId" clId="{0D4E6BD9-4BD6-46A1-8D0E-6FD971DA1A5C}" dt="2025-05-22T18:28:04.001" v="18688" actId="47"/>
        <pc:sldMkLst>
          <pc:docMk/>
          <pc:sldMk cId="65844748" sldId="319"/>
        </pc:sldMkLst>
      </pc:sldChg>
      <pc:sldChg chg="modSp del mod ord">
        <pc:chgData name="Mr. Nobody" userId="d01bf465fa7352d1" providerId="LiveId" clId="{0D4E6BD9-4BD6-46A1-8D0E-6FD971DA1A5C}" dt="2025-05-22T18:28:04.001" v="18688" actId="47"/>
        <pc:sldMkLst>
          <pc:docMk/>
          <pc:sldMk cId="2012052553" sldId="320"/>
        </pc:sldMkLst>
      </pc:sldChg>
      <pc:sldChg chg="addSp delSp modSp new del mod">
        <pc:chgData name="Mr. Nobody" userId="d01bf465fa7352d1" providerId="LiveId" clId="{0D4E6BD9-4BD6-46A1-8D0E-6FD971DA1A5C}" dt="2025-06-03T13:55:05.394" v="18789" actId="47"/>
        <pc:sldMkLst>
          <pc:docMk/>
          <pc:sldMk cId="1384857535" sldId="321"/>
        </pc:sldMkLst>
      </pc:sldChg>
      <pc:sldChg chg="modSp add mod">
        <pc:chgData name="Mr. Nobody" userId="d01bf465fa7352d1" providerId="LiveId" clId="{0D4E6BD9-4BD6-46A1-8D0E-6FD971DA1A5C}" dt="2025-06-03T13:55:02.042" v="18788" actId="207"/>
        <pc:sldMkLst>
          <pc:docMk/>
          <pc:sldMk cId="594284166" sldId="322"/>
        </pc:sldMkLst>
        <pc:spChg chg="mod">
          <ac:chgData name="Mr. Nobody" userId="d01bf465fa7352d1" providerId="LiveId" clId="{0D4E6BD9-4BD6-46A1-8D0E-6FD971DA1A5C}" dt="2025-06-03T13:55:02.042" v="18788" actId="207"/>
          <ac:spMkLst>
            <pc:docMk/>
            <pc:sldMk cId="594284166" sldId="322"/>
            <ac:spMk id="3" creationId="{90A0C29E-961C-E72A-9EF2-170E959BA2AA}"/>
          </ac:spMkLst>
        </pc:spChg>
      </pc:sldChg>
      <pc:sldChg chg="addSp delSp modSp new mod">
        <pc:chgData name="Mr. Nobody" userId="d01bf465fa7352d1" providerId="LiveId" clId="{0D4E6BD9-4BD6-46A1-8D0E-6FD971DA1A5C}" dt="2025-06-03T13:55:08.445" v="18792" actId="20577"/>
        <pc:sldMkLst>
          <pc:docMk/>
          <pc:sldMk cId="1847392357" sldId="323"/>
        </pc:sldMkLst>
        <pc:spChg chg="mod">
          <ac:chgData name="Mr. Nobody" userId="d01bf465fa7352d1" providerId="LiveId" clId="{0D4E6BD9-4BD6-46A1-8D0E-6FD971DA1A5C}" dt="2025-06-03T13:55:08.445" v="18792" actId="20577"/>
          <ac:spMkLst>
            <pc:docMk/>
            <pc:sldMk cId="1847392357" sldId="323"/>
            <ac:spMk id="2" creationId="{E07C93CD-AA0D-FF81-A5CB-08844171D563}"/>
          </ac:spMkLst>
        </pc:spChg>
        <pc:spChg chg="add mod">
          <ac:chgData name="Mr. Nobody" userId="d01bf465fa7352d1" providerId="LiveId" clId="{0D4E6BD9-4BD6-46A1-8D0E-6FD971DA1A5C}" dt="2025-04-26T02:30:33.255" v="7604" actId="1076"/>
          <ac:spMkLst>
            <pc:docMk/>
            <pc:sldMk cId="1847392357" sldId="323"/>
            <ac:spMk id="4" creationId="{823A0A21-B92D-D13B-4E92-715794F97BD3}"/>
          </ac:spMkLst>
        </pc:spChg>
        <pc:spChg chg="mod">
          <ac:chgData name="Mr. Nobody" userId="d01bf465fa7352d1" providerId="LiveId" clId="{0D4E6BD9-4BD6-46A1-8D0E-6FD971DA1A5C}" dt="2025-04-28T19:00:15.240" v="12464" actId="207"/>
          <ac:spMkLst>
            <pc:docMk/>
            <pc:sldMk cId="1847392357" sldId="323"/>
            <ac:spMk id="6" creationId="{225E264A-3B0A-E4CD-12F1-D3EFC4A4D32D}"/>
          </ac:spMkLst>
        </pc:spChg>
        <pc:spChg chg="mod">
          <ac:chgData name="Mr. Nobody" userId="d01bf465fa7352d1" providerId="LiveId" clId="{0D4E6BD9-4BD6-46A1-8D0E-6FD971DA1A5C}" dt="2025-04-28T19:00:15.240" v="12464" actId="207"/>
          <ac:spMkLst>
            <pc:docMk/>
            <pc:sldMk cId="1847392357" sldId="323"/>
            <ac:spMk id="7" creationId="{3819ADAA-5391-779F-1B84-9B9F74553BC4}"/>
          </ac:spMkLst>
        </pc:spChg>
        <pc:spChg chg="add mod">
          <ac:chgData name="Mr. Nobody" userId="d01bf465fa7352d1" providerId="LiveId" clId="{0D4E6BD9-4BD6-46A1-8D0E-6FD971DA1A5C}" dt="2025-04-26T03:00:44.621" v="7634" actId="20577"/>
          <ac:spMkLst>
            <pc:docMk/>
            <pc:sldMk cId="1847392357" sldId="323"/>
            <ac:spMk id="8" creationId="{25825F8F-9109-0604-5298-C72B0E3561B9}"/>
          </ac:spMkLst>
        </pc:spChg>
        <pc:spChg chg="add mod">
          <ac:chgData name="Mr. Nobody" userId="d01bf465fa7352d1" providerId="LiveId" clId="{0D4E6BD9-4BD6-46A1-8D0E-6FD971DA1A5C}" dt="2025-04-26T02:31:32.631" v="7630" actId="20577"/>
          <ac:spMkLst>
            <pc:docMk/>
            <pc:sldMk cId="1847392357" sldId="323"/>
            <ac:spMk id="9" creationId="{7797BAFA-AF59-5E5B-4770-7081522B4929}"/>
          </ac:spMkLst>
        </pc:spChg>
        <pc:spChg chg="add mod">
          <ac:chgData name="Mr. Nobody" userId="d01bf465fa7352d1" providerId="LiveId" clId="{0D4E6BD9-4BD6-46A1-8D0E-6FD971DA1A5C}" dt="2025-04-26T02:30:45.495" v="7608" actId="1076"/>
          <ac:spMkLst>
            <pc:docMk/>
            <pc:sldMk cId="1847392357" sldId="323"/>
            <ac:spMk id="10" creationId="{45D453BE-15C8-C992-DB15-78F1EAD0784F}"/>
          </ac:spMkLst>
        </pc:spChg>
        <pc:spChg chg="add mod">
          <ac:chgData name="Mr. Nobody" userId="d01bf465fa7352d1" providerId="LiveId" clId="{0D4E6BD9-4BD6-46A1-8D0E-6FD971DA1A5C}" dt="2025-04-26T02:30:03.017" v="7598" actId="20577"/>
          <ac:spMkLst>
            <pc:docMk/>
            <pc:sldMk cId="1847392357" sldId="323"/>
            <ac:spMk id="11" creationId="{BDD5956F-1142-A8C6-56DE-9A98571F5630}"/>
          </ac:spMkLst>
        </pc:spChg>
        <pc:spChg chg="add mod">
          <ac:chgData name="Mr. Nobody" userId="d01bf465fa7352d1" providerId="LiveId" clId="{0D4E6BD9-4BD6-46A1-8D0E-6FD971DA1A5C}" dt="2025-04-26T02:31:20.306" v="7624" actId="1076"/>
          <ac:spMkLst>
            <pc:docMk/>
            <pc:sldMk cId="1847392357" sldId="323"/>
            <ac:spMk id="12" creationId="{6864463B-2A8B-9151-C1CD-E7974C3F0492}"/>
          </ac:spMkLst>
        </pc:spChg>
        <pc:grpChg chg="add mod">
          <ac:chgData name="Mr. Nobody" userId="d01bf465fa7352d1" providerId="LiveId" clId="{0D4E6BD9-4BD6-46A1-8D0E-6FD971DA1A5C}" dt="2025-04-28T19:00:15.240" v="12464" actId="207"/>
          <ac:grpSpMkLst>
            <pc:docMk/>
            <pc:sldMk cId="1847392357" sldId="323"/>
            <ac:grpSpMk id="13" creationId="{36514BE9-4E10-4330-1C77-3D70CF08BE71}"/>
          </ac:grpSpMkLst>
        </pc:grpChg>
      </pc:sldChg>
      <pc:sldChg chg="addSp delSp modSp new del mod">
        <pc:chgData name="Mr. Nobody" userId="d01bf465fa7352d1" providerId="LiveId" clId="{0D4E6BD9-4BD6-46A1-8D0E-6FD971DA1A5C}" dt="2025-05-22T18:28:04.001" v="18688" actId="47"/>
        <pc:sldMkLst>
          <pc:docMk/>
          <pc:sldMk cId="4009316473" sldId="324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4276146063" sldId="325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3533964234" sldId="326"/>
        </pc:sldMkLst>
      </pc:sldChg>
      <pc:sldChg chg="addSp delSp modSp new del mod">
        <pc:chgData name="Mr. Nobody" userId="d01bf465fa7352d1" providerId="LiveId" clId="{0D4E6BD9-4BD6-46A1-8D0E-6FD971DA1A5C}" dt="2025-05-22T18:28:04.001" v="18688" actId="47"/>
        <pc:sldMkLst>
          <pc:docMk/>
          <pc:sldMk cId="66741717" sldId="327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2464843814" sldId="328"/>
        </pc:sldMkLst>
      </pc:sldChg>
      <pc:sldChg chg="addSp delSp modSp new del mod">
        <pc:chgData name="Mr. Nobody" userId="d01bf465fa7352d1" providerId="LiveId" clId="{0D4E6BD9-4BD6-46A1-8D0E-6FD971DA1A5C}" dt="2025-05-22T18:28:04.001" v="18688" actId="47"/>
        <pc:sldMkLst>
          <pc:docMk/>
          <pc:sldMk cId="2145166102" sldId="329"/>
        </pc:sldMkLst>
      </pc:sldChg>
      <pc:sldChg chg="addSp delSp modSp add del mod">
        <pc:chgData name="Mr. Nobody" userId="d01bf465fa7352d1" providerId="LiveId" clId="{0D4E6BD9-4BD6-46A1-8D0E-6FD971DA1A5C}" dt="2025-06-03T13:52:02.116" v="18690" actId="47"/>
        <pc:sldMkLst>
          <pc:docMk/>
          <pc:sldMk cId="56645865" sldId="330"/>
        </pc:sldMkLst>
      </pc:sldChg>
      <pc:sldChg chg="addSp delSp modSp add del mod">
        <pc:chgData name="Mr. Nobody" userId="d01bf465fa7352d1" providerId="LiveId" clId="{0D4E6BD9-4BD6-46A1-8D0E-6FD971DA1A5C}" dt="2025-06-03T13:52:02.116" v="18690" actId="47"/>
        <pc:sldMkLst>
          <pc:docMk/>
          <pc:sldMk cId="1075240274" sldId="331"/>
        </pc:sldMkLst>
      </pc:sldChg>
      <pc:sldChg chg="addSp delSp modSp add del mod">
        <pc:chgData name="Mr. Nobody" userId="d01bf465fa7352d1" providerId="LiveId" clId="{0D4E6BD9-4BD6-46A1-8D0E-6FD971DA1A5C}" dt="2025-06-03T13:52:02.116" v="18690" actId="47"/>
        <pc:sldMkLst>
          <pc:docMk/>
          <pc:sldMk cId="2153089542" sldId="332"/>
        </pc:sldMkLst>
      </pc:sldChg>
      <pc:sldChg chg="addSp delSp modSp add del mod">
        <pc:chgData name="Mr. Nobody" userId="d01bf465fa7352d1" providerId="LiveId" clId="{0D4E6BD9-4BD6-46A1-8D0E-6FD971DA1A5C}" dt="2025-04-28T16:36:57.975" v="10438" actId="47"/>
        <pc:sldMkLst>
          <pc:docMk/>
          <pc:sldMk cId="2679394303" sldId="333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3102314728" sldId="333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3492347799" sldId="334"/>
        </pc:sldMkLst>
      </pc:sldChg>
      <pc:sldChg chg="add del">
        <pc:chgData name="Mr. Nobody" userId="d01bf465fa7352d1" providerId="LiveId" clId="{0D4E6BD9-4BD6-46A1-8D0E-6FD971DA1A5C}" dt="2025-04-28T18:09:36.620" v="10944" actId="47"/>
        <pc:sldMkLst>
          <pc:docMk/>
          <pc:sldMk cId="3818264038" sldId="334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1209112335" sldId="335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122555140" sldId="336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970970374" sldId="337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2668020247" sldId="338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1829952404" sldId="339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1292068147" sldId="340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1014962450" sldId="341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854705653" sldId="342"/>
        </pc:sldMkLst>
      </pc:sldChg>
      <pc:sldChg chg="addSp delSp modSp new del mod">
        <pc:chgData name="Mr. Nobody" userId="d01bf465fa7352d1" providerId="LiveId" clId="{0D4E6BD9-4BD6-46A1-8D0E-6FD971DA1A5C}" dt="2025-05-22T18:28:04.001" v="18688" actId="47"/>
        <pc:sldMkLst>
          <pc:docMk/>
          <pc:sldMk cId="711824636" sldId="343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686292579" sldId="344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2679118167" sldId="345"/>
        </pc:sldMkLst>
      </pc:sldChg>
      <pc:sldChg chg="addSp delSp modSp add del mod ord">
        <pc:chgData name="Mr. Nobody" userId="d01bf465fa7352d1" providerId="LiveId" clId="{0D4E6BD9-4BD6-46A1-8D0E-6FD971DA1A5C}" dt="2025-05-22T18:28:04.001" v="18688" actId="47"/>
        <pc:sldMkLst>
          <pc:docMk/>
          <pc:sldMk cId="3433360225" sldId="346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1930562654" sldId="347"/>
        </pc:sldMkLst>
      </pc:sldChg>
      <pc:sldChg chg="addSp modSp add del mod">
        <pc:chgData name="Mr. Nobody" userId="d01bf465fa7352d1" providerId="LiveId" clId="{0D4E6BD9-4BD6-46A1-8D0E-6FD971DA1A5C}" dt="2025-05-22T18:28:04.001" v="18688" actId="47"/>
        <pc:sldMkLst>
          <pc:docMk/>
          <pc:sldMk cId="752625976" sldId="348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2011258315" sldId="349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1637640583" sldId="350"/>
        </pc:sldMkLst>
      </pc:sldChg>
      <pc:sldChg chg="modSp add del mod">
        <pc:chgData name="Mr. Nobody" userId="d01bf465fa7352d1" providerId="LiveId" clId="{0D4E6BD9-4BD6-46A1-8D0E-6FD971DA1A5C}" dt="2025-04-28T21:17:20.947" v="13839" actId="47"/>
        <pc:sldMkLst>
          <pc:docMk/>
          <pc:sldMk cId="787043235" sldId="351"/>
        </pc:sldMkLst>
      </pc:sldChg>
      <pc:sldChg chg="add del">
        <pc:chgData name="Mr. Nobody" userId="d01bf465fa7352d1" providerId="LiveId" clId="{0D4E6BD9-4BD6-46A1-8D0E-6FD971DA1A5C}" dt="2025-04-28T20:44:50.397" v="13246"/>
        <pc:sldMkLst>
          <pc:docMk/>
          <pc:sldMk cId="2526005279" sldId="351"/>
        </pc:sldMkLst>
      </pc:sldChg>
      <pc:sldChg chg="modSp add del mod">
        <pc:chgData name="Mr. Nobody" userId="d01bf465fa7352d1" providerId="LiveId" clId="{0D4E6BD9-4BD6-46A1-8D0E-6FD971DA1A5C}" dt="2025-04-28T21:30:50.478" v="14098" actId="47"/>
        <pc:sldMkLst>
          <pc:docMk/>
          <pc:sldMk cId="2662603897" sldId="352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560638250" sldId="353"/>
        </pc:sldMkLst>
      </pc:sldChg>
      <pc:sldChg chg="modSp add del mod">
        <pc:chgData name="Mr. Nobody" userId="d01bf465fa7352d1" providerId="LiveId" clId="{0D4E6BD9-4BD6-46A1-8D0E-6FD971DA1A5C}" dt="2025-04-28T21:17:56.107" v="13842" actId="47"/>
        <pc:sldMkLst>
          <pc:docMk/>
          <pc:sldMk cId="2260247637" sldId="353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2226727249" sldId="354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2020391435" sldId="355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836417692" sldId="356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2830557228" sldId="357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4208283633" sldId="358"/>
        </pc:sldMkLst>
      </pc:sldChg>
      <pc:sldChg chg="addSp delSp modSp add del mod">
        <pc:chgData name="Mr. Nobody" userId="d01bf465fa7352d1" providerId="LiveId" clId="{0D4E6BD9-4BD6-46A1-8D0E-6FD971DA1A5C}" dt="2025-05-15T13:11:52.539" v="18681" actId="2696"/>
        <pc:sldMkLst>
          <pc:docMk/>
          <pc:sldMk cId="2504527249" sldId="359"/>
        </pc:sldMkLst>
      </pc:sldChg>
      <pc:sldChg chg="add del">
        <pc:chgData name="Mr. Nobody" userId="d01bf465fa7352d1" providerId="LiveId" clId="{0D4E6BD9-4BD6-46A1-8D0E-6FD971DA1A5C}" dt="2025-04-29T02:34:30.277" v="16111" actId="47"/>
        <pc:sldMkLst>
          <pc:docMk/>
          <pc:sldMk cId="472579513" sldId="360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3690873699" sldId="361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3097109024" sldId="362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2405356666" sldId="363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44713200" sldId="364"/>
        </pc:sldMkLst>
      </pc:sldChg>
      <pc:sldChg chg="addSp modSp add del mod">
        <pc:chgData name="Mr. Nobody" userId="d01bf465fa7352d1" providerId="LiveId" clId="{0D4E6BD9-4BD6-46A1-8D0E-6FD971DA1A5C}" dt="2025-05-22T18:28:04.001" v="18688" actId="47"/>
        <pc:sldMkLst>
          <pc:docMk/>
          <pc:sldMk cId="959922409" sldId="365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2515785788" sldId="366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2549464457" sldId="367"/>
        </pc:sldMkLst>
      </pc:sldChg>
      <pc:sldChg chg="addSp delSp modSp new del mod">
        <pc:chgData name="Mr. Nobody" userId="d01bf465fa7352d1" providerId="LiveId" clId="{0D4E6BD9-4BD6-46A1-8D0E-6FD971DA1A5C}" dt="2025-05-22T18:28:04.001" v="18688" actId="47"/>
        <pc:sldMkLst>
          <pc:docMk/>
          <pc:sldMk cId="4081112084" sldId="368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3008654206" sldId="369"/>
        </pc:sldMkLst>
      </pc:sldChg>
      <pc:sldChg chg="addSp modSp add del mod">
        <pc:chgData name="Mr. Nobody" userId="d01bf465fa7352d1" providerId="LiveId" clId="{0D4E6BD9-4BD6-46A1-8D0E-6FD971DA1A5C}" dt="2025-05-22T18:28:04.001" v="18688" actId="47"/>
        <pc:sldMkLst>
          <pc:docMk/>
          <pc:sldMk cId="444769756" sldId="370"/>
        </pc:sldMkLst>
      </pc:sldChg>
      <pc:sldChg chg="add del">
        <pc:chgData name="Mr. Nobody" userId="d01bf465fa7352d1" providerId="LiveId" clId="{0D4E6BD9-4BD6-46A1-8D0E-6FD971DA1A5C}" dt="2025-04-29T03:23:44.624" v="16504" actId="47"/>
        <pc:sldMkLst>
          <pc:docMk/>
          <pc:sldMk cId="1597542278" sldId="371"/>
        </pc:sldMkLst>
      </pc:sldChg>
      <pc:sldChg chg="addSp modSp add del mod">
        <pc:chgData name="Mr. Nobody" userId="d01bf465fa7352d1" providerId="LiveId" clId="{0D4E6BD9-4BD6-46A1-8D0E-6FD971DA1A5C}" dt="2025-05-22T18:28:04.001" v="18688" actId="47"/>
        <pc:sldMkLst>
          <pc:docMk/>
          <pc:sldMk cId="4196360975" sldId="371"/>
        </pc:sldMkLst>
      </pc:sldChg>
      <pc:sldChg chg="addSp delSp modSp new del mod">
        <pc:chgData name="Mr. Nobody" userId="d01bf465fa7352d1" providerId="LiveId" clId="{0D4E6BD9-4BD6-46A1-8D0E-6FD971DA1A5C}" dt="2025-05-22T18:28:04.001" v="18688" actId="47"/>
        <pc:sldMkLst>
          <pc:docMk/>
          <pc:sldMk cId="3723962680" sldId="372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2000252513" sldId="373"/>
        </pc:sldMkLst>
      </pc:sldChg>
      <pc:sldChg chg="addSp delSp modSp del mod">
        <pc:chgData name="Mr. Nobody" userId="d01bf465fa7352d1" providerId="LiveId" clId="{0D4E6BD9-4BD6-46A1-8D0E-6FD971DA1A5C}" dt="2025-05-22T18:28:04.001" v="18688" actId="47"/>
        <pc:sldMkLst>
          <pc:docMk/>
          <pc:sldMk cId="227842976" sldId="374"/>
        </pc:sldMkLst>
      </pc:sldChg>
      <pc:sldChg chg="del">
        <pc:chgData name="Mr. Nobody" userId="d01bf465fa7352d1" providerId="LiveId" clId="{0D4E6BD9-4BD6-46A1-8D0E-6FD971DA1A5C}" dt="2025-06-03T13:52:02.116" v="18690" actId="47"/>
        <pc:sldMkLst>
          <pc:docMk/>
          <pc:sldMk cId="1062621115" sldId="375"/>
        </pc:sldMkLst>
      </pc:sldChg>
      <pc:sldChg chg="del">
        <pc:chgData name="Mr. Nobody" userId="d01bf465fa7352d1" providerId="LiveId" clId="{0D4E6BD9-4BD6-46A1-8D0E-6FD971DA1A5C}" dt="2025-06-03T13:52:02.116" v="18690" actId="47"/>
        <pc:sldMkLst>
          <pc:docMk/>
          <pc:sldMk cId="3218106996" sldId="376"/>
        </pc:sldMkLst>
      </pc:sldChg>
      <pc:sldChg chg="del">
        <pc:chgData name="Mr. Nobody" userId="d01bf465fa7352d1" providerId="LiveId" clId="{0D4E6BD9-4BD6-46A1-8D0E-6FD971DA1A5C}" dt="2025-06-03T13:52:02.116" v="18690" actId="47"/>
        <pc:sldMkLst>
          <pc:docMk/>
          <pc:sldMk cId="3777125602" sldId="377"/>
        </pc:sldMkLst>
      </pc:sldChg>
      <pc:sldChg chg="del">
        <pc:chgData name="Mr. Nobody" userId="d01bf465fa7352d1" providerId="LiveId" clId="{0D4E6BD9-4BD6-46A1-8D0E-6FD971DA1A5C}" dt="2025-06-03T13:52:02.116" v="18690" actId="47"/>
        <pc:sldMkLst>
          <pc:docMk/>
          <pc:sldMk cId="501921097" sldId="378"/>
        </pc:sldMkLst>
      </pc:sldChg>
      <pc:sldChg chg="del">
        <pc:chgData name="Mr. Nobody" userId="d01bf465fa7352d1" providerId="LiveId" clId="{0D4E6BD9-4BD6-46A1-8D0E-6FD971DA1A5C}" dt="2025-06-03T13:52:02.116" v="18690" actId="47"/>
        <pc:sldMkLst>
          <pc:docMk/>
          <pc:sldMk cId="610714851" sldId="379"/>
        </pc:sldMkLst>
      </pc:sldChg>
      <pc:sldChg chg="del">
        <pc:chgData name="Mr. Nobody" userId="d01bf465fa7352d1" providerId="LiveId" clId="{0D4E6BD9-4BD6-46A1-8D0E-6FD971DA1A5C}" dt="2025-06-03T13:52:02.116" v="18690" actId="47"/>
        <pc:sldMkLst>
          <pc:docMk/>
          <pc:sldMk cId="4230412053" sldId="380"/>
        </pc:sldMkLst>
      </pc:sldChg>
      <pc:sldChg chg="addSp delSp modSp del mod">
        <pc:chgData name="Mr. Nobody" userId="d01bf465fa7352d1" providerId="LiveId" clId="{0D4E6BD9-4BD6-46A1-8D0E-6FD971DA1A5C}" dt="2025-05-22T18:28:04.001" v="18688" actId="47"/>
        <pc:sldMkLst>
          <pc:docMk/>
          <pc:sldMk cId="2518892328" sldId="381"/>
        </pc:sldMkLst>
      </pc:sldChg>
      <pc:sldChg chg="addSp delSp modSp del mod">
        <pc:chgData name="Mr. Nobody" userId="d01bf465fa7352d1" providerId="LiveId" clId="{0D4E6BD9-4BD6-46A1-8D0E-6FD971DA1A5C}" dt="2025-05-22T18:28:04.001" v="18688" actId="47"/>
        <pc:sldMkLst>
          <pc:docMk/>
          <pc:sldMk cId="2911288865" sldId="382"/>
        </pc:sldMkLst>
      </pc:sldChg>
      <pc:sldChg chg="addSp delSp modSp del mod">
        <pc:chgData name="Mr. Nobody" userId="d01bf465fa7352d1" providerId="LiveId" clId="{0D4E6BD9-4BD6-46A1-8D0E-6FD971DA1A5C}" dt="2025-05-22T18:28:04.001" v="18688" actId="47"/>
        <pc:sldMkLst>
          <pc:docMk/>
          <pc:sldMk cId="2623464232" sldId="383"/>
        </pc:sldMkLst>
      </pc:sldChg>
      <pc:sldChg chg="addSp delSp modSp del mod">
        <pc:chgData name="Mr. Nobody" userId="d01bf465fa7352d1" providerId="LiveId" clId="{0D4E6BD9-4BD6-46A1-8D0E-6FD971DA1A5C}" dt="2025-05-22T18:28:04.001" v="18688" actId="47"/>
        <pc:sldMkLst>
          <pc:docMk/>
          <pc:sldMk cId="2167959116" sldId="384"/>
        </pc:sldMkLst>
      </pc:sldChg>
      <pc:sldChg chg="addSp modSp mod">
        <pc:chgData name="Mr. Nobody" userId="d01bf465fa7352d1" providerId="LiveId" clId="{0D4E6BD9-4BD6-46A1-8D0E-6FD971DA1A5C}" dt="2025-06-03T13:55:16.515" v="18798" actId="20577"/>
        <pc:sldMkLst>
          <pc:docMk/>
          <pc:sldMk cId="2040877798" sldId="385"/>
        </pc:sldMkLst>
        <pc:spChg chg="mod">
          <ac:chgData name="Mr. Nobody" userId="d01bf465fa7352d1" providerId="LiveId" clId="{0D4E6BD9-4BD6-46A1-8D0E-6FD971DA1A5C}" dt="2025-06-03T13:55:16.515" v="18798" actId="20577"/>
          <ac:spMkLst>
            <pc:docMk/>
            <pc:sldMk cId="2040877798" sldId="385"/>
            <ac:spMk id="2" creationId="{EDF70866-A92E-A3E1-6812-B7B6D84D106B}"/>
          </ac:spMkLst>
        </pc:spChg>
        <pc:spChg chg="add mod">
          <ac:chgData name="Mr. Nobody" userId="d01bf465fa7352d1" providerId="LiveId" clId="{0D4E6BD9-4BD6-46A1-8D0E-6FD971DA1A5C}" dt="2025-05-01T00:59:01.628" v="17265" actId="20577"/>
          <ac:spMkLst>
            <pc:docMk/>
            <pc:sldMk cId="2040877798" sldId="385"/>
            <ac:spMk id="3" creationId="{99E3C6AD-E2EC-C336-5FA3-2602E4CD9DC1}"/>
          </ac:spMkLst>
        </pc:spChg>
        <pc:spChg chg="mod">
          <ac:chgData name="Mr. Nobody" userId="d01bf465fa7352d1" providerId="LiveId" clId="{0D4E6BD9-4BD6-46A1-8D0E-6FD971DA1A5C}" dt="2025-05-01T00:51:40.766" v="17222" actId="20577"/>
          <ac:spMkLst>
            <pc:docMk/>
            <pc:sldMk cId="2040877798" sldId="385"/>
            <ac:spMk id="17" creationId="{8023CD6C-1272-6452-ACCE-C10F6E256AF3}"/>
          </ac:spMkLst>
        </pc:spChg>
      </pc:sldChg>
      <pc:sldChg chg="addSp modSp mod">
        <pc:chgData name="Mr. Nobody" userId="d01bf465fa7352d1" providerId="LiveId" clId="{0D4E6BD9-4BD6-46A1-8D0E-6FD971DA1A5C}" dt="2025-06-03T13:55:19.434" v="18801" actId="20577"/>
        <pc:sldMkLst>
          <pc:docMk/>
          <pc:sldMk cId="1831595110" sldId="386"/>
        </pc:sldMkLst>
        <pc:spChg chg="mod">
          <ac:chgData name="Mr. Nobody" userId="d01bf465fa7352d1" providerId="LiveId" clId="{0D4E6BD9-4BD6-46A1-8D0E-6FD971DA1A5C}" dt="2025-06-03T13:55:19.434" v="18801" actId="20577"/>
          <ac:spMkLst>
            <pc:docMk/>
            <pc:sldMk cId="1831595110" sldId="386"/>
            <ac:spMk id="2" creationId="{1BBBBF76-B5D5-756F-D37E-7BB3157CFB50}"/>
          </ac:spMkLst>
        </pc:spChg>
        <pc:spChg chg="add mod">
          <ac:chgData name="Mr. Nobody" userId="d01bf465fa7352d1" providerId="LiveId" clId="{0D4E6BD9-4BD6-46A1-8D0E-6FD971DA1A5C}" dt="2025-05-01T00:59:20.673" v="17270" actId="27107"/>
          <ac:spMkLst>
            <pc:docMk/>
            <pc:sldMk cId="1831595110" sldId="386"/>
            <ac:spMk id="3" creationId="{BCA76AE3-E739-C4A9-19B7-1F2185E0F868}"/>
          </ac:spMkLst>
        </pc:spChg>
        <pc:spChg chg="add mod">
          <ac:chgData name="Mr. Nobody" userId="d01bf465fa7352d1" providerId="LiveId" clId="{0D4E6BD9-4BD6-46A1-8D0E-6FD971DA1A5C}" dt="2025-05-01T01:01:11.776" v="17294" actId="20577"/>
          <ac:spMkLst>
            <pc:docMk/>
            <pc:sldMk cId="1831595110" sldId="386"/>
            <ac:spMk id="4" creationId="{FAEC990C-A983-37B5-C66D-A14B6836DFCE}"/>
          </ac:spMkLst>
        </pc:spChg>
        <pc:spChg chg="mod">
          <ac:chgData name="Mr. Nobody" userId="d01bf465fa7352d1" providerId="LiveId" clId="{0D4E6BD9-4BD6-46A1-8D0E-6FD971DA1A5C}" dt="2025-05-01T00:51:49.945" v="17229" actId="20577"/>
          <ac:spMkLst>
            <pc:docMk/>
            <pc:sldMk cId="1831595110" sldId="386"/>
            <ac:spMk id="17" creationId="{E434BE9F-2612-E789-6693-5A2928E65D04}"/>
          </ac:spMkLst>
        </pc:spChg>
      </pc:sldChg>
      <pc:sldChg chg="addSp modSp mod">
        <pc:chgData name="Mr. Nobody" userId="d01bf465fa7352d1" providerId="LiveId" clId="{0D4E6BD9-4BD6-46A1-8D0E-6FD971DA1A5C}" dt="2025-06-03T13:55:22.329" v="18804" actId="20577"/>
        <pc:sldMkLst>
          <pc:docMk/>
          <pc:sldMk cId="388780459" sldId="387"/>
        </pc:sldMkLst>
        <pc:spChg chg="mod">
          <ac:chgData name="Mr. Nobody" userId="d01bf465fa7352d1" providerId="LiveId" clId="{0D4E6BD9-4BD6-46A1-8D0E-6FD971DA1A5C}" dt="2025-06-03T13:55:22.329" v="18804" actId="20577"/>
          <ac:spMkLst>
            <pc:docMk/>
            <pc:sldMk cId="388780459" sldId="387"/>
            <ac:spMk id="2" creationId="{915FA4C2-ED25-5CFE-A9F5-99A79342826F}"/>
          </ac:spMkLst>
        </pc:spChg>
        <pc:spChg chg="add mod">
          <ac:chgData name="Mr. Nobody" userId="d01bf465fa7352d1" providerId="LiveId" clId="{0D4E6BD9-4BD6-46A1-8D0E-6FD971DA1A5C}" dt="2025-05-01T01:01:22.333" v="17295"/>
          <ac:spMkLst>
            <pc:docMk/>
            <pc:sldMk cId="388780459" sldId="387"/>
            <ac:spMk id="3" creationId="{4C81D3C2-0C44-EBBE-9AC7-B9782231F55F}"/>
          </ac:spMkLst>
        </pc:spChg>
        <pc:spChg chg="add mod">
          <ac:chgData name="Mr. Nobody" userId="d01bf465fa7352d1" providerId="LiveId" clId="{0D4E6BD9-4BD6-46A1-8D0E-6FD971DA1A5C}" dt="2025-05-01T01:01:22.333" v="17295"/>
          <ac:spMkLst>
            <pc:docMk/>
            <pc:sldMk cId="388780459" sldId="387"/>
            <ac:spMk id="4" creationId="{9A444538-234E-9756-B460-44D55A4FA1DD}"/>
          </ac:spMkLst>
        </pc:spChg>
      </pc:sldChg>
      <pc:sldChg chg="modSp mod">
        <pc:chgData name="Mr. Nobody" userId="d01bf465fa7352d1" providerId="LiveId" clId="{0D4E6BD9-4BD6-46A1-8D0E-6FD971DA1A5C}" dt="2025-06-03T13:55:12.039" v="18795" actId="20577"/>
        <pc:sldMkLst>
          <pc:docMk/>
          <pc:sldMk cId="2898106263" sldId="388"/>
        </pc:sldMkLst>
        <pc:spChg chg="mod">
          <ac:chgData name="Mr. Nobody" userId="d01bf465fa7352d1" providerId="LiveId" clId="{0D4E6BD9-4BD6-46A1-8D0E-6FD971DA1A5C}" dt="2025-06-03T13:55:12.039" v="18795" actId="20577"/>
          <ac:spMkLst>
            <pc:docMk/>
            <pc:sldMk cId="2898106263" sldId="388"/>
            <ac:spMk id="2" creationId="{EDC0BFD4-9A39-7BB3-1E0C-5F92A1519147}"/>
          </ac:spMkLst>
        </pc:spChg>
        <pc:spChg chg="mod">
          <ac:chgData name="Mr. Nobody" userId="d01bf465fa7352d1" providerId="LiveId" clId="{0D4E6BD9-4BD6-46A1-8D0E-6FD971DA1A5C}" dt="2025-05-15T12:14:00.146" v="18677" actId="20577"/>
          <ac:spMkLst>
            <pc:docMk/>
            <pc:sldMk cId="2898106263" sldId="388"/>
            <ac:spMk id="18" creationId="{8865636F-EA0D-32FA-D307-2B2C95ED8790}"/>
          </ac:spMkLst>
        </pc:spChg>
      </pc:sldChg>
      <pc:sldChg chg="addSp delSp modSp new del mod modClrScheme chgLayout">
        <pc:chgData name="Mr. Nobody" userId="d01bf465fa7352d1" providerId="LiveId" clId="{0D4E6BD9-4BD6-46A1-8D0E-6FD971DA1A5C}" dt="2025-05-22T18:28:04.001" v="18688" actId="47"/>
        <pc:sldMkLst>
          <pc:docMk/>
          <pc:sldMk cId="940483503" sldId="389"/>
        </pc:sldMkLst>
      </pc:sldChg>
      <pc:sldChg chg="addSp modSp new del mod">
        <pc:chgData name="Mr. Nobody" userId="d01bf465fa7352d1" providerId="LiveId" clId="{0D4E6BD9-4BD6-46A1-8D0E-6FD971DA1A5C}" dt="2025-05-22T18:28:04.001" v="18688" actId="47"/>
        <pc:sldMkLst>
          <pc:docMk/>
          <pc:sldMk cId="2773802594" sldId="390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3191716974" sldId="391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1266248987" sldId="392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2903878292" sldId="393"/>
        </pc:sldMkLst>
      </pc:sldChg>
      <pc:sldChg chg="addSp delSp modSp new del mod">
        <pc:chgData name="Mr. Nobody" userId="d01bf465fa7352d1" providerId="LiveId" clId="{0D4E6BD9-4BD6-46A1-8D0E-6FD971DA1A5C}" dt="2025-05-22T18:28:04.001" v="18688" actId="47"/>
        <pc:sldMkLst>
          <pc:docMk/>
          <pc:sldMk cId="3891333199" sldId="394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300031124" sldId="395"/>
        </pc:sldMkLst>
      </pc:sldChg>
      <pc:sldChg chg="addSp delSp modSp add del mod">
        <pc:chgData name="Mr. Nobody" userId="d01bf465fa7352d1" providerId="LiveId" clId="{0D4E6BD9-4BD6-46A1-8D0E-6FD971DA1A5C}" dt="2025-05-22T18:28:04.001" v="18688" actId="47"/>
        <pc:sldMkLst>
          <pc:docMk/>
          <pc:sldMk cId="2355081590" sldId="396"/>
        </pc:sldMkLst>
      </pc:sldChg>
      <pc:sldChg chg="addSp delSp modSp add del mod ord">
        <pc:chgData name="Mr. Nobody" userId="d01bf465fa7352d1" providerId="LiveId" clId="{0D4E6BD9-4BD6-46A1-8D0E-6FD971DA1A5C}" dt="2025-05-22T18:28:04.001" v="18688" actId="47"/>
        <pc:sldMkLst>
          <pc:docMk/>
          <pc:sldMk cId="3775298493" sldId="397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1401288851" sldId="398"/>
        </pc:sldMkLst>
      </pc:sldChg>
      <pc:sldChg chg="modSp add del mod">
        <pc:chgData name="Mr. Nobody" userId="d01bf465fa7352d1" providerId="LiveId" clId="{0D4E6BD9-4BD6-46A1-8D0E-6FD971DA1A5C}" dt="2025-05-22T18:28:04.001" v="18688" actId="47"/>
        <pc:sldMkLst>
          <pc:docMk/>
          <pc:sldMk cId="2106239124" sldId="399"/>
        </pc:sldMkLst>
      </pc:sldChg>
      <pc:sldChg chg="addSp delSp modSp new del mod">
        <pc:chgData name="Mr. Nobody" userId="d01bf465fa7352d1" providerId="LiveId" clId="{0D4E6BD9-4BD6-46A1-8D0E-6FD971DA1A5C}" dt="2025-05-22T18:28:04.001" v="18688" actId="47"/>
        <pc:sldMkLst>
          <pc:docMk/>
          <pc:sldMk cId="4107136943" sldId="400"/>
        </pc:sldMkLst>
      </pc:sldChg>
      <pc:sldChg chg="modSp add del mod">
        <pc:chgData name="Mr. Nobody" userId="d01bf465fa7352d1" providerId="LiveId" clId="{0D4E6BD9-4BD6-46A1-8D0E-6FD971DA1A5C}" dt="2025-05-22T18:29:04.415" v="18689"/>
        <pc:sldMkLst>
          <pc:docMk/>
          <pc:sldMk cId="1011106792" sldId="401"/>
        </pc:sldMkLst>
      </pc:sldChg>
      <pc:sldMasterChg chg="addSp modSp mod modSldLayout">
        <pc:chgData name="Mr. Nobody" userId="d01bf465fa7352d1" providerId="LiveId" clId="{0D4E6BD9-4BD6-46A1-8D0E-6FD971DA1A5C}" dt="2025-04-23T19:07:33.384" v="168" actId="1076"/>
        <pc:sldMasterMkLst>
          <pc:docMk/>
          <pc:sldMasterMk cId="2344543787" sldId="2147483648"/>
        </pc:sldMasterMkLst>
        <pc:picChg chg="add mod">
          <ac:chgData name="Mr. Nobody" userId="d01bf465fa7352d1" providerId="LiveId" clId="{0D4E6BD9-4BD6-46A1-8D0E-6FD971DA1A5C}" dt="2025-04-23T19:07:33.384" v="168" actId="1076"/>
          <ac:picMkLst>
            <pc:docMk/>
            <pc:sldMasterMk cId="2344543787" sldId="2147483648"/>
            <ac:picMk id="9" creationId="{44B4828C-CA83-8367-17E7-60F2AEC06EF2}"/>
          </ac:picMkLst>
        </pc:picChg>
        <pc:sldLayoutChg chg="addSp delSp modSp mod">
          <pc:chgData name="Mr. Nobody" userId="d01bf465fa7352d1" providerId="LiveId" clId="{0D4E6BD9-4BD6-46A1-8D0E-6FD971DA1A5C}" dt="2025-04-23T18:59:13.074" v="94" actId="21"/>
          <pc:sldLayoutMkLst>
            <pc:docMk/>
            <pc:sldMasterMk cId="2344543787" sldId="2147483648"/>
            <pc:sldLayoutMk cId="2083556086" sldId="2147483649"/>
          </pc:sldLayoutMkLst>
          <pc:spChg chg="add mod">
            <ac:chgData name="Mr. Nobody" userId="d01bf465fa7352d1" providerId="LiveId" clId="{0D4E6BD9-4BD6-46A1-8D0E-6FD971DA1A5C}" dt="2025-04-23T18:57:40.836" v="81"/>
            <ac:spMkLst>
              <pc:docMk/>
              <pc:sldMasterMk cId="2344543787" sldId="2147483648"/>
              <pc:sldLayoutMk cId="2083556086" sldId="2147483649"/>
              <ac:spMk id="7" creationId="{BD844358-F316-FCA7-4565-91E7BF60319F}"/>
            </ac:spMkLst>
          </pc:spChg>
        </pc:sldLayoutChg>
      </pc:sldMasterChg>
    </pc:docChg>
  </pc:docChgLst>
  <pc:docChgLst>
    <pc:chgData name="Mr. Nobody" userId="d01bf465fa7352d1" providerId="LiveId" clId="{D049A15A-0780-0F41-9454-62F3CF165369}"/>
    <pc:docChg chg="undo custSel addSld delSld modSld addMainMaster delMainMaster modMainMaster">
      <pc:chgData name="Mr. Nobody" userId="d01bf465fa7352d1" providerId="LiveId" clId="{D049A15A-0780-0F41-9454-62F3CF165369}" dt="2025-06-16T14:23:25.852" v="2453" actId="207"/>
      <pc:docMkLst>
        <pc:docMk/>
      </pc:docMkLst>
      <pc:sldChg chg="modSp mod">
        <pc:chgData name="Mr. Nobody" userId="d01bf465fa7352d1" providerId="LiveId" clId="{D049A15A-0780-0F41-9454-62F3CF165369}" dt="2025-04-25T18:50:38.140" v="1029" actId="255"/>
        <pc:sldMkLst>
          <pc:docMk/>
          <pc:sldMk cId="2733625115" sldId="256"/>
        </pc:sldMkLst>
        <pc:spChg chg="mod">
          <ac:chgData name="Mr. Nobody" userId="d01bf465fa7352d1" providerId="LiveId" clId="{D049A15A-0780-0F41-9454-62F3CF165369}" dt="2025-04-25T18:50:38.140" v="1029" actId="255"/>
          <ac:spMkLst>
            <pc:docMk/>
            <pc:sldMk cId="2733625115" sldId="256"/>
            <ac:spMk id="3" creationId="{4D2D25DF-43A0-144B-A600-40CE7BA57AA6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169937717" sldId="258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943634754" sldId="259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495184423" sldId="260"/>
        </pc:sldMkLst>
      </pc:sldChg>
      <pc:sldChg chg="addSp modSp mod">
        <pc:chgData name="Mr. Nobody" userId="d01bf465fa7352d1" providerId="LiveId" clId="{D049A15A-0780-0F41-9454-62F3CF165369}" dt="2025-05-12T16:03:54.229" v="2435"/>
        <pc:sldMkLst>
          <pc:docMk/>
          <pc:sldMk cId="199411362" sldId="261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796069790" sldId="262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713171313" sldId="263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5789342" sldId="264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434436490" sldId="265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036404226" sldId="266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398269698" sldId="267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49412361" sldId="268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241437012" sldId="269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706856247" sldId="270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35446101" sldId="271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923101561" sldId="272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036408062" sldId="273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082790996" sldId="274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79999946" sldId="275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263517747" sldId="277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306907209" sldId="278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807239802" sldId="279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147770078" sldId="280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553822955" sldId="281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436380721" sldId="282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689189222" sldId="283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117807427" sldId="284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619985421" sldId="285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3619985421" sldId="285"/>
            <ac:spMk id="5" creationId="{593F8DC6-9E34-5E47-9958-9956788CC521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88606037" sldId="286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88606037" sldId="286"/>
            <ac:spMk id="6" creationId="{44930FAF-022F-8267-2501-1D4DA29A34E3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646741869" sldId="287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646741869" sldId="287"/>
            <ac:spMk id="5" creationId="{3587BD6D-2CE6-DA65-FCE8-340EABD3CF16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295419228" sldId="288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1295419228" sldId="288"/>
            <ac:spMk id="5" creationId="{A8B5A775-F58E-D075-E5C4-0279B3E5639F}"/>
          </ac:spMkLst>
        </pc:spChg>
      </pc:sldChg>
      <pc:sldChg chg="addSp modSp mod">
        <pc:chgData name="Mr. Nobody" userId="d01bf465fa7352d1" providerId="LiveId" clId="{D049A15A-0780-0F41-9454-62F3CF165369}" dt="2025-06-16T14:23:25.852" v="2453" actId="207"/>
        <pc:sldMkLst>
          <pc:docMk/>
          <pc:sldMk cId="14071198" sldId="289"/>
        </pc:sldMkLst>
        <pc:spChg chg="mod">
          <ac:chgData name="Mr. Nobody" userId="d01bf465fa7352d1" providerId="LiveId" clId="{D049A15A-0780-0F41-9454-62F3CF165369}" dt="2025-06-16T14:23:25.852" v="2453" actId="207"/>
          <ac:spMkLst>
            <pc:docMk/>
            <pc:sldMk cId="14071198" sldId="289"/>
            <ac:spMk id="3" creationId="{1C395D75-01A3-903D-0F0E-9532A84AD452}"/>
          </ac:spMkLst>
        </pc:spChg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14071198" sldId="289"/>
            <ac:spMk id="6" creationId="{C5D49FA3-8BAB-FB5E-926F-F135D34C17C1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27427686" sldId="290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27427686" sldId="290"/>
            <ac:spMk id="4" creationId="{4B6A5744-A75C-C424-069E-8122388E9EE7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965534915" sldId="291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965534915" sldId="291"/>
            <ac:spMk id="4" creationId="{FE2E80EB-34CC-808D-C5EC-E1128D1F393B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994930053" sldId="292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1994930053" sldId="292"/>
            <ac:spMk id="7" creationId="{B679A715-159D-E62E-72FA-B6A21AE6B301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729557093" sldId="293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729557093" sldId="293"/>
            <ac:spMk id="3" creationId="{D4C3F964-93BD-C2AE-7231-88F54DE5C6EB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965694162" sldId="294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965694162" sldId="294"/>
            <ac:spMk id="3" creationId="{66A857CC-5113-8F33-7E12-8AE2940C20DD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623554559" sldId="295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1623554559" sldId="295"/>
            <ac:spMk id="5" creationId="{F249DA0F-AF6E-B84A-C514-C248C7D0C26A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181037800" sldId="296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4181037800" sldId="296"/>
            <ac:spMk id="4" creationId="{C2DB1704-A963-961C-1207-41BADAF41283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693966942" sldId="297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693966942" sldId="297"/>
            <ac:spMk id="5" creationId="{D88CDF7B-DC75-8A80-3FC5-3089B66680DD}"/>
          </ac:spMkLst>
        </pc:spChg>
      </pc:sldChg>
      <pc:sldChg chg="addSp modSp mod">
        <pc:chgData name="Mr. Nobody" userId="d01bf465fa7352d1" providerId="LiveId" clId="{D049A15A-0780-0F41-9454-62F3CF165369}" dt="2025-05-12T16:03:54.229" v="2435"/>
        <pc:sldMkLst>
          <pc:docMk/>
          <pc:sldMk cId="2692800785" sldId="298"/>
        </pc:sldMkLst>
        <pc:spChg chg="mod">
          <ac:chgData name="Mr. Nobody" userId="d01bf465fa7352d1" providerId="LiveId" clId="{D049A15A-0780-0F41-9454-62F3CF165369}" dt="2025-04-25T17:40:27.541" v="579" actId="20577"/>
          <ac:spMkLst>
            <pc:docMk/>
            <pc:sldMk cId="2692800785" sldId="298"/>
            <ac:spMk id="3" creationId="{A725A9AD-56F5-9D2F-B654-9488F54C5259}"/>
          </ac:spMkLst>
        </pc:spChg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692800785" sldId="298"/>
            <ac:spMk id="6" creationId="{708C16DD-9483-177D-305F-79B2D66121A5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296503593" sldId="299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296503593" sldId="299"/>
            <ac:spMk id="5" creationId="{A59760E5-0B1E-1E73-C79C-8F2E98BD784B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878402952" sldId="300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878402952" sldId="300"/>
            <ac:spMk id="4" creationId="{5ABA6401-4F61-92B4-D892-B0BD235EFB50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138440007" sldId="301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138440007" sldId="301"/>
            <ac:spMk id="5" creationId="{8A30D9BD-87FC-2124-C646-3C5FF8F5D871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531586197" sldId="302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531586197" sldId="302"/>
            <ac:spMk id="4" creationId="{A6DB17C5-A652-A6AA-B2A4-E3840D67A500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773890706" sldId="303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773890706" sldId="303"/>
            <ac:spMk id="6" creationId="{915C055D-06AC-3058-991D-5714D24192EB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192225589" sldId="304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192225589" sldId="304"/>
            <ac:spMk id="6" creationId="{4DAC6C76-AF3F-61C5-8268-302634B510F5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776235571" sldId="305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1776235571" sldId="305"/>
            <ac:spMk id="5" creationId="{C73EFCDF-86A1-DCD0-634B-CFD5EB1F3045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069339293" sldId="306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3069339293" sldId="306"/>
            <ac:spMk id="3" creationId="{FCE3B920-BAC7-5195-9CCE-44A1A454018B}"/>
          </ac:spMkLst>
        </pc:spChg>
      </pc:sldChg>
      <pc:sldChg chg="addSp delSp modSp mod">
        <pc:chgData name="Mr. Nobody" userId="d01bf465fa7352d1" providerId="LiveId" clId="{D049A15A-0780-0F41-9454-62F3CF165369}" dt="2025-05-12T16:03:54.229" v="2435"/>
        <pc:sldMkLst>
          <pc:docMk/>
          <pc:sldMk cId="585126994" sldId="307"/>
        </pc:sldMkLst>
        <pc:spChg chg="mod">
          <ac:chgData name="Mr. Nobody" userId="d01bf465fa7352d1" providerId="LiveId" clId="{D049A15A-0780-0F41-9454-62F3CF165369}" dt="2025-04-25T17:18:19.885" v="26" actId="20577"/>
          <ac:spMkLst>
            <pc:docMk/>
            <pc:sldMk cId="585126994" sldId="307"/>
            <ac:spMk id="3" creationId="{D01EC2C5-7EC0-D63F-9395-08E44D5260B4}"/>
          </ac:spMkLst>
        </pc:spChg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585126994" sldId="307"/>
            <ac:spMk id="5" creationId="{9A42AD06-91BD-DE0B-9750-27C5C3CB2A02}"/>
          </ac:spMkLst>
        </pc:spChg>
        <pc:spChg chg="mod">
          <ac:chgData name="Mr. Nobody" userId="d01bf465fa7352d1" providerId="LiveId" clId="{D049A15A-0780-0F41-9454-62F3CF165369}" dt="2025-04-25T17:18:42.458" v="27" actId="1076"/>
          <ac:spMkLst>
            <pc:docMk/>
            <pc:sldMk cId="585126994" sldId="307"/>
            <ac:spMk id="6" creationId="{96FFCFA2-17FC-272E-69CF-A035FC8880E9}"/>
          </ac:spMkLst>
        </pc:spChg>
      </pc:sldChg>
      <pc:sldChg chg="addSp delSp modSp add mod">
        <pc:chgData name="Mr. Nobody" userId="d01bf465fa7352d1" providerId="LiveId" clId="{D049A15A-0780-0F41-9454-62F3CF165369}" dt="2025-05-12T16:03:54.229" v="2435"/>
        <pc:sldMkLst>
          <pc:docMk/>
          <pc:sldMk cId="3932895902" sldId="317"/>
        </pc:sldMkLst>
        <pc:spChg chg="mod">
          <ac:chgData name="Mr. Nobody" userId="d01bf465fa7352d1" providerId="LiveId" clId="{D049A15A-0780-0F41-9454-62F3CF165369}" dt="2025-04-25T17:22:54.640" v="180" actId="207"/>
          <ac:spMkLst>
            <pc:docMk/>
            <pc:sldMk cId="3932895902" sldId="317"/>
            <ac:spMk id="3" creationId="{87D54151-DCC9-ACE6-C642-1384E3DD1C3D}"/>
          </ac:spMkLst>
        </pc:spChg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3932895902" sldId="317"/>
            <ac:spMk id="4" creationId="{E929E32F-77F3-6264-AE18-346FAB8605D0}"/>
          </ac:spMkLst>
        </pc:spChg>
        <pc:spChg chg="add mod">
          <ac:chgData name="Mr. Nobody" userId="d01bf465fa7352d1" providerId="LiveId" clId="{D049A15A-0780-0F41-9454-62F3CF165369}" dt="2025-04-25T17:20:04.329" v="29"/>
          <ac:spMkLst>
            <pc:docMk/>
            <pc:sldMk cId="3932895902" sldId="317"/>
            <ac:spMk id="5" creationId="{F36A1F12-21F5-D286-27AE-2F1D50F99D08}"/>
          </ac:spMkLst>
        </pc:spChg>
        <pc:spChg chg="mod">
          <ac:chgData name="Mr. Nobody" userId="d01bf465fa7352d1" providerId="LiveId" clId="{D049A15A-0780-0F41-9454-62F3CF165369}" dt="2025-04-25T17:24:40.399" v="278" actId="20577"/>
          <ac:spMkLst>
            <pc:docMk/>
            <pc:sldMk cId="3932895902" sldId="317"/>
            <ac:spMk id="6" creationId="{03590003-786E-EEA7-021B-11A235F48DEB}"/>
          </ac:spMkLst>
        </pc:spChg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1367079943" sldId="318"/>
        </pc:sldMkLst>
      </pc:sldChg>
      <pc:sldChg chg="addSp delSp modSp new mod">
        <pc:chgData name="Mr. Nobody" userId="d01bf465fa7352d1" providerId="LiveId" clId="{D049A15A-0780-0F41-9454-62F3CF165369}" dt="2025-05-12T16:03:54.229" v="2435"/>
        <pc:sldMkLst>
          <pc:docMk/>
          <pc:sldMk cId="65844748" sldId="319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2012052553" sldId="320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384857535" sldId="321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594284166" sldId="322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594284166" sldId="322"/>
            <ac:spMk id="5" creationId="{8C3334B3-7314-F4E1-BC83-E776453E6D82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847392357" sldId="323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1847392357" sldId="323"/>
            <ac:spMk id="3" creationId="{8190214A-6132-65D0-65E0-D39A772E68A2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009316473" sldId="324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276146063" sldId="325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533964234" sldId="326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66741717" sldId="327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464843814" sldId="328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145166102" sldId="329"/>
        </pc:sldMkLst>
      </pc:sldChg>
      <pc:sldChg chg="addSp modSp mod">
        <pc:chgData name="Mr. Nobody" userId="d01bf465fa7352d1" providerId="LiveId" clId="{D049A15A-0780-0F41-9454-62F3CF165369}" dt="2025-05-12T17:33:34.530" v="2439" actId="20577"/>
        <pc:sldMkLst>
          <pc:docMk/>
          <pc:sldMk cId="56645865" sldId="330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075240274" sldId="331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153089542" sldId="332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102314728" sldId="333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492347799" sldId="334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209112335" sldId="335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22555140" sldId="336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970970374" sldId="337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668020247" sldId="338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829952404" sldId="339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292068147" sldId="340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014962450" sldId="341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854705653" sldId="342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711824636" sldId="343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686292579" sldId="344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679118167" sldId="345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433360225" sldId="346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930562654" sldId="347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752625976" sldId="348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011258315" sldId="349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637640583" sldId="350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560638250" sldId="353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226727249" sldId="354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020391435" sldId="355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836417692" sldId="356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830557228" sldId="357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208283633" sldId="358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504527249" sldId="359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690873699" sldId="361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097109024" sldId="362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405356666" sldId="363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4713200" sldId="364"/>
        </pc:sldMkLst>
      </pc:sldChg>
      <pc:sldChg chg="addSp modSp mod">
        <pc:chgData name="Mr. Nobody" userId="d01bf465fa7352d1" providerId="LiveId" clId="{D049A15A-0780-0F41-9454-62F3CF165369}" dt="2025-05-12T16:03:54.229" v="2435"/>
        <pc:sldMkLst>
          <pc:docMk/>
          <pc:sldMk cId="959922409" sldId="365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515785788" sldId="366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549464457" sldId="367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081112084" sldId="368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008654206" sldId="369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44769756" sldId="370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196360975" sldId="371"/>
        </pc:sldMkLst>
      </pc:sldChg>
      <pc:sldChg chg="addSp modSp mod">
        <pc:chgData name="Mr. Nobody" userId="d01bf465fa7352d1" providerId="LiveId" clId="{D049A15A-0780-0F41-9454-62F3CF165369}" dt="2025-05-12T16:03:54.229" v="2435"/>
        <pc:sldMkLst>
          <pc:docMk/>
          <pc:sldMk cId="3723962680" sldId="372"/>
        </pc:sldMkLst>
      </pc:sldChg>
      <pc:sldChg chg="addSp modSp mod">
        <pc:chgData name="Mr. Nobody" userId="d01bf465fa7352d1" providerId="LiveId" clId="{D049A15A-0780-0F41-9454-62F3CF165369}" dt="2025-05-12T16:03:54.229" v="2435"/>
        <pc:sldMkLst>
          <pc:docMk/>
          <pc:sldMk cId="2000252513" sldId="373"/>
        </pc:sldMkLst>
      </pc:sldChg>
      <pc:sldChg chg="addSp delSp modSp add mod">
        <pc:chgData name="Mr. Nobody" userId="d01bf465fa7352d1" providerId="LiveId" clId="{D049A15A-0780-0F41-9454-62F3CF165369}" dt="2025-05-12T16:03:54.229" v="2435"/>
        <pc:sldMkLst>
          <pc:docMk/>
          <pc:sldMk cId="227842976" sldId="374"/>
        </pc:sldMkLst>
      </pc:sldChg>
      <pc:sldChg chg="add del">
        <pc:chgData name="Mr. Nobody" userId="d01bf465fa7352d1" providerId="LiveId" clId="{D049A15A-0780-0F41-9454-62F3CF165369}" dt="2025-04-29T15:21:25.752" v="1467" actId="2696"/>
        <pc:sldMkLst>
          <pc:docMk/>
          <pc:sldMk cId="245752898" sldId="375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1062621115" sldId="375"/>
        </pc:sldMkLst>
      </pc:sldChg>
      <pc:sldChg chg="add del">
        <pc:chgData name="Mr. Nobody" userId="d01bf465fa7352d1" providerId="LiveId" clId="{D049A15A-0780-0F41-9454-62F3CF165369}" dt="2025-04-29T15:21:25.765" v="1472" actId="2696"/>
        <pc:sldMkLst>
          <pc:docMk/>
          <pc:sldMk cId="2804178730" sldId="376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3218106996" sldId="376"/>
        </pc:sldMkLst>
      </pc:sldChg>
      <pc:sldChg chg="add del">
        <pc:chgData name="Mr. Nobody" userId="d01bf465fa7352d1" providerId="LiveId" clId="{D049A15A-0780-0F41-9454-62F3CF165369}" dt="2025-04-29T15:21:25.754" v="1469" actId="2696"/>
        <pc:sldMkLst>
          <pc:docMk/>
          <pc:sldMk cId="2585116369" sldId="377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3777125602" sldId="377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501921097" sldId="378"/>
        </pc:sldMkLst>
      </pc:sldChg>
      <pc:sldChg chg="add del">
        <pc:chgData name="Mr. Nobody" userId="d01bf465fa7352d1" providerId="LiveId" clId="{D049A15A-0780-0F41-9454-62F3CF165369}" dt="2025-04-29T15:21:25.753" v="1468" actId="2696"/>
        <pc:sldMkLst>
          <pc:docMk/>
          <pc:sldMk cId="2378895786" sldId="378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610714851" sldId="379"/>
        </pc:sldMkLst>
      </pc:sldChg>
      <pc:sldChg chg="add del">
        <pc:chgData name="Mr. Nobody" userId="d01bf465fa7352d1" providerId="LiveId" clId="{D049A15A-0780-0F41-9454-62F3CF165369}" dt="2025-04-29T15:21:25.756" v="1471" actId="2696"/>
        <pc:sldMkLst>
          <pc:docMk/>
          <pc:sldMk cId="1014118856" sldId="379"/>
        </pc:sldMkLst>
      </pc:sldChg>
      <pc:sldChg chg="add del">
        <pc:chgData name="Mr. Nobody" userId="d01bf465fa7352d1" providerId="LiveId" clId="{D049A15A-0780-0F41-9454-62F3CF165369}" dt="2025-04-29T15:21:25.755" v="1470" actId="2696"/>
        <pc:sldMkLst>
          <pc:docMk/>
          <pc:sldMk cId="3912709326" sldId="380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4230412053" sldId="380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2518892328" sldId="381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2911288865" sldId="382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2623464232" sldId="383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2167959116" sldId="384"/>
        </pc:sldMkLst>
      </pc:sldChg>
      <pc:sldChg chg="addSp delSp modSp add mod">
        <pc:chgData name="Mr. Nobody" userId="d01bf465fa7352d1" providerId="LiveId" clId="{D049A15A-0780-0F41-9454-62F3CF165369}" dt="2025-05-12T16:03:54.229" v="2435"/>
        <pc:sldMkLst>
          <pc:docMk/>
          <pc:sldMk cId="2040877798" sldId="385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040877798" sldId="385"/>
            <ac:spMk id="4" creationId="{3DA14366-36FE-DD38-D35B-A074B65D4BEC}"/>
          </ac:spMkLst>
        </pc:spChg>
        <pc:spChg chg="add mod">
          <ac:chgData name="Mr. Nobody" userId="d01bf465fa7352d1" providerId="LiveId" clId="{D049A15A-0780-0F41-9454-62F3CF165369}" dt="2025-04-29T18:19:19.543" v="2365" actId="20577"/>
          <ac:spMkLst>
            <pc:docMk/>
            <pc:sldMk cId="2040877798" sldId="385"/>
            <ac:spMk id="17" creationId="{8023CD6C-1272-6452-ACCE-C10F6E256AF3}"/>
          </ac:spMkLst>
        </pc:spChg>
        <pc:spChg chg="add mod">
          <ac:chgData name="Mr. Nobody" userId="d01bf465fa7352d1" providerId="LiveId" clId="{D049A15A-0780-0F41-9454-62F3CF165369}" dt="2025-04-29T18:22:22.564" v="2384"/>
          <ac:spMkLst>
            <pc:docMk/>
            <pc:sldMk cId="2040877798" sldId="385"/>
            <ac:spMk id="18" creationId="{5A3EAADF-4E8E-7077-B381-A3BCE872D984}"/>
          </ac:spMkLst>
        </pc:spChg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1831595110" sldId="386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1831595110" sldId="386"/>
            <ac:spMk id="5" creationId="{B16E0CDA-E905-4D16-9FD1-C46591BA7A0F}"/>
          </ac:spMkLst>
        </pc:spChg>
        <pc:spChg chg="mod">
          <ac:chgData name="Mr. Nobody" userId="d01bf465fa7352d1" providerId="LiveId" clId="{D049A15A-0780-0F41-9454-62F3CF165369}" dt="2025-04-29T18:19:14.947" v="2363" actId="20577"/>
          <ac:spMkLst>
            <pc:docMk/>
            <pc:sldMk cId="1831595110" sldId="386"/>
            <ac:spMk id="17" creationId="{E434BE9F-2612-E789-6693-5A2928E65D04}"/>
          </ac:spMkLst>
        </pc:spChg>
        <pc:spChg chg="mod">
          <ac:chgData name="Mr. Nobody" userId="d01bf465fa7352d1" providerId="LiveId" clId="{D049A15A-0780-0F41-9454-62F3CF165369}" dt="2025-04-29T18:22:24.871" v="2385"/>
          <ac:spMkLst>
            <pc:docMk/>
            <pc:sldMk cId="1831595110" sldId="386"/>
            <ac:spMk id="18" creationId="{40C55979-F948-80CC-471E-00E1425A3116}"/>
          </ac:spMkLst>
        </pc:spChg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388780459" sldId="387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388780459" sldId="387"/>
            <ac:spMk id="5" creationId="{8D8495D3-5C75-AD3A-0AB5-5F840641EB79}"/>
          </ac:spMkLst>
        </pc:spChg>
        <pc:spChg chg="mod">
          <ac:chgData name="Mr. Nobody" userId="d01bf465fa7352d1" providerId="LiveId" clId="{D049A15A-0780-0F41-9454-62F3CF165369}" dt="2025-04-29T18:29:43.916" v="2419" actId="20577"/>
          <ac:spMkLst>
            <pc:docMk/>
            <pc:sldMk cId="388780459" sldId="387"/>
            <ac:spMk id="17" creationId="{0CEA8D6B-1938-47FF-0D2B-692BC4705F01}"/>
          </ac:spMkLst>
        </pc:spChg>
        <pc:spChg chg="mod">
          <ac:chgData name="Mr. Nobody" userId="d01bf465fa7352d1" providerId="LiveId" clId="{D049A15A-0780-0F41-9454-62F3CF165369}" dt="2025-04-29T18:22:27.489" v="2386"/>
          <ac:spMkLst>
            <pc:docMk/>
            <pc:sldMk cId="388780459" sldId="387"/>
            <ac:spMk id="18" creationId="{63AB1618-3990-8A8C-F720-89266D0EEC12}"/>
          </ac:spMkLst>
        </pc:spChg>
      </pc:sldChg>
      <pc:sldChg chg="addSp delSp modSp add mod">
        <pc:chgData name="Mr. Nobody" userId="d01bf465fa7352d1" providerId="LiveId" clId="{D049A15A-0780-0F41-9454-62F3CF165369}" dt="2025-05-12T16:03:54.229" v="2435"/>
        <pc:sldMkLst>
          <pc:docMk/>
          <pc:sldMk cId="2898106263" sldId="388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898106263" sldId="388"/>
            <ac:spMk id="3" creationId="{07A83164-AC2E-39EE-5CAF-960A04238FAA}"/>
          </ac:spMkLst>
        </pc:spChg>
        <pc:spChg chg="mod">
          <ac:chgData name="Mr. Nobody" userId="d01bf465fa7352d1" providerId="LiveId" clId="{D049A15A-0780-0F41-9454-62F3CF165369}" dt="2025-04-29T18:22:18.860" v="2383" actId="20577"/>
          <ac:spMkLst>
            <pc:docMk/>
            <pc:sldMk cId="2898106263" sldId="388"/>
            <ac:spMk id="18" creationId="{8865636F-EA0D-32FA-D307-2B2C95ED8790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940483503" sldId="389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773802594" sldId="390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191716974" sldId="391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266248987" sldId="392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903878292" sldId="393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891333199" sldId="394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00031124" sldId="395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355081590" sldId="396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775298493" sldId="397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401288851" sldId="398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106239124" sldId="399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107136943" sldId="400"/>
        </pc:sldMkLst>
      </pc:sldChg>
      <pc:sldMasterChg chg="addSp delSp modSp mod modSldLayout">
        <pc:chgData name="Mr. Nobody" userId="d01bf465fa7352d1" providerId="LiveId" clId="{D049A15A-0780-0F41-9454-62F3CF165369}" dt="2025-05-12T16:02:39.037" v="2434"/>
        <pc:sldMasterMkLst>
          <pc:docMk/>
          <pc:sldMasterMk cId="2344543787" sldId="2147483648"/>
        </pc:sldMasterMkLst>
        <pc:spChg chg="add mod">
          <ac:chgData name="Mr. Nobody" userId="d01bf465fa7352d1" providerId="LiveId" clId="{D049A15A-0780-0F41-9454-62F3CF165369}" dt="2025-05-12T16:02:39.037" v="2434"/>
          <ac:spMkLst>
            <pc:docMk/>
            <pc:sldMasterMk cId="2344543787" sldId="2147483648"/>
            <ac:spMk id="10" creationId="{BB8F7A19-9657-D7FE-94FF-F4E13F1B99E6}"/>
          </ac:spMkLst>
        </pc:spChg>
        <pc:picChg chg="mod">
          <ac:chgData name="Mr. Nobody" userId="d01bf465fa7352d1" providerId="LiveId" clId="{D049A15A-0780-0F41-9454-62F3CF165369}" dt="2025-04-25T18:46:04.084" v="1021" actId="29295"/>
          <ac:picMkLst>
            <pc:docMk/>
            <pc:sldMasterMk cId="2344543787" sldId="2147483648"/>
            <ac:picMk id="9" creationId="{44B4828C-CA83-8367-17E7-60F2AEC06EF2}"/>
          </ac:picMkLst>
        </pc:picChg>
        <pc:sldLayoutChg chg="addSp delSp modSp">
          <pc:chgData name="Mr. Nobody" userId="d01bf465fa7352d1" providerId="LiveId" clId="{D049A15A-0780-0F41-9454-62F3CF165369}" dt="2025-05-12T16:01:43.639" v="2424"/>
          <pc:sldLayoutMkLst>
            <pc:docMk/>
            <pc:sldMasterMk cId="2344543787" sldId="2147483648"/>
            <pc:sldLayoutMk cId="2083556086" sldId="2147483649"/>
          </pc:sldLayoutMkLst>
        </pc:sldLayoutChg>
      </pc:sldMasterChg>
      <pc:sldMasterChg chg="new del mod addSldLayout">
        <pc:chgData name="Mr. Nobody" userId="d01bf465fa7352d1" providerId="LiveId" clId="{D049A15A-0780-0F41-9454-62F3CF165369}" dt="2025-05-12T16:02:22.538" v="2431" actId="2696"/>
        <pc:sldMasterMkLst>
          <pc:docMk/>
          <pc:sldMasterMk cId="1745217582" sldId="2147483660"/>
        </pc:sldMasterMkLst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3706292104" sldId="2147483661"/>
          </pc:sldLayoutMkLst>
        </pc:sldLayoutChg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1115610408" sldId="2147483662"/>
          </pc:sldLayoutMkLst>
        </pc:sldLayoutChg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3066113988" sldId="2147483663"/>
          </pc:sldLayoutMkLst>
        </pc:sldLayoutChg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2300331430" sldId="2147483664"/>
          </pc:sldLayoutMkLst>
        </pc:sldLayoutChg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1008747660" sldId="2147483665"/>
          </pc:sldLayoutMkLst>
        </pc:sldLayoutChg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1906615090" sldId="2147483666"/>
          </pc:sldLayoutMkLst>
        </pc:sldLayoutChg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2713008359" sldId="2147483667"/>
          </pc:sldLayoutMkLst>
        </pc:sldLayoutChg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3182813077" sldId="2147483668"/>
          </pc:sldLayoutMkLst>
        </pc:sldLayoutChg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1138704356" sldId="2147483669"/>
          </pc:sldLayoutMkLst>
        </pc:sldLayoutChg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3848709780" sldId="2147483670"/>
          </pc:sldLayoutMkLst>
        </pc:sldLayoutChg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4075637287" sldId="21474836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C63378-868B-5E49-7069-E61CF454EE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CBC7-8D58-F3EB-4EA4-D86439F1E3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047C5-8012-E045-A3FA-DF507FEA7DD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8C4D1-CA8D-E129-AE3B-00BF34FDCE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CCF03-81D2-EEF9-B491-FC50CC2A63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A7A7D-F5E5-054C-AAA2-86064FE8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725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8F19A-ACF1-524E-9221-2080DA318DB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35BCB-344B-2648-B551-F0CBED91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259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982451-4B5D-5261-5B9B-D413168ED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44358-F316-FCA7-4565-91E7BF60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55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E226-E534-51A3-2D3F-F9AB1845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B3603-9C0D-4455-86C7-2B5A31DA9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E8C70-937C-603A-4C23-192F4723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D6EE2-CABB-6F16-69C0-0664967A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12063-DB66-D062-163C-34BFC1BE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B4E09-2A10-4C8B-8C28-FAFD0D5D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4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16B81-2808-32F4-5EAB-A9C6579B7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C6B5F-1047-A074-ECD6-9BC2A6491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2EE9-0389-CCA8-5967-BD9CA354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D8B20-B71F-8525-F940-29888B46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C2E14-67B6-2EB1-5C9B-596A2194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B4E09-2A10-4C8B-8C28-FAFD0D5D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6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3F1F-EB1B-889E-A22F-D8E61D6A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DFD94-70E0-5142-F519-E960FBC6A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FED8B-18A9-52AD-9B84-198E04D3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10295-33E1-7A09-8AA3-382AFC90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C3098-EEC1-787A-52D6-6E04F336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B4E09-2A10-4C8B-8C28-FAFD0D5D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3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B60E-9DCF-EB06-1356-2AA5100F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ACF2D-01B2-565E-7BD4-1DAE05EA4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AA077-B3CD-5BDF-08BA-817292BE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259AD-FE5A-14AD-22BD-B60AA510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9540F-7EC9-891B-049A-80D6A8A9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B4E09-2A10-4C8B-8C28-FAFD0D5D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9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58DF-A9B5-3241-29B1-CA1A6F6E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3B6EB-C59B-54DD-3FD6-119599769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C9D4A-5B67-1835-8E3E-541973D52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19C56-6057-BC73-6E0C-67672868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F6AE6-26AF-9ED0-F125-A5F6C8A0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A20D7-37D6-B1CA-9BAE-EC18C552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B4E09-2A10-4C8B-8C28-FAFD0D5D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3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FE8C-C47B-CEC3-0A7C-94F12C558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568B3-3294-FBC4-81FD-421939ADC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4249B-9165-4AA7-0CA6-96D30F9CE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5C501-A9DA-3E64-7A7C-17F04CC7C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8B916-E010-88C2-5D80-C2D96DF71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93333-4AFB-B8D0-7E6A-0E6D57F9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3DE17-3A63-AC21-317A-696710AA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4073D-561B-C67C-9170-D9126CFC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B4E09-2A10-4C8B-8C28-FAFD0D5D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015F-6ED2-8E5A-99DA-2B7028D0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1F57F-6EE0-7776-2D95-6768B76A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E50DF-30E5-CE4B-6353-5FEAB025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39975-E346-C3E7-99F5-B34FE267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B4E09-2A10-4C8B-8C28-FAFD0D5D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7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16E8EF-E1CD-7B8B-BFB1-161A74C3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248A5-87D2-0410-8E2B-BB50EE91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B0884-F0D9-079D-50CD-552FED7F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B4E09-2A10-4C8B-8C28-FAFD0D5D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8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C1AE-0098-7B58-1A8A-E92863221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5C996-B9D5-A115-36EF-2258660E0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1CDC4-2EF0-3334-DC28-CA380BC5C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FAF34-D0E2-8D4D-3127-B1BD546D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E6F60-73A6-E3D8-A4C5-98A9C3E8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B8654-7FA7-A565-AF82-F663ABA6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B4E09-2A10-4C8B-8C28-FAFD0D5D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0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A8DA-EF8B-02EA-7C6B-BA626BC2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0CFE3-6715-AD21-1D2A-B11CDE62D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0F24F-533C-1795-CDE6-807870EE2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B49E3-5100-30E0-AFB2-CDA6399A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1C4CE-DF7E-ED3E-1015-B7B4534E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5FA65-59C4-B296-BFDA-4DE32F80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B4E09-2A10-4C8B-8C28-FAFD0D5D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6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4E271-DAC3-6A6B-545F-6E5DDF03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7F5D5-0BB0-418D-4336-AB7B9950E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44B4828C-CA83-8367-17E7-60F2AEC06EF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552" y="91440"/>
            <a:ext cx="1971456" cy="396411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8F7A19-9657-D7FE-94FF-F4E13F1B9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59CD38-6127-FB46-8366-09EDDA7D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4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6E8E5070-2DBC-D630-29E1-24AA92D025C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1447FE-EB38-4DB0-6D20-8301A1235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5400"/>
              <a:t>K-12 Microelectronic Workshop</a:t>
            </a:r>
            <a:br>
              <a:rPr lang="en-US" sz="5400"/>
            </a:br>
            <a:r>
              <a:rPr lang="en-US" sz="4000">
                <a:solidFill>
                  <a:srgbClr val="00979D"/>
                </a:solidFill>
                <a:latin typeface="Fira Code" panose="020F0502020204030204" pitchFamily="49" charset="0"/>
                <a:ea typeface="Fira Code" panose="020F0502020204030204" pitchFamily="49" charset="0"/>
                <a:cs typeface="Fira Code" panose="020F0502020204030204" pitchFamily="49" charset="0"/>
              </a:rPr>
              <a:t>Arduino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D25DF-43A0-144B-A600-40CE7BA57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9249" y="3741409"/>
            <a:ext cx="5813502" cy="1579150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l" defTabSz="274320"/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4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struct</a:t>
            </a:r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instructor</a:t>
            </a:r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  <a:p>
            <a:pPr algn="l" defTabSz="274320"/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			</a:t>
            </a:r>
            <a:r>
              <a:rPr lang="en-US" sz="14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name = </a:t>
            </a:r>
            <a:r>
              <a:rPr lang="en-US" sz="1400">
                <a:solidFill>
                  <a:srgbClr val="005C5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“Yi Liu”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algn="l" defTabSz="274320"/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			</a:t>
            </a:r>
            <a:r>
              <a:rPr lang="en-US" sz="14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department = </a:t>
            </a:r>
            <a:r>
              <a:rPr lang="en-US" sz="1400">
                <a:solidFill>
                  <a:srgbClr val="005C5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“Mechanical Engineering”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algn="l" defTabSz="274320"/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			</a:t>
            </a:r>
            <a:r>
              <a:rPr lang="en-US" sz="14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university = </a:t>
            </a:r>
            <a:r>
              <a:rPr lang="en-US" sz="1400">
                <a:solidFill>
                  <a:srgbClr val="005C5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“University of Vermont”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algn="l" defTabSz="274320"/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		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362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B8AE2-1B3D-9B01-D160-072D1272F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E15D-06EA-A04B-104A-3C4FB694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First Arduino program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FE7DC7-2EF4-BC8B-6128-009F97BC882E}"/>
              </a:ext>
            </a:extLst>
          </p:cNvPr>
          <p:cNvSpPr txBox="1">
            <a:spLocks/>
          </p:cNvSpPr>
          <p:nvPr/>
        </p:nvSpPr>
        <p:spPr>
          <a:xfrm>
            <a:off x="838200" y="1822665"/>
            <a:ext cx="6807077" cy="31893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74320"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</a:t>
            </a: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digitalWrite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(ledPin, HIGH);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24B0017-1265-6C13-C9DD-FBC1ABBA0DD3}"/>
              </a:ext>
            </a:extLst>
          </p:cNvPr>
          <p:cNvSpPr txBox="1">
            <a:spLocks/>
          </p:cNvSpPr>
          <p:nvPr/>
        </p:nvSpPr>
        <p:spPr>
          <a:xfrm>
            <a:off x="838200" y="2273575"/>
            <a:ext cx="6807077" cy="42684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CN" sz="2400"/>
              <a:t>send 5V (or 3.3V on 3.3V board) to </a:t>
            </a:r>
            <a:r>
              <a:rPr lang="en-US" altLang="zh-CN" sz="20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ledPin</a:t>
            </a:r>
            <a:endParaRPr lang="en-US" sz="2000">
              <a:solidFill>
                <a:srgbClr val="4E5B6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19" name="Picture 18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71C3E9FB-A13D-2B08-3DA3-9EAF88AC37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C3F964-93BD-C2AE-7231-88F54DE5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5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5C0F5-7120-031B-72DD-A1B2DDADF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499A-263E-860D-1701-6F7FD4EA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First Arduino program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ACB944-1297-CCFB-A77C-E18C62340AAF}"/>
              </a:ext>
            </a:extLst>
          </p:cNvPr>
          <p:cNvSpPr txBox="1">
            <a:spLocks/>
          </p:cNvSpPr>
          <p:nvPr/>
        </p:nvSpPr>
        <p:spPr>
          <a:xfrm>
            <a:off x="838200" y="2279495"/>
            <a:ext cx="6807077" cy="36769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400" b="1"/>
              <a:t>pin:</a:t>
            </a:r>
            <a:r>
              <a:rPr lang="en-US" sz="2400"/>
              <a:t> </a:t>
            </a:r>
            <a:r>
              <a:rPr lang="en-US" sz="20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en-US" sz="2400"/>
              <a:t>, the pin number you want to write the value</a:t>
            </a:r>
          </a:p>
          <a:p>
            <a:pPr>
              <a:spcBef>
                <a:spcPts val="1200"/>
              </a:spcBef>
            </a:pPr>
            <a:endParaRPr lang="en-US" sz="2400"/>
          </a:p>
          <a:p>
            <a:pPr>
              <a:spcBef>
                <a:spcPts val="1200"/>
              </a:spcBef>
            </a:pPr>
            <a:r>
              <a:rPr lang="en-US" sz="2400" b="1"/>
              <a:t>mode: </a:t>
            </a:r>
            <a:r>
              <a:rPr lang="en-US" sz="2400"/>
              <a:t>the mode of operation of the pin. </a:t>
            </a:r>
          </a:p>
          <a:p>
            <a:pPr lvl="1">
              <a:spcBef>
                <a:spcPts val="1200"/>
              </a:spcBef>
            </a:pPr>
            <a:r>
              <a:rPr lang="en-US" sz="20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HIGH</a:t>
            </a:r>
            <a:r>
              <a:rPr lang="en-US">
                <a:ea typeface="Fira Code" panose="020B0809050000020004" pitchFamily="49" charset="0"/>
                <a:cs typeface="Fira Code" panose="020B0809050000020004" pitchFamily="49" charset="0"/>
              </a:rPr>
              <a:t>: set the pin to high voltage level</a:t>
            </a:r>
          </a:p>
          <a:p>
            <a:pPr lvl="1">
              <a:spcBef>
                <a:spcPts val="1200"/>
              </a:spcBef>
            </a:pPr>
            <a:r>
              <a:rPr lang="en-US" sz="20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LOW</a:t>
            </a:r>
            <a:r>
              <a:rPr lang="en-US">
                <a:ea typeface="Fira Code" panose="020B0809050000020004" pitchFamily="49" charset="0"/>
                <a:cs typeface="Fira Code" panose="020B0809050000020004" pitchFamily="49" charset="0"/>
              </a:rPr>
              <a:t>: set the pin to low voltage level</a:t>
            </a:r>
          </a:p>
          <a:p>
            <a:pPr>
              <a:spcBef>
                <a:spcPts val="1200"/>
              </a:spcBef>
            </a:pPr>
            <a:endParaRPr lang="en-US" sz="2400" b="1"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>
                <a:ea typeface="Fira Code" panose="020B0809050000020004" pitchFamily="49" charset="0"/>
                <a:cs typeface="Fira Code" panose="020B0809050000020004" pitchFamily="49" charset="0"/>
              </a:rPr>
              <a:t>returns: </a:t>
            </a:r>
            <a:r>
              <a:rPr lang="en-US" sz="20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void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740D6-A0E7-8E76-2D1B-B5171A47C50C}"/>
              </a:ext>
            </a:extLst>
          </p:cNvPr>
          <p:cNvSpPr txBox="1"/>
          <p:nvPr/>
        </p:nvSpPr>
        <p:spPr>
          <a:xfrm>
            <a:off x="838200" y="145629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Syntax: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F76BE1-EBB1-8AF7-38F8-DDE61D804EB0}"/>
              </a:ext>
            </a:extLst>
          </p:cNvPr>
          <p:cNvSpPr txBox="1">
            <a:spLocks/>
          </p:cNvSpPr>
          <p:nvPr/>
        </p:nvSpPr>
        <p:spPr>
          <a:xfrm>
            <a:off x="838200" y="1822665"/>
            <a:ext cx="6807077" cy="31893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74320"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digitalWrite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(pin, mode);</a:t>
            </a:r>
          </a:p>
        </p:txBody>
      </p:sp>
      <p:pic>
        <p:nvPicPr>
          <p:cNvPr id="12" name="Picture 3" descr="Document with solid fill">
            <a:extLst>
              <a:ext uri="{FF2B5EF4-FFF2-40B4-BE49-F238E27FC236}">
                <a16:creationId xmlns:a16="http://schemas.microsoft.com/office/drawing/2014/main" id="{53058F6C-9DFA-922C-C5CA-00144B059B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A857CC-5113-8F33-7E12-8AE2940C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94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0B370-CB24-8413-C7BB-87A597ED2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9023-ECA8-E803-2F4C-26C62ADA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6BFA8-56F2-5D25-F359-91C193285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2. First Arduino Program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2.1 Arduino sketch structure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00979D"/>
                </a:solidFill>
              </a:rPr>
              <a:t>2.2 Uploading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2.3 Using delay — a blinking LED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2.4 Debugging with Serial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2.5 Summary</a:t>
            </a:r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D304F1DF-5ADA-7080-73BE-C547B32B50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9DA0F-AF6E-B84A-C514-C248C7D0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54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8387-3E8A-86EE-028C-07FFD207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Uploading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E5094-0A69-1465-F705-40454D181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select correct board</a:t>
            </a:r>
          </a:p>
          <a:p>
            <a:r>
              <a:rPr lang="en-US" sz="2400"/>
              <a:t>click verify</a:t>
            </a:r>
          </a:p>
          <a:p>
            <a:r>
              <a:rPr lang="en-US" sz="2400"/>
              <a:t>click upload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13C6F92-7E03-DECA-5F77-C04734FEB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844" y="903871"/>
            <a:ext cx="5745956" cy="50502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CDB23F-294F-A9E7-7F25-A20EBD296D68}"/>
              </a:ext>
            </a:extLst>
          </p:cNvPr>
          <p:cNvSpPr/>
          <p:nvPr/>
        </p:nvSpPr>
        <p:spPr>
          <a:xfrm>
            <a:off x="6889283" y="5229204"/>
            <a:ext cx="4345455" cy="432218"/>
          </a:xfrm>
          <a:prstGeom prst="rect">
            <a:avLst/>
          </a:prstGeom>
          <a:noFill/>
          <a:ln w="38100">
            <a:solidFill>
              <a:srgbClr val="E635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B1704-A963-961C-1207-41BADAF4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37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CF3A9-61C2-E40C-6367-36A5160F6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6D18-A702-C1D6-EF12-399E21C2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A0A9-B212-DBC8-DCC0-A7CBE46C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24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2. First Arduino Program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2.1 Arduino sketch structure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2.2 Uploading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00979D"/>
                </a:solidFill>
              </a:rPr>
              <a:t>2.3 Using delay — a blinking LED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2.4 Debugging with Serial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2.5 Summary</a:t>
            </a:r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274F103B-C1E8-1C59-0AFF-75010B40AA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CDF7B-DC75-8A80-3FC5-3089B666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F7100-D1FE-25D7-4B44-A4B51A819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95DB-8144-BAFB-BADB-14A15522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Using delay — a blinking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5A9AD-56F5-9D2F-B654-9488F54C5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4517006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const int 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ledPin = 13;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void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setup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{</a:t>
            </a:r>
          </a:p>
          <a:p>
            <a:pPr marL="0" indent="0" defTabSz="274320"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pinMode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(ledPin, OUTPUT);</a:t>
            </a:r>
          </a:p>
          <a:p>
            <a:pPr marL="0" indent="0" defTabSz="274320"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}</a:t>
            </a:r>
          </a:p>
          <a:p>
            <a:pPr marL="0" indent="0" defTabSz="274320"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7</a:t>
            </a: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void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{</a:t>
            </a:r>
          </a:p>
          <a:p>
            <a:pPr marL="0" indent="0" defTabSz="274320"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digitalWrite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(ledPin, HIGH);</a:t>
            </a:r>
          </a:p>
          <a:p>
            <a:pPr marL="0" indent="0" defTabSz="274320"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9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delay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(1000);</a:t>
            </a:r>
          </a:p>
          <a:p>
            <a:pPr marL="0" indent="0" defTabSz="274320"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10</a:t>
            </a:r>
          </a:p>
          <a:p>
            <a:pPr marL="0" indent="0" defTabSz="274320"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11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digitalWrite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(ledPin, LOW);</a:t>
            </a:r>
          </a:p>
          <a:p>
            <a:pPr marL="0" indent="0" defTabSz="274320"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12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delay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(1000);</a:t>
            </a:r>
          </a:p>
          <a:p>
            <a:pPr marL="342900" indent="-342900" defTabSz="274320">
              <a:buSzPct val="100000"/>
              <a:buAutoNum type="arabicPlain" startAt="13"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6AC2B4EE-C0AA-D533-438C-0D43019C01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A3588D-CAD4-5129-F6A4-A5E3C1C91615}"/>
              </a:ext>
            </a:extLst>
          </p:cNvPr>
          <p:cNvSpPr txBox="1"/>
          <p:nvPr/>
        </p:nvSpPr>
        <p:spPr>
          <a:xfrm>
            <a:off x="838200" y="1456293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2_BlinkLED.ino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C16DD-9483-177D-305F-79B2D661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0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9F4C9-4B5D-393F-BF79-98EC48199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4B0D-098D-DD7B-B1E4-EEC7B2D9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Using delay — a blinking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0993B-A5DC-2EC2-8045-D3938D161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318933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9</a:t>
            </a: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delay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(1000);</a:t>
            </a:r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BB81D769-D613-71EA-4E73-AAC55A81C2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55FD72-7AE5-B4C7-B300-17EE82CF3CFF}"/>
              </a:ext>
            </a:extLst>
          </p:cNvPr>
          <p:cNvSpPr txBox="1">
            <a:spLocks/>
          </p:cNvSpPr>
          <p:nvPr/>
        </p:nvSpPr>
        <p:spPr>
          <a:xfrm>
            <a:off x="838200" y="2279495"/>
            <a:ext cx="6807077" cy="12455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400"/>
              <a:t>pauses the program for a specific amount of time</a:t>
            </a:r>
          </a:p>
          <a:p>
            <a:pPr>
              <a:spcBef>
                <a:spcPts val="1200"/>
              </a:spcBef>
            </a:pPr>
            <a:r>
              <a:rPr lang="en-US" sz="2400"/>
              <a:t>in </a:t>
            </a:r>
            <a:r>
              <a:rPr lang="en-US" sz="2400" b="1"/>
              <a:t>milliseconds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760E5-0B1E-1E73-C79C-8F2E98BD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03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4C7C3-48C5-9E63-F8E1-DFE6D7D37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7570-D06C-099A-63C0-7E05DC0C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Using delay — a blinking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C8E1-6D3E-A4BB-6E11-25E4A772D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318933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delay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(milliseconds);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3D8570-F39C-E6EA-48C9-C806679912D7}"/>
              </a:ext>
            </a:extLst>
          </p:cNvPr>
          <p:cNvSpPr txBox="1">
            <a:spLocks/>
          </p:cNvSpPr>
          <p:nvPr/>
        </p:nvSpPr>
        <p:spPr>
          <a:xfrm>
            <a:off x="838200" y="2279495"/>
            <a:ext cx="6807077" cy="21627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400" b="1"/>
              <a:t>milliseconds:</a:t>
            </a:r>
            <a:r>
              <a:rPr lang="en-US" sz="2400"/>
              <a:t> </a:t>
            </a:r>
            <a:r>
              <a:rPr lang="en-US" sz="20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en-US" sz="2400"/>
              <a:t>, time (in milliseconds) to pause</a:t>
            </a:r>
          </a:p>
          <a:p>
            <a:pPr lvl="1">
              <a:spcBef>
                <a:spcPts val="1200"/>
              </a:spcBef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1000 milliseconds = 1 second</a:t>
            </a:r>
          </a:p>
          <a:p>
            <a:pPr>
              <a:spcBef>
                <a:spcPts val="1200"/>
              </a:spcBef>
            </a:pPr>
            <a:endParaRPr lang="en-US" sz="2400" b="1"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>
                <a:ea typeface="Fira Code" panose="020B0809050000020004" pitchFamily="49" charset="0"/>
                <a:cs typeface="Fira Code" panose="020B0809050000020004" pitchFamily="49" charset="0"/>
              </a:rPr>
              <a:t>returns: </a:t>
            </a:r>
            <a:r>
              <a:rPr lang="en-US" sz="20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void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B11BD8-C3AC-988C-7632-56965039A5B2}"/>
              </a:ext>
            </a:extLst>
          </p:cNvPr>
          <p:cNvSpPr txBox="1"/>
          <p:nvPr/>
        </p:nvSpPr>
        <p:spPr>
          <a:xfrm>
            <a:off x="838200" y="145629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Syntax:</a:t>
            </a:r>
          </a:p>
        </p:txBody>
      </p:sp>
      <p:pic>
        <p:nvPicPr>
          <p:cNvPr id="7" name="Picture 3" descr="Document with solid fill">
            <a:extLst>
              <a:ext uri="{FF2B5EF4-FFF2-40B4-BE49-F238E27FC236}">
                <a16:creationId xmlns:a16="http://schemas.microsoft.com/office/drawing/2014/main" id="{FF73B94E-D315-0541-C05E-A5C2432D12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A6401-4F61-92B4-D892-B0BD235E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02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9CBCF-DA73-D908-73AD-2464259BC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804A-A38D-E300-20BC-8F4A584D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BA455-BDB6-32A2-0AF4-AB444D28B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2. First Arduino Program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2.1 Arduino sketch structure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2.2 Uploading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2.3 Using delay — a blinking LED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00979D"/>
                </a:solidFill>
              </a:rPr>
              <a:t>2.4 Debugging with Serial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2.5 Summary</a:t>
            </a:r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E6386865-79E1-7273-059D-F39076ABDE6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0D9BD-87FC-2124-C646-3C5FF8F5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40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9DF6-C18D-F552-C61C-463B8108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Debugging with Serial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6C230-E069-D2BD-89CB-1E8174A92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07077" cy="4351338"/>
          </a:xfrm>
        </p:spPr>
        <p:txBody>
          <a:bodyPr>
            <a:normAutofit/>
          </a:bodyPr>
          <a:lstStyle/>
          <a:p>
            <a:r>
              <a:rPr lang="en-US" sz="2400"/>
              <a:t>Serial Monitor can display real-time textual data from Arduino board</a:t>
            </a:r>
          </a:p>
          <a:p>
            <a:r>
              <a:rPr lang="en-US" sz="2400"/>
              <a:t>is a good way to output</a:t>
            </a:r>
          </a:p>
          <a:p>
            <a:pPr lvl="1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variables</a:t>
            </a:r>
          </a:p>
          <a:p>
            <a:pPr lvl="1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parameters</a:t>
            </a:r>
          </a:p>
          <a:p>
            <a:pPr lvl="1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states</a:t>
            </a:r>
          </a:p>
          <a:p>
            <a:pPr lvl="1"/>
            <a:endParaRPr lang="en-US" sz="200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9123C5-FFBF-DE58-89E7-632CC4FD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7915" b="20355"/>
          <a:stretch/>
        </p:blipFill>
        <p:spPr>
          <a:xfrm>
            <a:off x="7645276" y="1825625"/>
            <a:ext cx="3707919" cy="30467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14F899-264D-1C4C-D34A-4607E0EA7C1C}"/>
              </a:ext>
            </a:extLst>
          </p:cNvPr>
          <p:cNvSpPr/>
          <p:nvPr/>
        </p:nvSpPr>
        <p:spPr>
          <a:xfrm>
            <a:off x="8095785" y="3480724"/>
            <a:ext cx="1726209" cy="1097281"/>
          </a:xfrm>
          <a:prstGeom prst="rect">
            <a:avLst/>
          </a:prstGeom>
          <a:noFill/>
          <a:ln w="38100">
            <a:solidFill>
              <a:srgbClr val="E635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B17C5-A652-A6AA-B2A4-E3840D67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8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E253B-F28C-0398-C985-8FF24BCB1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D760-F5AB-F8BD-3296-AF78784A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FB53B-52D7-7599-E05C-A434E1064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2. First Arduino Program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00979D"/>
                </a:solidFill>
              </a:rPr>
              <a:t>2.1 Arduino sketch structure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2.2 Uploading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2.3 Using delay — a blinking LED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2.4 Debugging with Serial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2.5 Summary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D56E6DAD-DC31-E3FF-7F15-257D9F10CF1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F8DC6-9E34-5E47-9958-9956788C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85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518C6-7140-1AE8-FA9F-80DBE29A2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B509-B0CB-5F32-A20B-D2E32AF2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Debugging with Serial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7B047-D87C-7797-2B18-460930B18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2767809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lang="en-US" sz="1600" dirty="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const int 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ledPin = 13;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lang="en-US" sz="1600" dirty="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  <a:r>
              <a:rPr lang="en-US" sz="1600" dirty="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void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setup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{</a:t>
            </a:r>
          </a:p>
          <a:p>
            <a:pPr marL="0" indent="0" defTabSz="274320">
              <a:buSzPct val="100000"/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</a:t>
            </a:r>
            <a:r>
              <a:rPr lang="en-US" sz="1600" dirty="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pinMode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(ledPin, OUTPUT);</a:t>
            </a:r>
          </a:p>
          <a:p>
            <a:pPr marL="0" indent="0" defTabSz="274320">
              <a:buSzPct val="100000"/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</a:t>
            </a:r>
            <a:r>
              <a:rPr lang="en-US" sz="1600" dirty="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Serial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 dirty="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begin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(9600);</a:t>
            </a:r>
          </a:p>
          <a:p>
            <a:pPr marL="0" indent="0" defTabSz="274320">
              <a:buSzPct val="100000"/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</a:t>
            </a:r>
            <a:r>
              <a:rPr lang="en-US" sz="1600" dirty="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Serial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 dirty="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600" dirty="0">
                <a:solidFill>
                  <a:srgbClr val="005C5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“Starting LED Blink on pin ”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);</a:t>
            </a:r>
          </a:p>
          <a:p>
            <a:pPr marL="0" indent="0" defTabSz="274320">
              <a:buSzPct val="100000"/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7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</a:t>
            </a:r>
            <a:r>
              <a:rPr lang="en-US" sz="1600" dirty="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Serial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 dirty="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(ledPin);</a:t>
            </a:r>
          </a:p>
          <a:p>
            <a:pPr marL="0" indent="0" defTabSz="274320">
              <a:buSzPct val="100000"/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}</a:t>
            </a:r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032B074E-5DA6-DAC7-16FB-D5F0F5ECBA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934A53-426A-DABA-2219-6DCBE07F2839}"/>
              </a:ext>
            </a:extLst>
          </p:cNvPr>
          <p:cNvSpPr txBox="1"/>
          <p:nvPr/>
        </p:nvSpPr>
        <p:spPr>
          <a:xfrm>
            <a:off x="838200" y="1456293"/>
            <a:ext cx="522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3_SerialPrint_BlinkLED.ino </a:t>
            </a:r>
            <a:r>
              <a:rPr lang="en-US"/>
              <a:t>—</a:t>
            </a:r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setup</a:t>
            </a:r>
            <a:r>
              <a:rPr lang="en-US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C055D-06AC-3058-991D-5714D241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90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2E4E0-EC5B-EC1F-8031-6B0B74842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FB76-F29E-1E16-1855-5C35B1A8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Debugging with Serial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E5CB2-EA00-B481-12EE-8CBE9E6F8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318933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Serial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begin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(9600);</a:t>
            </a:r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FDCE61E3-0BB5-F79A-F4B6-7AB6459D78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E972A4A-EE5B-C16D-E010-10ECEA988DA1}"/>
              </a:ext>
            </a:extLst>
          </p:cNvPr>
          <p:cNvSpPr txBox="1">
            <a:spLocks/>
          </p:cNvSpPr>
          <p:nvPr/>
        </p:nvSpPr>
        <p:spPr>
          <a:xfrm>
            <a:off x="838200" y="2279495"/>
            <a:ext cx="6807077" cy="12455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US" sz="2400"/>
              <a:t>start serial communication between the Arduino board and the computer</a:t>
            </a:r>
          </a:p>
          <a:p>
            <a:pPr>
              <a:spcBef>
                <a:spcPts val="1200"/>
              </a:spcBef>
            </a:pPr>
            <a:r>
              <a:rPr lang="en-US" sz="2400"/>
              <a:t>sets the data rate in bits per second</a:t>
            </a:r>
            <a:endParaRPr lang="en-US" sz="24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EFCDF-86A1-DCD0-634B-CFD5EB1F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35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BCB5085-417C-60FC-BBB6-35AAD31A805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365968" y="817038"/>
            <a:ext cx="6418861" cy="5223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A234B7-9B18-7F12-6422-13F9F269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Debugging with Serial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4F98CD-81B2-AE50-E6F5-A84816978B1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807077" cy="31893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74320"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Serial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begin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(speed);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6E1075-F302-138E-B4E9-C5249CFDCA6A}"/>
              </a:ext>
            </a:extLst>
          </p:cNvPr>
          <p:cNvSpPr txBox="1">
            <a:spLocks/>
          </p:cNvSpPr>
          <p:nvPr/>
        </p:nvSpPr>
        <p:spPr>
          <a:xfrm>
            <a:off x="838200" y="2279495"/>
            <a:ext cx="6807077" cy="363388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US" sz="2400" b="1"/>
              <a:t>speed</a:t>
            </a:r>
            <a:r>
              <a:rPr lang="en-US" sz="2400"/>
              <a:t>: </a:t>
            </a:r>
            <a:r>
              <a:rPr lang="en-US" sz="20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en-US" sz="2400"/>
              <a:t>, it refers to baud rate and defines how quickly data is sent and received between devices.</a:t>
            </a:r>
          </a:p>
          <a:p>
            <a:pPr lvl="1">
              <a:spcBef>
                <a:spcPts val="1200"/>
              </a:spcBef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the common value is </a:t>
            </a: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9600</a:t>
            </a:r>
          </a:p>
          <a:p>
            <a:pPr lvl="1">
              <a:spcBef>
                <a:spcPts val="1200"/>
              </a:spcBef>
            </a:pPr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115200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for large amounts of sensor data</a:t>
            </a:r>
          </a:p>
          <a:p>
            <a:pPr lvl="1">
              <a:spcBef>
                <a:spcPts val="1200"/>
              </a:spcBef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more options can be found in Serial Monitor after the board is connected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400" b="1"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>
                <a:ea typeface="Fira Code" panose="020B0809050000020004" pitchFamily="49" charset="0"/>
                <a:cs typeface="Fira Code" panose="020B0809050000020004" pitchFamily="49" charset="0"/>
              </a:rPr>
              <a:t>returns: </a:t>
            </a:r>
            <a:r>
              <a:rPr lang="en-US" sz="20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void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DD1B0-E685-C485-B9E2-8E4FB8926277}"/>
              </a:ext>
            </a:extLst>
          </p:cNvPr>
          <p:cNvSpPr txBox="1"/>
          <p:nvPr/>
        </p:nvSpPr>
        <p:spPr>
          <a:xfrm>
            <a:off x="838200" y="145629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Syntax: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F29B7D-BD66-2C55-7DFC-5D2335FA79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78" t="58023" b="-1"/>
          <a:stretch/>
        </p:blipFill>
        <p:spPr>
          <a:xfrm>
            <a:off x="9767887" y="3848099"/>
            <a:ext cx="2016941" cy="21928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A1E43D6-06BF-2025-F9AE-FA8962032563}"/>
              </a:ext>
            </a:extLst>
          </p:cNvPr>
          <p:cNvSpPr/>
          <p:nvPr/>
        </p:nvSpPr>
        <p:spPr>
          <a:xfrm>
            <a:off x="10749909" y="4193889"/>
            <a:ext cx="1034920" cy="1640174"/>
          </a:xfrm>
          <a:prstGeom prst="rect">
            <a:avLst/>
          </a:prstGeom>
          <a:noFill/>
          <a:ln w="38100">
            <a:solidFill>
              <a:srgbClr val="E635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E3B920-BAC7-5195-9CCE-44A1A454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39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91300-5E68-BCBB-3376-065F335D9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533F-116C-1B30-D4DD-F52D6BF4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Debugging with Serial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C2C5-7EC0-D63F-9395-08E44D526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668773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  <a:r>
              <a:rPr lang="en-US" sz="1600" dirty="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600" dirty="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Serial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 dirty="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600" dirty="0">
                <a:solidFill>
                  <a:srgbClr val="005C5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“Starting LED Blink on pin ”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7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600" dirty="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Serial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 dirty="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(ledPin);</a:t>
            </a:r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565EEA3B-A2AB-D319-6276-A2977F5F05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FFCFA2-17FC-272E-69CF-A035FC8880E9}"/>
              </a:ext>
            </a:extLst>
          </p:cNvPr>
          <p:cNvSpPr txBox="1">
            <a:spLocks/>
          </p:cNvSpPr>
          <p:nvPr/>
        </p:nvSpPr>
        <p:spPr>
          <a:xfrm>
            <a:off x="838200" y="2629335"/>
            <a:ext cx="6160305" cy="42684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400"/>
              <a:t>send data to the Serial Monitor via serial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2AD06-91BD-DE0B-9750-27C5C3CB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26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6D973-2A9A-DAA0-DE24-22BBAC6BA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179C-3873-BCCA-6143-7D74DB58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Debugging with Serial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54151-DCC9-ACE6-C642-1384E3DD1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668773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Serial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(value)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Serial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(value)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590003-786E-EEA7-021B-11A235F48DEB}"/>
              </a:ext>
            </a:extLst>
          </p:cNvPr>
          <p:cNvSpPr txBox="1">
            <a:spLocks/>
          </p:cNvSpPr>
          <p:nvPr/>
        </p:nvSpPr>
        <p:spPr>
          <a:xfrm>
            <a:off x="838200" y="2629335"/>
            <a:ext cx="6160305" cy="349813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400" b="1"/>
              <a:t>value: </a:t>
            </a:r>
            <a:r>
              <a:rPr lang="en-US" sz="2400"/>
              <a:t>can be any type of data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2000">
                <a:solidFill>
                  <a:srgbClr val="00979D"/>
                </a:solidFill>
              </a:rPr>
              <a:t>int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2000">
                <a:solidFill>
                  <a:srgbClr val="00979D"/>
                </a:solidFill>
              </a:rPr>
              <a:t>float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2000">
                <a:solidFill>
                  <a:srgbClr val="00979D"/>
                </a:solidFill>
              </a:rPr>
              <a:t>long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2000">
                <a:solidFill>
                  <a:srgbClr val="00979D"/>
                </a:solidFill>
              </a:rPr>
              <a:t>char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2000">
                <a:solidFill>
                  <a:srgbClr val="00979D"/>
                </a:solidFill>
              </a:rPr>
              <a:t>…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2400">
                <a:solidFill>
                  <a:srgbClr val="D35400"/>
                </a:solidFill>
              </a:rPr>
              <a:t>Serial</a:t>
            </a:r>
            <a:r>
              <a:rPr lang="en-US" sz="2400">
                <a:solidFill>
                  <a:srgbClr val="4E5B61"/>
                </a:solidFill>
              </a:rPr>
              <a:t>.</a:t>
            </a:r>
            <a:r>
              <a:rPr lang="en-US" sz="2400">
                <a:solidFill>
                  <a:srgbClr val="D35400"/>
                </a:solidFill>
              </a:rPr>
              <a:t>println</a:t>
            </a:r>
            <a:r>
              <a:rPr lang="en-US" sz="2400">
                <a:solidFill>
                  <a:srgbClr val="4E5B61"/>
                </a:solidFill>
              </a:rPr>
              <a:t>()</a:t>
            </a:r>
            <a:r>
              <a:rPr lang="en-US" sz="2400"/>
              <a:t> adds “\n” at the end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next printed data will appear on a new 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A1F12-21F5-D286-27AE-2F1D50F99D08}"/>
              </a:ext>
            </a:extLst>
          </p:cNvPr>
          <p:cNvSpPr txBox="1"/>
          <p:nvPr/>
        </p:nvSpPr>
        <p:spPr>
          <a:xfrm>
            <a:off x="838200" y="145629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Syntax:</a:t>
            </a:r>
          </a:p>
        </p:txBody>
      </p:sp>
      <p:pic>
        <p:nvPicPr>
          <p:cNvPr id="7" name="Picture 3" descr="Document with solid fill">
            <a:extLst>
              <a:ext uri="{FF2B5EF4-FFF2-40B4-BE49-F238E27FC236}">
                <a16:creationId xmlns:a16="http://schemas.microsoft.com/office/drawing/2014/main" id="{FC38962A-C822-59DB-F38B-5E4472970A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9E32F-77F3-6264-AE18-346FAB86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95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3953E-9978-40FE-319C-BA266E64E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0FFB-8811-B048-1D7E-099808F5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Debugging with Serial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3985D-0238-818E-6413-7843B7673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3117648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void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{</a:t>
            </a:r>
          </a:p>
          <a:p>
            <a:pPr marL="0" indent="0" defTabSz="274320"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11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digitalWrite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(ledPin, HIGH);</a:t>
            </a:r>
          </a:p>
          <a:p>
            <a:pPr marL="0" indent="0" defTabSz="274320"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12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Serial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600">
                <a:solidFill>
                  <a:srgbClr val="005C5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“LED is ON”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);</a:t>
            </a:r>
          </a:p>
          <a:p>
            <a:pPr marL="0" indent="0" defTabSz="274320"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13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delay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(1000);</a:t>
            </a:r>
          </a:p>
          <a:p>
            <a:pPr marL="0" indent="0" defTabSz="274320"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14</a:t>
            </a:r>
          </a:p>
          <a:p>
            <a:pPr marL="0" indent="0" defTabSz="274320"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15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digitalWrite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(ledPin, LOW);</a:t>
            </a:r>
          </a:p>
          <a:p>
            <a:pPr marL="0" indent="0" defTabSz="274320"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16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Serial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600">
                <a:solidFill>
                  <a:srgbClr val="005C5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“LED is OFF”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);</a:t>
            </a:r>
          </a:p>
          <a:p>
            <a:pPr marL="0" indent="0" defTabSz="274320"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17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delay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(1000);</a:t>
            </a:r>
          </a:p>
          <a:p>
            <a:pPr marL="0" indent="0" defTabSz="274320"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18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}</a:t>
            </a:r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457C9AB3-BE5D-F3FC-9267-467560EA78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D17B5C-1BF0-0537-4843-90074A6BE74D}"/>
              </a:ext>
            </a:extLst>
          </p:cNvPr>
          <p:cNvSpPr txBox="1"/>
          <p:nvPr/>
        </p:nvSpPr>
        <p:spPr>
          <a:xfrm>
            <a:off x="838200" y="1456293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3_SerialPrint_BlinkLED.ino </a:t>
            </a:r>
            <a:r>
              <a:rPr lang="en-US"/>
              <a:t>—</a:t>
            </a:r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</a:t>
            </a:r>
            <a:r>
              <a:rPr lang="en-US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C6C76-AF3F-61C5-8268-302634B5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25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34198-E620-891D-4D27-5A6B8D828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CD87-3921-6063-C94C-7C4022453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0C29E-961C-E72A-9EF2-170E959BA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2. First Arduino Program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2.1 Arduino sketch structure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2.2 Uploading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2.3 Using delay — a blinking LED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2.4 Debugging with Serial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00979D"/>
                </a:solidFill>
              </a:rPr>
              <a:t>2.5 Summary</a:t>
            </a:r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54D79ED3-FE4A-CB5C-2834-5DD11E6CBA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334B3-7314-F4E1-BC83-E776453E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84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6514BE9-4E10-4330-1C77-3D70CF08BE71}"/>
              </a:ext>
            </a:extLst>
          </p:cNvPr>
          <p:cNvGrpSpPr/>
          <p:nvPr/>
        </p:nvGrpSpPr>
        <p:grpSpPr>
          <a:xfrm>
            <a:off x="8263828" y="1555140"/>
            <a:ext cx="3008916" cy="3567841"/>
            <a:chOff x="8263828" y="1555140"/>
            <a:chExt cx="3008916" cy="3567841"/>
          </a:xfrm>
          <a:solidFill>
            <a:srgbClr val="00979D">
              <a:alpha val="20000"/>
            </a:srgb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25E264A-3B0A-E4CD-12F1-D3EFC4A4D32D}"/>
                </a:ext>
              </a:extLst>
            </p:cNvPr>
            <p:cNvSpPr/>
            <p:nvPr/>
          </p:nvSpPr>
          <p:spPr>
            <a:xfrm>
              <a:off x="9564696" y="2232641"/>
              <a:ext cx="869813" cy="913334"/>
            </a:xfrm>
            <a:custGeom>
              <a:avLst/>
              <a:gdLst>
                <a:gd name="connsiteX0" fmla="*/ 434995 w 869813"/>
                <a:gd name="connsiteY0" fmla="*/ 0 h 913334"/>
                <a:gd name="connsiteX1" fmla="*/ 434995 w 869813"/>
                <a:gd name="connsiteY1" fmla="*/ 0 h 913334"/>
                <a:gd name="connsiteX2" fmla="*/ 0 w 869813"/>
                <a:gd name="connsiteY2" fmla="*/ 429555 h 913334"/>
                <a:gd name="connsiteX3" fmla="*/ 0 w 869813"/>
                <a:gd name="connsiteY3" fmla="*/ 445875 h 913334"/>
                <a:gd name="connsiteX4" fmla="*/ 30961 w 869813"/>
                <a:gd name="connsiteY4" fmla="*/ 598157 h 913334"/>
                <a:gd name="connsiteX5" fmla="*/ 104470 w 869813"/>
                <a:gd name="connsiteY5" fmla="*/ 717576 h 913334"/>
                <a:gd name="connsiteX6" fmla="*/ 231717 w 869813"/>
                <a:gd name="connsiteY6" fmla="*/ 913335 h 913334"/>
                <a:gd name="connsiteX7" fmla="*/ 638052 w 869813"/>
                <a:gd name="connsiteY7" fmla="*/ 913335 h 913334"/>
                <a:gd name="connsiteX8" fmla="*/ 765300 w 869813"/>
                <a:gd name="connsiteY8" fmla="*/ 717576 h 913334"/>
                <a:gd name="connsiteX9" fmla="*/ 838853 w 869813"/>
                <a:gd name="connsiteY9" fmla="*/ 598157 h 913334"/>
                <a:gd name="connsiteX10" fmla="*/ 869813 w 869813"/>
                <a:gd name="connsiteY10" fmla="*/ 445875 h 913334"/>
                <a:gd name="connsiteX11" fmla="*/ 869813 w 869813"/>
                <a:gd name="connsiteY11" fmla="*/ 429555 h 913334"/>
                <a:gd name="connsiteX12" fmla="*/ 434995 w 869813"/>
                <a:gd name="connsiteY12" fmla="*/ 0 h 913334"/>
                <a:gd name="connsiteX13" fmla="*/ 455473 w 869813"/>
                <a:gd name="connsiteY13" fmla="*/ 778745 h 913334"/>
                <a:gd name="connsiteX14" fmla="*/ 455473 w 869813"/>
                <a:gd name="connsiteY14" fmla="*/ 519163 h 913334"/>
                <a:gd name="connsiteX15" fmla="*/ 221500 w 869813"/>
                <a:gd name="connsiteY15" fmla="*/ 572239 h 913334"/>
                <a:gd name="connsiteX16" fmla="*/ 455473 w 869813"/>
                <a:gd name="connsiteY16" fmla="*/ 115527 h 913334"/>
                <a:gd name="connsiteX17" fmla="*/ 455473 w 869813"/>
                <a:gd name="connsiteY17" fmla="*/ 379974 h 913334"/>
                <a:gd name="connsiteX18" fmla="*/ 698469 w 869813"/>
                <a:gd name="connsiteY18" fmla="*/ 331897 h 9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69813" h="913334">
                  <a:moveTo>
                    <a:pt x="434995" y="0"/>
                  </a:moveTo>
                  <a:lnTo>
                    <a:pt x="434995" y="0"/>
                  </a:lnTo>
                  <a:cubicBezTo>
                    <a:pt x="197440" y="1376"/>
                    <a:pt x="4365" y="192035"/>
                    <a:pt x="0" y="429555"/>
                  </a:cubicBezTo>
                  <a:lnTo>
                    <a:pt x="0" y="445875"/>
                  </a:lnTo>
                  <a:cubicBezTo>
                    <a:pt x="1893" y="497991"/>
                    <a:pt x="12353" y="549438"/>
                    <a:pt x="30961" y="598157"/>
                  </a:cubicBezTo>
                  <a:cubicBezTo>
                    <a:pt x="48219" y="641993"/>
                    <a:pt x="73107" y="682423"/>
                    <a:pt x="104470" y="717576"/>
                  </a:cubicBezTo>
                  <a:cubicBezTo>
                    <a:pt x="154320" y="777684"/>
                    <a:pt x="197019" y="843377"/>
                    <a:pt x="231717" y="913335"/>
                  </a:cubicBezTo>
                  <a:lnTo>
                    <a:pt x="638052" y="913335"/>
                  </a:lnTo>
                  <a:cubicBezTo>
                    <a:pt x="672767" y="843386"/>
                    <a:pt x="715466" y="777697"/>
                    <a:pt x="765300" y="717576"/>
                  </a:cubicBezTo>
                  <a:cubicBezTo>
                    <a:pt x="796676" y="682423"/>
                    <a:pt x="821577" y="641993"/>
                    <a:pt x="838853" y="598157"/>
                  </a:cubicBezTo>
                  <a:cubicBezTo>
                    <a:pt x="857438" y="549434"/>
                    <a:pt x="867898" y="497991"/>
                    <a:pt x="869813" y="445875"/>
                  </a:cubicBezTo>
                  <a:lnTo>
                    <a:pt x="869813" y="429555"/>
                  </a:lnTo>
                  <a:cubicBezTo>
                    <a:pt x="865311" y="192163"/>
                    <a:pt x="672427" y="1610"/>
                    <a:pt x="434995" y="0"/>
                  </a:cubicBezTo>
                  <a:close/>
                  <a:moveTo>
                    <a:pt x="455473" y="778745"/>
                  </a:moveTo>
                  <a:lnTo>
                    <a:pt x="455473" y="519163"/>
                  </a:lnTo>
                  <a:lnTo>
                    <a:pt x="221500" y="572239"/>
                  </a:lnTo>
                  <a:lnTo>
                    <a:pt x="455473" y="115527"/>
                  </a:lnTo>
                  <a:lnTo>
                    <a:pt x="455473" y="379974"/>
                  </a:lnTo>
                  <a:lnTo>
                    <a:pt x="698469" y="331897"/>
                  </a:lnTo>
                  <a:close/>
                </a:path>
              </a:pathLst>
            </a:custGeom>
            <a:grpFill/>
            <a:ln w="44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819ADAA-5391-779F-1B84-9B9F74553BC4}"/>
                </a:ext>
              </a:extLst>
            </p:cNvPr>
            <p:cNvSpPr/>
            <p:nvPr/>
          </p:nvSpPr>
          <p:spPr>
            <a:xfrm flipH="1">
              <a:off x="8263828" y="1555140"/>
              <a:ext cx="3008916" cy="3567841"/>
            </a:xfrm>
            <a:custGeom>
              <a:avLst/>
              <a:gdLst>
                <a:gd name="connsiteX0" fmla="*/ 2964248 w 3008916"/>
                <a:gd name="connsiteY0" fmla="*/ 1931357 h 3567841"/>
                <a:gd name="connsiteX1" fmla="*/ 2659066 w 3008916"/>
                <a:gd name="connsiteY1" fmla="*/ 1400606 h 3567841"/>
                <a:gd name="connsiteX2" fmla="*/ 2659066 w 3008916"/>
                <a:gd name="connsiteY2" fmla="*/ 1378491 h 3567841"/>
                <a:gd name="connsiteX3" fmla="*/ 1378473 w 3008916"/>
                <a:gd name="connsiteY3" fmla="*/ 902 h 3567841"/>
                <a:gd name="connsiteX4" fmla="*/ 886 w 3008916"/>
                <a:gd name="connsiteY4" fmla="*/ 1281492 h 3567841"/>
                <a:gd name="connsiteX5" fmla="*/ 886 w 3008916"/>
                <a:gd name="connsiteY5" fmla="*/ 1378491 h 3567841"/>
                <a:gd name="connsiteX6" fmla="*/ 522791 w 3008916"/>
                <a:gd name="connsiteY6" fmla="*/ 2448840 h 3567841"/>
                <a:gd name="connsiteX7" fmla="*/ 522791 w 3008916"/>
                <a:gd name="connsiteY7" fmla="*/ 3567841 h 3567841"/>
                <a:gd name="connsiteX8" fmla="*/ 1920437 w 3008916"/>
                <a:gd name="connsiteY8" fmla="*/ 3567841 h 3567841"/>
                <a:gd name="connsiteX9" fmla="*/ 1920437 w 3008916"/>
                <a:gd name="connsiteY9" fmla="*/ 3037090 h 3567841"/>
                <a:gd name="connsiteX10" fmla="*/ 2137161 w 3008916"/>
                <a:gd name="connsiteY10" fmla="*/ 3037090 h 3567841"/>
                <a:gd name="connsiteX11" fmla="*/ 2659141 w 3008916"/>
                <a:gd name="connsiteY11" fmla="*/ 2515259 h 3567841"/>
                <a:gd name="connsiteX12" fmla="*/ 2659066 w 3008916"/>
                <a:gd name="connsiteY12" fmla="*/ 2506338 h 3567841"/>
                <a:gd name="connsiteX13" fmla="*/ 2659066 w 3008916"/>
                <a:gd name="connsiteY13" fmla="*/ 2240962 h 3567841"/>
                <a:gd name="connsiteX14" fmla="*/ 2853675 w 3008916"/>
                <a:gd name="connsiteY14" fmla="*/ 2240962 h 3567841"/>
                <a:gd name="connsiteX15" fmla="*/ 2964248 w 3008916"/>
                <a:gd name="connsiteY15" fmla="*/ 1931357 h 3567841"/>
                <a:gd name="connsiteX16" fmla="*/ 1273230 w 3008916"/>
                <a:gd name="connsiteY16" fmla="*/ 2163915 h 3567841"/>
                <a:gd name="connsiteX17" fmla="*/ 1131696 w 3008916"/>
                <a:gd name="connsiteY17" fmla="*/ 2033217 h 3567841"/>
                <a:gd name="connsiteX18" fmla="*/ 1414454 w 3008916"/>
                <a:gd name="connsiteY18" fmla="*/ 2033217 h 3567841"/>
                <a:gd name="connsiteX19" fmla="*/ 1273230 w 3008916"/>
                <a:gd name="connsiteY19" fmla="*/ 2163915 h 3567841"/>
                <a:gd name="connsiteX20" fmla="*/ 1468104 w 3008916"/>
                <a:gd name="connsiteY20" fmla="*/ 1942768 h 3567841"/>
                <a:gd name="connsiteX21" fmla="*/ 1078356 w 3008916"/>
                <a:gd name="connsiteY21" fmla="*/ 1942768 h 3567841"/>
                <a:gd name="connsiteX22" fmla="*/ 1014794 w 3008916"/>
                <a:gd name="connsiteY22" fmla="*/ 1875810 h 3567841"/>
                <a:gd name="connsiteX23" fmla="*/ 1078356 w 3008916"/>
                <a:gd name="connsiteY23" fmla="*/ 1812248 h 3567841"/>
                <a:gd name="connsiteX24" fmla="*/ 1468104 w 3008916"/>
                <a:gd name="connsiteY24" fmla="*/ 1812248 h 3567841"/>
                <a:gd name="connsiteX25" fmla="*/ 1531666 w 3008916"/>
                <a:gd name="connsiteY25" fmla="*/ 1879206 h 3567841"/>
                <a:gd name="connsiteX26" fmla="*/ 1468104 w 3008916"/>
                <a:gd name="connsiteY26" fmla="*/ 1942768 h 3567841"/>
                <a:gd name="connsiteX27" fmla="*/ 1838745 w 3008916"/>
                <a:gd name="connsiteY27" fmla="*/ 1125676 h 3567841"/>
                <a:gd name="connsiteX28" fmla="*/ 1799381 w 3008916"/>
                <a:gd name="connsiteY28" fmla="*/ 1321435 h 3567841"/>
                <a:gd name="connsiteX29" fmla="*/ 1701060 w 3008916"/>
                <a:gd name="connsiteY29" fmla="*/ 1482430 h 3567841"/>
                <a:gd name="connsiteX30" fmla="*/ 1568637 w 3008916"/>
                <a:gd name="connsiteY30" fmla="*/ 1697517 h 3567841"/>
                <a:gd name="connsiteX31" fmla="*/ 1529671 w 3008916"/>
                <a:gd name="connsiteY31" fmla="*/ 1721666 h 3567841"/>
                <a:gd name="connsiteX32" fmla="*/ 1016611 w 3008916"/>
                <a:gd name="connsiteY32" fmla="*/ 1721666 h 3567841"/>
                <a:gd name="connsiteX33" fmla="*/ 977690 w 3008916"/>
                <a:gd name="connsiteY33" fmla="*/ 1697517 h 3567841"/>
                <a:gd name="connsiteX34" fmla="*/ 845002 w 3008916"/>
                <a:gd name="connsiteY34" fmla="*/ 1482430 h 3567841"/>
                <a:gd name="connsiteX35" fmla="*/ 746680 w 3008916"/>
                <a:gd name="connsiteY35" fmla="*/ 1321435 h 3567841"/>
                <a:gd name="connsiteX36" fmla="*/ 707316 w 3008916"/>
                <a:gd name="connsiteY36" fmla="*/ 1125676 h 3567841"/>
                <a:gd name="connsiteX37" fmla="*/ 707316 w 3008916"/>
                <a:gd name="connsiteY37" fmla="*/ 1106127 h 3567841"/>
                <a:gd name="connsiteX38" fmla="*/ 1273186 w 3008916"/>
                <a:gd name="connsiteY38" fmla="*/ 546980 h 3567841"/>
                <a:gd name="connsiteX39" fmla="*/ 1273186 w 3008916"/>
                <a:gd name="connsiteY39" fmla="*/ 546980 h 3567841"/>
                <a:gd name="connsiteX40" fmla="*/ 1838745 w 3008916"/>
                <a:gd name="connsiteY40" fmla="*/ 1105994 h 356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08916" h="3567841">
                  <a:moveTo>
                    <a:pt x="2964248" y="1931357"/>
                  </a:moveTo>
                  <a:lnTo>
                    <a:pt x="2659066" y="1400606"/>
                  </a:lnTo>
                  <a:lnTo>
                    <a:pt x="2659066" y="1378491"/>
                  </a:lnTo>
                  <a:cubicBezTo>
                    <a:pt x="2685852" y="644453"/>
                    <a:pt x="2112512" y="27687"/>
                    <a:pt x="1378473" y="902"/>
                  </a:cubicBezTo>
                  <a:cubicBezTo>
                    <a:pt x="644440" y="-25884"/>
                    <a:pt x="27671" y="547458"/>
                    <a:pt x="886" y="1281492"/>
                  </a:cubicBezTo>
                  <a:cubicBezTo>
                    <a:pt x="-295" y="1313815"/>
                    <a:pt x="-295" y="1346168"/>
                    <a:pt x="886" y="1378491"/>
                  </a:cubicBezTo>
                  <a:cubicBezTo>
                    <a:pt x="-830" y="1796971"/>
                    <a:pt x="192023" y="2192483"/>
                    <a:pt x="522791" y="2448840"/>
                  </a:cubicBezTo>
                  <a:lnTo>
                    <a:pt x="522791" y="3567841"/>
                  </a:lnTo>
                  <a:lnTo>
                    <a:pt x="1920437" y="3567841"/>
                  </a:lnTo>
                  <a:lnTo>
                    <a:pt x="1920437" y="3037090"/>
                  </a:lnTo>
                  <a:lnTo>
                    <a:pt x="2137161" y="3037090"/>
                  </a:lnTo>
                  <a:cubicBezTo>
                    <a:pt x="2425403" y="3037129"/>
                    <a:pt x="2659101" y="2803501"/>
                    <a:pt x="2659141" y="2515259"/>
                  </a:cubicBezTo>
                  <a:cubicBezTo>
                    <a:pt x="2659141" y="2512287"/>
                    <a:pt x="2659115" y="2509310"/>
                    <a:pt x="2659066" y="2506338"/>
                  </a:cubicBezTo>
                  <a:lnTo>
                    <a:pt x="2659066" y="2240962"/>
                  </a:lnTo>
                  <a:lnTo>
                    <a:pt x="2853675" y="2240962"/>
                  </a:lnTo>
                  <a:cubicBezTo>
                    <a:pt x="2968671" y="2227693"/>
                    <a:pt x="3070399" y="2095006"/>
                    <a:pt x="2964248" y="1931357"/>
                  </a:cubicBezTo>
                  <a:close/>
                  <a:moveTo>
                    <a:pt x="1273230" y="2163915"/>
                  </a:moveTo>
                  <a:cubicBezTo>
                    <a:pt x="1199154" y="2164003"/>
                    <a:pt x="1137494" y="2107062"/>
                    <a:pt x="1131696" y="2033217"/>
                  </a:cubicBezTo>
                  <a:lnTo>
                    <a:pt x="1414454" y="2033217"/>
                  </a:lnTo>
                  <a:cubicBezTo>
                    <a:pt x="1408664" y="2106943"/>
                    <a:pt x="1347186" y="2163844"/>
                    <a:pt x="1273230" y="2163915"/>
                  </a:cubicBezTo>
                  <a:close/>
                  <a:moveTo>
                    <a:pt x="1468104" y="1942768"/>
                  </a:moveTo>
                  <a:lnTo>
                    <a:pt x="1078356" y="1942768"/>
                  </a:lnTo>
                  <a:cubicBezTo>
                    <a:pt x="1042313" y="1941831"/>
                    <a:pt x="1013856" y="1911852"/>
                    <a:pt x="1014794" y="1875810"/>
                  </a:cubicBezTo>
                  <a:cubicBezTo>
                    <a:pt x="1015700" y="1841085"/>
                    <a:pt x="1043631" y="1813150"/>
                    <a:pt x="1078356" y="1812248"/>
                  </a:cubicBezTo>
                  <a:lnTo>
                    <a:pt x="1468104" y="1812248"/>
                  </a:lnTo>
                  <a:cubicBezTo>
                    <a:pt x="1504147" y="1813185"/>
                    <a:pt x="1532604" y="1843164"/>
                    <a:pt x="1531666" y="1879206"/>
                  </a:cubicBezTo>
                  <a:cubicBezTo>
                    <a:pt x="1530759" y="1913931"/>
                    <a:pt x="1502828" y="1941866"/>
                    <a:pt x="1468104" y="1942768"/>
                  </a:cubicBezTo>
                  <a:close/>
                  <a:moveTo>
                    <a:pt x="1838745" y="1125676"/>
                  </a:moveTo>
                  <a:cubicBezTo>
                    <a:pt x="1836667" y="1192671"/>
                    <a:pt x="1823358" y="1258842"/>
                    <a:pt x="1799381" y="1321435"/>
                  </a:cubicBezTo>
                  <a:cubicBezTo>
                    <a:pt x="1776457" y="1380526"/>
                    <a:pt x="1743162" y="1435047"/>
                    <a:pt x="1701060" y="1482430"/>
                  </a:cubicBezTo>
                  <a:cubicBezTo>
                    <a:pt x="1648697" y="1548725"/>
                    <a:pt x="1604255" y="1620912"/>
                    <a:pt x="1568637" y="1697517"/>
                  </a:cubicBezTo>
                  <a:cubicBezTo>
                    <a:pt x="1561277" y="1712303"/>
                    <a:pt x="1546186" y="1721653"/>
                    <a:pt x="1529671" y="1721666"/>
                  </a:cubicBezTo>
                  <a:lnTo>
                    <a:pt x="1016611" y="1721666"/>
                  </a:lnTo>
                  <a:cubicBezTo>
                    <a:pt x="1000105" y="1721657"/>
                    <a:pt x="985027" y="1712303"/>
                    <a:pt x="977690" y="1697517"/>
                  </a:cubicBezTo>
                  <a:cubicBezTo>
                    <a:pt x="941983" y="1620899"/>
                    <a:pt x="897453" y="1548716"/>
                    <a:pt x="845002" y="1482430"/>
                  </a:cubicBezTo>
                  <a:cubicBezTo>
                    <a:pt x="802900" y="1435047"/>
                    <a:pt x="769604" y="1380526"/>
                    <a:pt x="746680" y="1321435"/>
                  </a:cubicBezTo>
                  <a:cubicBezTo>
                    <a:pt x="722743" y="1258833"/>
                    <a:pt x="709439" y="1192666"/>
                    <a:pt x="707316" y="1125676"/>
                  </a:cubicBezTo>
                  <a:lnTo>
                    <a:pt x="707316" y="1106127"/>
                  </a:lnTo>
                  <a:cubicBezTo>
                    <a:pt x="712907" y="797048"/>
                    <a:pt x="964063" y="548873"/>
                    <a:pt x="1273186" y="546980"/>
                  </a:cubicBezTo>
                  <a:lnTo>
                    <a:pt x="1273186" y="546980"/>
                  </a:lnTo>
                  <a:cubicBezTo>
                    <a:pt x="1582149" y="549015"/>
                    <a:pt x="1833111" y="797075"/>
                    <a:pt x="1838745" y="1105994"/>
                  </a:cubicBezTo>
                  <a:close/>
                </a:path>
              </a:pathLst>
            </a:custGeom>
            <a:grpFill/>
            <a:ln w="44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7C93CD-AA0D-FF81-A5CB-08844171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3A0A21-B92D-D13B-4E92-715794F9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668773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pinMode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(pin, mode)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digitalWrite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(pin, value)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825F8F-9109-0604-5298-C72B0E3561B9}"/>
              </a:ext>
            </a:extLst>
          </p:cNvPr>
          <p:cNvSpPr txBox="1">
            <a:spLocks/>
          </p:cNvSpPr>
          <p:nvPr/>
        </p:nvSpPr>
        <p:spPr>
          <a:xfrm>
            <a:off x="838198" y="2991532"/>
            <a:ext cx="6807077" cy="31893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74320"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delay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(milliseconds)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97BAFA-AF59-5E5B-4770-7081522B4929}"/>
              </a:ext>
            </a:extLst>
          </p:cNvPr>
          <p:cNvSpPr txBox="1">
            <a:spLocks/>
          </p:cNvSpPr>
          <p:nvPr/>
        </p:nvSpPr>
        <p:spPr>
          <a:xfrm>
            <a:off x="838197" y="3806013"/>
            <a:ext cx="6807077" cy="101861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74320"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Serial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begin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(speed)</a:t>
            </a:r>
          </a:p>
          <a:p>
            <a:pPr marL="0" indent="0" defTabSz="274320"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Serial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(value)</a:t>
            </a:r>
          </a:p>
          <a:p>
            <a:pPr marL="0" indent="0" defTabSz="274320"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Serial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(value)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453BE-15C8-C992-DB15-78F1EAD0784F}"/>
              </a:ext>
            </a:extLst>
          </p:cNvPr>
          <p:cNvSpPr txBox="1"/>
          <p:nvPr/>
        </p:nvSpPr>
        <p:spPr>
          <a:xfrm>
            <a:off x="838200" y="1456293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digital I/O</a:t>
            </a:r>
            <a:endParaRPr lang="en-US">
              <a:solidFill>
                <a:srgbClr val="4E5B6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5956F-1142-A8C6-56DE-9A98571F5630}"/>
              </a:ext>
            </a:extLst>
          </p:cNvPr>
          <p:cNvSpPr txBox="1"/>
          <p:nvPr/>
        </p:nvSpPr>
        <p:spPr>
          <a:xfrm>
            <a:off x="838199" y="262323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time</a:t>
            </a:r>
            <a:endParaRPr lang="en-US">
              <a:solidFill>
                <a:srgbClr val="4E5B6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64463B-2A8B-9151-C1CD-E7974C3F0492}"/>
              </a:ext>
            </a:extLst>
          </p:cNvPr>
          <p:cNvSpPr txBox="1"/>
          <p:nvPr/>
        </p:nvSpPr>
        <p:spPr>
          <a:xfrm>
            <a:off x="838198" y="3436681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communication</a:t>
            </a:r>
            <a:endParaRPr lang="en-US">
              <a:solidFill>
                <a:srgbClr val="4E5B6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90214A-6132-65D0-65E0-D39A772E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92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E3DE7-BA90-B6A8-4263-F97484D84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EF573F7-48BA-139D-BA03-339877011502}"/>
              </a:ext>
            </a:extLst>
          </p:cNvPr>
          <p:cNvGrpSpPr/>
          <p:nvPr/>
        </p:nvGrpSpPr>
        <p:grpSpPr>
          <a:xfrm>
            <a:off x="8263828" y="1555140"/>
            <a:ext cx="3008916" cy="3567841"/>
            <a:chOff x="8263828" y="1555140"/>
            <a:chExt cx="3008916" cy="3567841"/>
          </a:xfrm>
          <a:solidFill>
            <a:srgbClr val="00979D">
              <a:alpha val="20000"/>
            </a:srgb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6613061-2C24-C8AB-9C0F-96336F38F238}"/>
                </a:ext>
              </a:extLst>
            </p:cNvPr>
            <p:cNvSpPr/>
            <p:nvPr/>
          </p:nvSpPr>
          <p:spPr>
            <a:xfrm>
              <a:off x="9564696" y="2232641"/>
              <a:ext cx="869813" cy="913334"/>
            </a:xfrm>
            <a:custGeom>
              <a:avLst/>
              <a:gdLst>
                <a:gd name="connsiteX0" fmla="*/ 434995 w 869813"/>
                <a:gd name="connsiteY0" fmla="*/ 0 h 913334"/>
                <a:gd name="connsiteX1" fmla="*/ 434995 w 869813"/>
                <a:gd name="connsiteY1" fmla="*/ 0 h 913334"/>
                <a:gd name="connsiteX2" fmla="*/ 0 w 869813"/>
                <a:gd name="connsiteY2" fmla="*/ 429555 h 913334"/>
                <a:gd name="connsiteX3" fmla="*/ 0 w 869813"/>
                <a:gd name="connsiteY3" fmla="*/ 445875 h 913334"/>
                <a:gd name="connsiteX4" fmla="*/ 30961 w 869813"/>
                <a:gd name="connsiteY4" fmla="*/ 598157 h 913334"/>
                <a:gd name="connsiteX5" fmla="*/ 104470 w 869813"/>
                <a:gd name="connsiteY5" fmla="*/ 717576 h 913334"/>
                <a:gd name="connsiteX6" fmla="*/ 231717 w 869813"/>
                <a:gd name="connsiteY6" fmla="*/ 913335 h 913334"/>
                <a:gd name="connsiteX7" fmla="*/ 638052 w 869813"/>
                <a:gd name="connsiteY7" fmla="*/ 913335 h 913334"/>
                <a:gd name="connsiteX8" fmla="*/ 765300 w 869813"/>
                <a:gd name="connsiteY8" fmla="*/ 717576 h 913334"/>
                <a:gd name="connsiteX9" fmla="*/ 838853 w 869813"/>
                <a:gd name="connsiteY9" fmla="*/ 598157 h 913334"/>
                <a:gd name="connsiteX10" fmla="*/ 869813 w 869813"/>
                <a:gd name="connsiteY10" fmla="*/ 445875 h 913334"/>
                <a:gd name="connsiteX11" fmla="*/ 869813 w 869813"/>
                <a:gd name="connsiteY11" fmla="*/ 429555 h 913334"/>
                <a:gd name="connsiteX12" fmla="*/ 434995 w 869813"/>
                <a:gd name="connsiteY12" fmla="*/ 0 h 913334"/>
                <a:gd name="connsiteX13" fmla="*/ 455473 w 869813"/>
                <a:gd name="connsiteY13" fmla="*/ 778745 h 913334"/>
                <a:gd name="connsiteX14" fmla="*/ 455473 w 869813"/>
                <a:gd name="connsiteY14" fmla="*/ 519163 h 913334"/>
                <a:gd name="connsiteX15" fmla="*/ 221500 w 869813"/>
                <a:gd name="connsiteY15" fmla="*/ 572239 h 913334"/>
                <a:gd name="connsiteX16" fmla="*/ 455473 w 869813"/>
                <a:gd name="connsiteY16" fmla="*/ 115527 h 913334"/>
                <a:gd name="connsiteX17" fmla="*/ 455473 w 869813"/>
                <a:gd name="connsiteY17" fmla="*/ 379974 h 913334"/>
                <a:gd name="connsiteX18" fmla="*/ 698469 w 869813"/>
                <a:gd name="connsiteY18" fmla="*/ 331897 h 9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69813" h="913334">
                  <a:moveTo>
                    <a:pt x="434995" y="0"/>
                  </a:moveTo>
                  <a:lnTo>
                    <a:pt x="434995" y="0"/>
                  </a:lnTo>
                  <a:cubicBezTo>
                    <a:pt x="197440" y="1376"/>
                    <a:pt x="4365" y="192035"/>
                    <a:pt x="0" y="429555"/>
                  </a:cubicBezTo>
                  <a:lnTo>
                    <a:pt x="0" y="445875"/>
                  </a:lnTo>
                  <a:cubicBezTo>
                    <a:pt x="1893" y="497991"/>
                    <a:pt x="12353" y="549438"/>
                    <a:pt x="30961" y="598157"/>
                  </a:cubicBezTo>
                  <a:cubicBezTo>
                    <a:pt x="48219" y="641993"/>
                    <a:pt x="73107" y="682423"/>
                    <a:pt x="104470" y="717576"/>
                  </a:cubicBezTo>
                  <a:cubicBezTo>
                    <a:pt x="154320" y="777684"/>
                    <a:pt x="197019" y="843377"/>
                    <a:pt x="231717" y="913335"/>
                  </a:cubicBezTo>
                  <a:lnTo>
                    <a:pt x="638052" y="913335"/>
                  </a:lnTo>
                  <a:cubicBezTo>
                    <a:pt x="672767" y="843386"/>
                    <a:pt x="715466" y="777697"/>
                    <a:pt x="765300" y="717576"/>
                  </a:cubicBezTo>
                  <a:cubicBezTo>
                    <a:pt x="796676" y="682423"/>
                    <a:pt x="821577" y="641993"/>
                    <a:pt x="838853" y="598157"/>
                  </a:cubicBezTo>
                  <a:cubicBezTo>
                    <a:pt x="857438" y="549434"/>
                    <a:pt x="867898" y="497991"/>
                    <a:pt x="869813" y="445875"/>
                  </a:cubicBezTo>
                  <a:lnTo>
                    <a:pt x="869813" y="429555"/>
                  </a:lnTo>
                  <a:cubicBezTo>
                    <a:pt x="865311" y="192163"/>
                    <a:pt x="672427" y="1610"/>
                    <a:pt x="434995" y="0"/>
                  </a:cubicBezTo>
                  <a:close/>
                  <a:moveTo>
                    <a:pt x="455473" y="778745"/>
                  </a:moveTo>
                  <a:lnTo>
                    <a:pt x="455473" y="519163"/>
                  </a:lnTo>
                  <a:lnTo>
                    <a:pt x="221500" y="572239"/>
                  </a:lnTo>
                  <a:lnTo>
                    <a:pt x="455473" y="115527"/>
                  </a:lnTo>
                  <a:lnTo>
                    <a:pt x="455473" y="379974"/>
                  </a:lnTo>
                  <a:lnTo>
                    <a:pt x="698469" y="331897"/>
                  </a:lnTo>
                  <a:close/>
                </a:path>
              </a:pathLst>
            </a:custGeom>
            <a:grpFill/>
            <a:ln w="44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11D78E6-929E-966E-D810-194AEB6603C0}"/>
                </a:ext>
              </a:extLst>
            </p:cNvPr>
            <p:cNvSpPr/>
            <p:nvPr/>
          </p:nvSpPr>
          <p:spPr>
            <a:xfrm flipH="1">
              <a:off x="8263828" y="1555140"/>
              <a:ext cx="3008916" cy="3567841"/>
            </a:xfrm>
            <a:custGeom>
              <a:avLst/>
              <a:gdLst>
                <a:gd name="connsiteX0" fmla="*/ 2964248 w 3008916"/>
                <a:gd name="connsiteY0" fmla="*/ 1931357 h 3567841"/>
                <a:gd name="connsiteX1" fmla="*/ 2659066 w 3008916"/>
                <a:gd name="connsiteY1" fmla="*/ 1400606 h 3567841"/>
                <a:gd name="connsiteX2" fmla="*/ 2659066 w 3008916"/>
                <a:gd name="connsiteY2" fmla="*/ 1378491 h 3567841"/>
                <a:gd name="connsiteX3" fmla="*/ 1378473 w 3008916"/>
                <a:gd name="connsiteY3" fmla="*/ 902 h 3567841"/>
                <a:gd name="connsiteX4" fmla="*/ 886 w 3008916"/>
                <a:gd name="connsiteY4" fmla="*/ 1281492 h 3567841"/>
                <a:gd name="connsiteX5" fmla="*/ 886 w 3008916"/>
                <a:gd name="connsiteY5" fmla="*/ 1378491 h 3567841"/>
                <a:gd name="connsiteX6" fmla="*/ 522791 w 3008916"/>
                <a:gd name="connsiteY6" fmla="*/ 2448840 h 3567841"/>
                <a:gd name="connsiteX7" fmla="*/ 522791 w 3008916"/>
                <a:gd name="connsiteY7" fmla="*/ 3567841 h 3567841"/>
                <a:gd name="connsiteX8" fmla="*/ 1920437 w 3008916"/>
                <a:gd name="connsiteY8" fmla="*/ 3567841 h 3567841"/>
                <a:gd name="connsiteX9" fmla="*/ 1920437 w 3008916"/>
                <a:gd name="connsiteY9" fmla="*/ 3037090 h 3567841"/>
                <a:gd name="connsiteX10" fmla="*/ 2137161 w 3008916"/>
                <a:gd name="connsiteY10" fmla="*/ 3037090 h 3567841"/>
                <a:gd name="connsiteX11" fmla="*/ 2659141 w 3008916"/>
                <a:gd name="connsiteY11" fmla="*/ 2515259 h 3567841"/>
                <a:gd name="connsiteX12" fmla="*/ 2659066 w 3008916"/>
                <a:gd name="connsiteY12" fmla="*/ 2506338 h 3567841"/>
                <a:gd name="connsiteX13" fmla="*/ 2659066 w 3008916"/>
                <a:gd name="connsiteY13" fmla="*/ 2240962 h 3567841"/>
                <a:gd name="connsiteX14" fmla="*/ 2853675 w 3008916"/>
                <a:gd name="connsiteY14" fmla="*/ 2240962 h 3567841"/>
                <a:gd name="connsiteX15" fmla="*/ 2964248 w 3008916"/>
                <a:gd name="connsiteY15" fmla="*/ 1931357 h 3567841"/>
                <a:gd name="connsiteX16" fmla="*/ 1273230 w 3008916"/>
                <a:gd name="connsiteY16" fmla="*/ 2163915 h 3567841"/>
                <a:gd name="connsiteX17" fmla="*/ 1131696 w 3008916"/>
                <a:gd name="connsiteY17" fmla="*/ 2033217 h 3567841"/>
                <a:gd name="connsiteX18" fmla="*/ 1414454 w 3008916"/>
                <a:gd name="connsiteY18" fmla="*/ 2033217 h 3567841"/>
                <a:gd name="connsiteX19" fmla="*/ 1273230 w 3008916"/>
                <a:gd name="connsiteY19" fmla="*/ 2163915 h 3567841"/>
                <a:gd name="connsiteX20" fmla="*/ 1468104 w 3008916"/>
                <a:gd name="connsiteY20" fmla="*/ 1942768 h 3567841"/>
                <a:gd name="connsiteX21" fmla="*/ 1078356 w 3008916"/>
                <a:gd name="connsiteY21" fmla="*/ 1942768 h 3567841"/>
                <a:gd name="connsiteX22" fmla="*/ 1014794 w 3008916"/>
                <a:gd name="connsiteY22" fmla="*/ 1875810 h 3567841"/>
                <a:gd name="connsiteX23" fmla="*/ 1078356 w 3008916"/>
                <a:gd name="connsiteY23" fmla="*/ 1812248 h 3567841"/>
                <a:gd name="connsiteX24" fmla="*/ 1468104 w 3008916"/>
                <a:gd name="connsiteY24" fmla="*/ 1812248 h 3567841"/>
                <a:gd name="connsiteX25" fmla="*/ 1531666 w 3008916"/>
                <a:gd name="connsiteY25" fmla="*/ 1879206 h 3567841"/>
                <a:gd name="connsiteX26" fmla="*/ 1468104 w 3008916"/>
                <a:gd name="connsiteY26" fmla="*/ 1942768 h 3567841"/>
                <a:gd name="connsiteX27" fmla="*/ 1838745 w 3008916"/>
                <a:gd name="connsiteY27" fmla="*/ 1125676 h 3567841"/>
                <a:gd name="connsiteX28" fmla="*/ 1799381 w 3008916"/>
                <a:gd name="connsiteY28" fmla="*/ 1321435 h 3567841"/>
                <a:gd name="connsiteX29" fmla="*/ 1701060 w 3008916"/>
                <a:gd name="connsiteY29" fmla="*/ 1482430 h 3567841"/>
                <a:gd name="connsiteX30" fmla="*/ 1568637 w 3008916"/>
                <a:gd name="connsiteY30" fmla="*/ 1697517 h 3567841"/>
                <a:gd name="connsiteX31" fmla="*/ 1529671 w 3008916"/>
                <a:gd name="connsiteY31" fmla="*/ 1721666 h 3567841"/>
                <a:gd name="connsiteX32" fmla="*/ 1016611 w 3008916"/>
                <a:gd name="connsiteY32" fmla="*/ 1721666 h 3567841"/>
                <a:gd name="connsiteX33" fmla="*/ 977690 w 3008916"/>
                <a:gd name="connsiteY33" fmla="*/ 1697517 h 3567841"/>
                <a:gd name="connsiteX34" fmla="*/ 845002 w 3008916"/>
                <a:gd name="connsiteY34" fmla="*/ 1482430 h 3567841"/>
                <a:gd name="connsiteX35" fmla="*/ 746680 w 3008916"/>
                <a:gd name="connsiteY35" fmla="*/ 1321435 h 3567841"/>
                <a:gd name="connsiteX36" fmla="*/ 707316 w 3008916"/>
                <a:gd name="connsiteY36" fmla="*/ 1125676 h 3567841"/>
                <a:gd name="connsiteX37" fmla="*/ 707316 w 3008916"/>
                <a:gd name="connsiteY37" fmla="*/ 1106127 h 3567841"/>
                <a:gd name="connsiteX38" fmla="*/ 1273186 w 3008916"/>
                <a:gd name="connsiteY38" fmla="*/ 546980 h 3567841"/>
                <a:gd name="connsiteX39" fmla="*/ 1273186 w 3008916"/>
                <a:gd name="connsiteY39" fmla="*/ 546980 h 3567841"/>
                <a:gd name="connsiteX40" fmla="*/ 1838745 w 3008916"/>
                <a:gd name="connsiteY40" fmla="*/ 1105994 h 356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08916" h="3567841">
                  <a:moveTo>
                    <a:pt x="2964248" y="1931357"/>
                  </a:moveTo>
                  <a:lnTo>
                    <a:pt x="2659066" y="1400606"/>
                  </a:lnTo>
                  <a:lnTo>
                    <a:pt x="2659066" y="1378491"/>
                  </a:lnTo>
                  <a:cubicBezTo>
                    <a:pt x="2685852" y="644453"/>
                    <a:pt x="2112512" y="27687"/>
                    <a:pt x="1378473" y="902"/>
                  </a:cubicBezTo>
                  <a:cubicBezTo>
                    <a:pt x="644440" y="-25884"/>
                    <a:pt x="27671" y="547458"/>
                    <a:pt x="886" y="1281492"/>
                  </a:cubicBezTo>
                  <a:cubicBezTo>
                    <a:pt x="-295" y="1313815"/>
                    <a:pt x="-295" y="1346168"/>
                    <a:pt x="886" y="1378491"/>
                  </a:cubicBezTo>
                  <a:cubicBezTo>
                    <a:pt x="-830" y="1796971"/>
                    <a:pt x="192023" y="2192483"/>
                    <a:pt x="522791" y="2448840"/>
                  </a:cubicBezTo>
                  <a:lnTo>
                    <a:pt x="522791" y="3567841"/>
                  </a:lnTo>
                  <a:lnTo>
                    <a:pt x="1920437" y="3567841"/>
                  </a:lnTo>
                  <a:lnTo>
                    <a:pt x="1920437" y="3037090"/>
                  </a:lnTo>
                  <a:lnTo>
                    <a:pt x="2137161" y="3037090"/>
                  </a:lnTo>
                  <a:cubicBezTo>
                    <a:pt x="2425403" y="3037129"/>
                    <a:pt x="2659101" y="2803501"/>
                    <a:pt x="2659141" y="2515259"/>
                  </a:cubicBezTo>
                  <a:cubicBezTo>
                    <a:pt x="2659141" y="2512287"/>
                    <a:pt x="2659115" y="2509310"/>
                    <a:pt x="2659066" y="2506338"/>
                  </a:cubicBezTo>
                  <a:lnTo>
                    <a:pt x="2659066" y="2240962"/>
                  </a:lnTo>
                  <a:lnTo>
                    <a:pt x="2853675" y="2240962"/>
                  </a:lnTo>
                  <a:cubicBezTo>
                    <a:pt x="2968671" y="2227693"/>
                    <a:pt x="3070399" y="2095006"/>
                    <a:pt x="2964248" y="1931357"/>
                  </a:cubicBezTo>
                  <a:close/>
                  <a:moveTo>
                    <a:pt x="1273230" y="2163915"/>
                  </a:moveTo>
                  <a:cubicBezTo>
                    <a:pt x="1199154" y="2164003"/>
                    <a:pt x="1137494" y="2107062"/>
                    <a:pt x="1131696" y="2033217"/>
                  </a:cubicBezTo>
                  <a:lnTo>
                    <a:pt x="1414454" y="2033217"/>
                  </a:lnTo>
                  <a:cubicBezTo>
                    <a:pt x="1408664" y="2106943"/>
                    <a:pt x="1347186" y="2163844"/>
                    <a:pt x="1273230" y="2163915"/>
                  </a:cubicBezTo>
                  <a:close/>
                  <a:moveTo>
                    <a:pt x="1468104" y="1942768"/>
                  </a:moveTo>
                  <a:lnTo>
                    <a:pt x="1078356" y="1942768"/>
                  </a:lnTo>
                  <a:cubicBezTo>
                    <a:pt x="1042313" y="1941831"/>
                    <a:pt x="1013856" y="1911852"/>
                    <a:pt x="1014794" y="1875810"/>
                  </a:cubicBezTo>
                  <a:cubicBezTo>
                    <a:pt x="1015700" y="1841085"/>
                    <a:pt x="1043631" y="1813150"/>
                    <a:pt x="1078356" y="1812248"/>
                  </a:cubicBezTo>
                  <a:lnTo>
                    <a:pt x="1468104" y="1812248"/>
                  </a:lnTo>
                  <a:cubicBezTo>
                    <a:pt x="1504147" y="1813185"/>
                    <a:pt x="1532604" y="1843164"/>
                    <a:pt x="1531666" y="1879206"/>
                  </a:cubicBezTo>
                  <a:cubicBezTo>
                    <a:pt x="1530759" y="1913931"/>
                    <a:pt x="1502828" y="1941866"/>
                    <a:pt x="1468104" y="1942768"/>
                  </a:cubicBezTo>
                  <a:close/>
                  <a:moveTo>
                    <a:pt x="1838745" y="1125676"/>
                  </a:moveTo>
                  <a:cubicBezTo>
                    <a:pt x="1836667" y="1192671"/>
                    <a:pt x="1823358" y="1258842"/>
                    <a:pt x="1799381" y="1321435"/>
                  </a:cubicBezTo>
                  <a:cubicBezTo>
                    <a:pt x="1776457" y="1380526"/>
                    <a:pt x="1743162" y="1435047"/>
                    <a:pt x="1701060" y="1482430"/>
                  </a:cubicBezTo>
                  <a:cubicBezTo>
                    <a:pt x="1648697" y="1548725"/>
                    <a:pt x="1604255" y="1620912"/>
                    <a:pt x="1568637" y="1697517"/>
                  </a:cubicBezTo>
                  <a:cubicBezTo>
                    <a:pt x="1561277" y="1712303"/>
                    <a:pt x="1546186" y="1721653"/>
                    <a:pt x="1529671" y="1721666"/>
                  </a:cubicBezTo>
                  <a:lnTo>
                    <a:pt x="1016611" y="1721666"/>
                  </a:lnTo>
                  <a:cubicBezTo>
                    <a:pt x="1000105" y="1721657"/>
                    <a:pt x="985027" y="1712303"/>
                    <a:pt x="977690" y="1697517"/>
                  </a:cubicBezTo>
                  <a:cubicBezTo>
                    <a:pt x="941983" y="1620899"/>
                    <a:pt x="897453" y="1548716"/>
                    <a:pt x="845002" y="1482430"/>
                  </a:cubicBezTo>
                  <a:cubicBezTo>
                    <a:pt x="802900" y="1435047"/>
                    <a:pt x="769604" y="1380526"/>
                    <a:pt x="746680" y="1321435"/>
                  </a:cubicBezTo>
                  <a:cubicBezTo>
                    <a:pt x="722743" y="1258833"/>
                    <a:pt x="709439" y="1192666"/>
                    <a:pt x="707316" y="1125676"/>
                  </a:cubicBezTo>
                  <a:lnTo>
                    <a:pt x="707316" y="1106127"/>
                  </a:lnTo>
                  <a:cubicBezTo>
                    <a:pt x="712907" y="797048"/>
                    <a:pt x="964063" y="548873"/>
                    <a:pt x="1273186" y="546980"/>
                  </a:cubicBezTo>
                  <a:lnTo>
                    <a:pt x="1273186" y="546980"/>
                  </a:lnTo>
                  <a:cubicBezTo>
                    <a:pt x="1582149" y="549015"/>
                    <a:pt x="1833111" y="797075"/>
                    <a:pt x="1838745" y="1105994"/>
                  </a:cubicBezTo>
                  <a:close/>
                </a:path>
              </a:pathLst>
            </a:custGeom>
            <a:grpFill/>
            <a:ln w="44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C0BFD4-9A39-7BB3-1E0C-5F92A151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65636F-EA0D-32FA-D307-2B2C95ED8790}"/>
              </a:ext>
            </a:extLst>
          </p:cNvPr>
          <p:cNvSpPr txBox="1"/>
          <p:nvPr/>
        </p:nvSpPr>
        <p:spPr>
          <a:xfrm>
            <a:off x="838200" y="1456293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how to structure an Arduino script?</a:t>
            </a:r>
            <a:endParaRPr lang="en-US">
              <a:solidFill>
                <a:srgbClr val="4E5B6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A83164-AC2E-39EE-5CAF-960A0423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06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F46A5-A9E7-6E2C-C640-B2DD73117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ECEF02A-1921-F63A-D184-434F1BD02332}"/>
              </a:ext>
            </a:extLst>
          </p:cNvPr>
          <p:cNvGrpSpPr/>
          <p:nvPr/>
        </p:nvGrpSpPr>
        <p:grpSpPr>
          <a:xfrm>
            <a:off x="8263828" y="1555140"/>
            <a:ext cx="3008916" cy="3567841"/>
            <a:chOff x="8263828" y="1555140"/>
            <a:chExt cx="3008916" cy="3567841"/>
          </a:xfrm>
          <a:solidFill>
            <a:srgbClr val="00979D">
              <a:alpha val="20000"/>
            </a:srgb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682630A-A55F-14FA-F213-1D1F92A22EE8}"/>
                </a:ext>
              </a:extLst>
            </p:cNvPr>
            <p:cNvSpPr/>
            <p:nvPr/>
          </p:nvSpPr>
          <p:spPr>
            <a:xfrm>
              <a:off x="9564696" y="2232641"/>
              <a:ext cx="869813" cy="913334"/>
            </a:xfrm>
            <a:custGeom>
              <a:avLst/>
              <a:gdLst>
                <a:gd name="connsiteX0" fmla="*/ 434995 w 869813"/>
                <a:gd name="connsiteY0" fmla="*/ 0 h 913334"/>
                <a:gd name="connsiteX1" fmla="*/ 434995 w 869813"/>
                <a:gd name="connsiteY1" fmla="*/ 0 h 913334"/>
                <a:gd name="connsiteX2" fmla="*/ 0 w 869813"/>
                <a:gd name="connsiteY2" fmla="*/ 429555 h 913334"/>
                <a:gd name="connsiteX3" fmla="*/ 0 w 869813"/>
                <a:gd name="connsiteY3" fmla="*/ 445875 h 913334"/>
                <a:gd name="connsiteX4" fmla="*/ 30961 w 869813"/>
                <a:gd name="connsiteY4" fmla="*/ 598157 h 913334"/>
                <a:gd name="connsiteX5" fmla="*/ 104470 w 869813"/>
                <a:gd name="connsiteY5" fmla="*/ 717576 h 913334"/>
                <a:gd name="connsiteX6" fmla="*/ 231717 w 869813"/>
                <a:gd name="connsiteY6" fmla="*/ 913335 h 913334"/>
                <a:gd name="connsiteX7" fmla="*/ 638052 w 869813"/>
                <a:gd name="connsiteY7" fmla="*/ 913335 h 913334"/>
                <a:gd name="connsiteX8" fmla="*/ 765300 w 869813"/>
                <a:gd name="connsiteY8" fmla="*/ 717576 h 913334"/>
                <a:gd name="connsiteX9" fmla="*/ 838853 w 869813"/>
                <a:gd name="connsiteY9" fmla="*/ 598157 h 913334"/>
                <a:gd name="connsiteX10" fmla="*/ 869813 w 869813"/>
                <a:gd name="connsiteY10" fmla="*/ 445875 h 913334"/>
                <a:gd name="connsiteX11" fmla="*/ 869813 w 869813"/>
                <a:gd name="connsiteY11" fmla="*/ 429555 h 913334"/>
                <a:gd name="connsiteX12" fmla="*/ 434995 w 869813"/>
                <a:gd name="connsiteY12" fmla="*/ 0 h 913334"/>
                <a:gd name="connsiteX13" fmla="*/ 455473 w 869813"/>
                <a:gd name="connsiteY13" fmla="*/ 778745 h 913334"/>
                <a:gd name="connsiteX14" fmla="*/ 455473 w 869813"/>
                <a:gd name="connsiteY14" fmla="*/ 519163 h 913334"/>
                <a:gd name="connsiteX15" fmla="*/ 221500 w 869813"/>
                <a:gd name="connsiteY15" fmla="*/ 572239 h 913334"/>
                <a:gd name="connsiteX16" fmla="*/ 455473 w 869813"/>
                <a:gd name="connsiteY16" fmla="*/ 115527 h 913334"/>
                <a:gd name="connsiteX17" fmla="*/ 455473 w 869813"/>
                <a:gd name="connsiteY17" fmla="*/ 379974 h 913334"/>
                <a:gd name="connsiteX18" fmla="*/ 698469 w 869813"/>
                <a:gd name="connsiteY18" fmla="*/ 331897 h 9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69813" h="913334">
                  <a:moveTo>
                    <a:pt x="434995" y="0"/>
                  </a:moveTo>
                  <a:lnTo>
                    <a:pt x="434995" y="0"/>
                  </a:lnTo>
                  <a:cubicBezTo>
                    <a:pt x="197440" y="1376"/>
                    <a:pt x="4365" y="192035"/>
                    <a:pt x="0" y="429555"/>
                  </a:cubicBezTo>
                  <a:lnTo>
                    <a:pt x="0" y="445875"/>
                  </a:lnTo>
                  <a:cubicBezTo>
                    <a:pt x="1893" y="497991"/>
                    <a:pt x="12353" y="549438"/>
                    <a:pt x="30961" y="598157"/>
                  </a:cubicBezTo>
                  <a:cubicBezTo>
                    <a:pt x="48219" y="641993"/>
                    <a:pt x="73107" y="682423"/>
                    <a:pt x="104470" y="717576"/>
                  </a:cubicBezTo>
                  <a:cubicBezTo>
                    <a:pt x="154320" y="777684"/>
                    <a:pt x="197019" y="843377"/>
                    <a:pt x="231717" y="913335"/>
                  </a:cubicBezTo>
                  <a:lnTo>
                    <a:pt x="638052" y="913335"/>
                  </a:lnTo>
                  <a:cubicBezTo>
                    <a:pt x="672767" y="843386"/>
                    <a:pt x="715466" y="777697"/>
                    <a:pt x="765300" y="717576"/>
                  </a:cubicBezTo>
                  <a:cubicBezTo>
                    <a:pt x="796676" y="682423"/>
                    <a:pt x="821577" y="641993"/>
                    <a:pt x="838853" y="598157"/>
                  </a:cubicBezTo>
                  <a:cubicBezTo>
                    <a:pt x="857438" y="549434"/>
                    <a:pt x="867898" y="497991"/>
                    <a:pt x="869813" y="445875"/>
                  </a:cubicBezTo>
                  <a:lnTo>
                    <a:pt x="869813" y="429555"/>
                  </a:lnTo>
                  <a:cubicBezTo>
                    <a:pt x="865311" y="192163"/>
                    <a:pt x="672427" y="1610"/>
                    <a:pt x="434995" y="0"/>
                  </a:cubicBezTo>
                  <a:close/>
                  <a:moveTo>
                    <a:pt x="455473" y="778745"/>
                  </a:moveTo>
                  <a:lnTo>
                    <a:pt x="455473" y="519163"/>
                  </a:lnTo>
                  <a:lnTo>
                    <a:pt x="221500" y="572239"/>
                  </a:lnTo>
                  <a:lnTo>
                    <a:pt x="455473" y="115527"/>
                  </a:lnTo>
                  <a:lnTo>
                    <a:pt x="455473" y="379974"/>
                  </a:lnTo>
                  <a:lnTo>
                    <a:pt x="698469" y="331897"/>
                  </a:lnTo>
                  <a:close/>
                </a:path>
              </a:pathLst>
            </a:custGeom>
            <a:grpFill/>
            <a:ln w="44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2145923-A523-D616-3612-6D363DB0F13C}"/>
                </a:ext>
              </a:extLst>
            </p:cNvPr>
            <p:cNvSpPr/>
            <p:nvPr/>
          </p:nvSpPr>
          <p:spPr>
            <a:xfrm flipH="1">
              <a:off x="8263828" y="1555140"/>
              <a:ext cx="3008916" cy="3567841"/>
            </a:xfrm>
            <a:custGeom>
              <a:avLst/>
              <a:gdLst>
                <a:gd name="connsiteX0" fmla="*/ 2964248 w 3008916"/>
                <a:gd name="connsiteY0" fmla="*/ 1931357 h 3567841"/>
                <a:gd name="connsiteX1" fmla="*/ 2659066 w 3008916"/>
                <a:gd name="connsiteY1" fmla="*/ 1400606 h 3567841"/>
                <a:gd name="connsiteX2" fmla="*/ 2659066 w 3008916"/>
                <a:gd name="connsiteY2" fmla="*/ 1378491 h 3567841"/>
                <a:gd name="connsiteX3" fmla="*/ 1378473 w 3008916"/>
                <a:gd name="connsiteY3" fmla="*/ 902 h 3567841"/>
                <a:gd name="connsiteX4" fmla="*/ 886 w 3008916"/>
                <a:gd name="connsiteY4" fmla="*/ 1281492 h 3567841"/>
                <a:gd name="connsiteX5" fmla="*/ 886 w 3008916"/>
                <a:gd name="connsiteY5" fmla="*/ 1378491 h 3567841"/>
                <a:gd name="connsiteX6" fmla="*/ 522791 w 3008916"/>
                <a:gd name="connsiteY6" fmla="*/ 2448840 h 3567841"/>
                <a:gd name="connsiteX7" fmla="*/ 522791 w 3008916"/>
                <a:gd name="connsiteY7" fmla="*/ 3567841 h 3567841"/>
                <a:gd name="connsiteX8" fmla="*/ 1920437 w 3008916"/>
                <a:gd name="connsiteY8" fmla="*/ 3567841 h 3567841"/>
                <a:gd name="connsiteX9" fmla="*/ 1920437 w 3008916"/>
                <a:gd name="connsiteY9" fmla="*/ 3037090 h 3567841"/>
                <a:gd name="connsiteX10" fmla="*/ 2137161 w 3008916"/>
                <a:gd name="connsiteY10" fmla="*/ 3037090 h 3567841"/>
                <a:gd name="connsiteX11" fmla="*/ 2659141 w 3008916"/>
                <a:gd name="connsiteY11" fmla="*/ 2515259 h 3567841"/>
                <a:gd name="connsiteX12" fmla="*/ 2659066 w 3008916"/>
                <a:gd name="connsiteY12" fmla="*/ 2506338 h 3567841"/>
                <a:gd name="connsiteX13" fmla="*/ 2659066 w 3008916"/>
                <a:gd name="connsiteY13" fmla="*/ 2240962 h 3567841"/>
                <a:gd name="connsiteX14" fmla="*/ 2853675 w 3008916"/>
                <a:gd name="connsiteY14" fmla="*/ 2240962 h 3567841"/>
                <a:gd name="connsiteX15" fmla="*/ 2964248 w 3008916"/>
                <a:gd name="connsiteY15" fmla="*/ 1931357 h 3567841"/>
                <a:gd name="connsiteX16" fmla="*/ 1273230 w 3008916"/>
                <a:gd name="connsiteY16" fmla="*/ 2163915 h 3567841"/>
                <a:gd name="connsiteX17" fmla="*/ 1131696 w 3008916"/>
                <a:gd name="connsiteY17" fmla="*/ 2033217 h 3567841"/>
                <a:gd name="connsiteX18" fmla="*/ 1414454 w 3008916"/>
                <a:gd name="connsiteY18" fmla="*/ 2033217 h 3567841"/>
                <a:gd name="connsiteX19" fmla="*/ 1273230 w 3008916"/>
                <a:gd name="connsiteY19" fmla="*/ 2163915 h 3567841"/>
                <a:gd name="connsiteX20" fmla="*/ 1468104 w 3008916"/>
                <a:gd name="connsiteY20" fmla="*/ 1942768 h 3567841"/>
                <a:gd name="connsiteX21" fmla="*/ 1078356 w 3008916"/>
                <a:gd name="connsiteY21" fmla="*/ 1942768 h 3567841"/>
                <a:gd name="connsiteX22" fmla="*/ 1014794 w 3008916"/>
                <a:gd name="connsiteY22" fmla="*/ 1875810 h 3567841"/>
                <a:gd name="connsiteX23" fmla="*/ 1078356 w 3008916"/>
                <a:gd name="connsiteY23" fmla="*/ 1812248 h 3567841"/>
                <a:gd name="connsiteX24" fmla="*/ 1468104 w 3008916"/>
                <a:gd name="connsiteY24" fmla="*/ 1812248 h 3567841"/>
                <a:gd name="connsiteX25" fmla="*/ 1531666 w 3008916"/>
                <a:gd name="connsiteY25" fmla="*/ 1879206 h 3567841"/>
                <a:gd name="connsiteX26" fmla="*/ 1468104 w 3008916"/>
                <a:gd name="connsiteY26" fmla="*/ 1942768 h 3567841"/>
                <a:gd name="connsiteX27" fmla="*/ 1838745 w 3008916"/>
                <a:gd name="connsiteY27" fmla="*/ 1125676 h 3567841"/>
                <a:gd name="connsiteX28" fmla="*/ 1799381 w 3008916"/>
                <a:gd name="connsiteY28" fmla="*/ 1321435 h 3567841"/>
                <a:gd name="connsiteX29" fmla="*/ 1701060 w 3008916"/>
                <a:gd name="connsiteY29" fmla="*/ 1482430 h 3567841"/>
                <a:gd name="connsiteX30" fmla="*/ 1568637 w 3008916"/>
                <a:gd name="connsiteY30" fmla="*/ 1697517 h 3567841"/>
                <a:gd name="connsiteX31" fmla="*/ 1529671 w 3008916"/>
                <a:gd name="connsiteY31" fmla="*/ 1721666 h 3567841"/>
                <a:gd name="connsiteX32" fmla="*/ 1016611 w 3008916"/>
                <a:gd name="connsiteY32" fmla="*/ 1721666 h 3567841"/>
                <a:gd name="connsiteX33" fmla="*/ 977690 w 3008916"/>
                <a:gd name="connsiteY33" fmla="*/ 1697517 h 3567841"/>
                <a:gd name="connsiteX34" fmla="*/ 845002 w 3008916"/>
                <a:gd name="connsiteY34" fmla="*/ 1482430 h 3567841"/>
                <a:gd name="connsiteX35" fmla="*/ 746680 w 3008916"/>
                <a:gd name="connsiteY35" fmla="*/ 1321435 h 3567841"/>
                <a:gd name="connsiteX36" fmla="*/ 707316 w 3008916"/>
                <a:gd name="connsiteY36" fmla="*/ 1125676 h 3567841"/>
                <a:gd name="connsiteX37" fmla="*/ 707316 w 3008916"/>
                <a:gd name="connsiteY37" fmla="*/ 1106127 h 3567841"/>
                <a:gd name="connsiteX38" fmla="*/ 1273186 w 3008916"/>
                <a:gd name="connsiteY38" fmla="*/ 546980 h 3567841"/>
                <a:gd name="connsiteX39" fmla="*/ 1273186 w 3008916"/>
                <a:gd name="connsiteY39" fmla="*/ 546980 h 3567841"/>
                <a:gd name="connsiteX40" fmla="*/ 1838745 w 3008916"/>
                <a:gd name="connsiteY40" fmla="*/ 1105994 h 356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08916" h="3567841">
                  <a:moveTo>
                    <a:pt x="2964248" y="1931357"/>
                  </a:moveTo>
                  <a:lnTo>
                    <a:pt x="2659066" y="1400606"/>
                  </a:lnTo>
                  <a:lnTo>
                    <a:pt x="2659066" y="1378491"/>
                  </a:lnTo>
                  <a:cubicBezTo>
                    <a:pt x="2685852" y="644453"/>
                    <a:pt x="2112512" y="27687"/>
                    <a:pt x="1378473" y="902"/>
                  </a:cubicBezTo>
                  <a:cubicBezTo>
                    <a:pt x="644440" y="-25884"/>
                    <a:pt x="27671" y="547458"/>
                    <a:pt x="886" y="1281492"/>
                  </a:cubicBezTo>
                  <a:cubicBezTo>
                    <a:pt x="-295" y="1313815"/>
                    <a:pt x="-295" y="1346168"/>
                    <a:pt x="886" y="1378491"/>
                  </a:cubicBezTo>
                  <a:cubicBezTo>
                    <a:pt x="-830" y="1796971"/>
                    <a:pt x="192023" y="2192483"/>
                    <a:pt x="522791" y="2448840"/>
                  </a:cubicBezTo>
                  <a:lnTo>
                    <a:pt x="522791" y="3567841"/>
                  </a:lnTo>
                  <a:lnTo>
                    <a:pt x="1920437" y="3567841"/>
                  </a:lnTo>
                  <a:lnTo>
                    <a:pt x="1920437" y="3037090"/>
                  </a:lnTo>
                  <a:lnTo>
                    <a:pt x="2137161" y="3037090"/>
                  </a:lnTo>
                  <a:cubicBezTo>
                    <a:pt x="2425403" y="3037129"/>
                    <a:pt x="2659101" y="2803501"/>
                    <a:pt x="2659141" y="2515259"/>
                  </a:cubicBezTo>
                  <a:cubicBezTo>
                    <a:pt x="2659141" y="2512287"/>
                    <a:pt x="2659115" y="2509310"/>
                    <a:pt x="2659066" y="2506338"/>
                  </a:cubicBezTo>
                  <a:lnTo>
                    <a:pt x="2659066" y="2240962"/>
                  </a:lnTo>
                  <a:lnTo>
                    <a:pt x="2853675" y="2240962"/>
                  </a:lnTo>
                  <a:cubicBezTo>
                    <a:pt x="2968671" y="2227693"/>
                    <a:pt x="3070399" y="2095006"/>
                    <a:pt x="2964248" y="1931357"/>
                  </a:cubicBezTo>
                  <a:close/>
                  <a:moveTo>
                    <a:pt x="1273230" y="2163915"/>
                  </a:moveTo>
                  <a:cubicBezTo>
                    <a:pt x="1199154" y="2164003"/>
                    <a:pt x="1137494" y="2107062"/>
                    <a:pt x="1131696" y="2033217"/>
                  </a:cubicBezTo>
                  <a:lnTo>
                    <a:pt x="1414454" y="2033217"/>
                  </a:lnTo>
                  <a:cubicBezTo>
                    <a:pt x="1408664" y="2106943"/>
                    <a:pt x="1347186" y="2163844"/>
                    <a:pt x="1273230" y="2163915"/>
                  </a:cubicBezTo>
                  <a:close/>
                  <a:moveTo>
                    <a:pt x="1468104" y="1942768"/>
                  </a:moveTo>
                  <a:lnTo>
                    <a:pt x="1078356" y="1942768"/>
                  </a:lnTo>
                  <a:cubicBezTo>
                    <a:pt x="1042313" y="1941831"/>
                    <a:pt x="1013856" y="1911852"/>
                    <a:pt x="1014794" y="1875810"/>
                  </a:cubicBezTo>
                  <a:cubicBezTo>
                    <a:pt x="1015700" y="1841085"/>
                    <a:pt x="1043631" y="1813150"/>
                    <a:pt x="1078356" y="1812248"/>
                  </a:cubicBezTo>
                  <a:lnTo>
                    <a:pt x="1468104" y="1812248"/>
                  </a:lnTo>
                  <a:cubicBezTo>
                    <a:pt x="1504147" y="1813185"/>
                    <a:pt x="1532604" y="1843164"/>
                    <a:pt x="1531666" y="1879206"/>
                  </a:cubicBezTo>
                  <a:cubicBezTo>
                    <a:pt x="1530759" y="1913931"/>
                    <a:pt x="1502828" y="1941866"/>
                    <a:pt x="1468104" y="1942768"/>
                  </a:cubicBezTo>
                  <a:close/>
                  <a:moveTo>
                    <a:pt x="1838745" y="1125676"/>
                  </a:moveTo>
                  <a:cubicBezTo>
                    <a:pt x="1836667" y="1192671"/>
                    <a:pt x="1823358" y="1258842"/>
                    <a:pt x="1799381" y="1321435"/>
                  </a:cubicBezTo>
                  <a:cubicBezTo>
                    <a:pt x="1776457" y="1380526"/>
                    <a:pt x="1743162" y="1435047"/>
                    <a:pt x="1701060" y="1482430"/>
                  </a:cubicBezTo>
                  <a:cubicBezTo>
                    <a:pt x="1648697" y="1548725"/>
                    <a:pt x="1604255" y="1620912"/>
                    <a:pt x="1568637" y="1697517"/>
                  </a:cubicBezTo>
                  <a:cubicBezTo>
                    <a:pt x="1561277" y="1712303"/>
                    <a:pt x="1546186" y="1721653"/>
                    <a:pt x="1529671" y="1721666"/>
                  </a:cubicBezTo>
                  <a:lnTo>
                    <a:pt x="1016611" y="1721666"/>
                  </a:lnTo>
                  <a:cubicBezTo>
                    <a:pt x="1000105" y="1721657"/>
                    <a:pt x="985027" y="1712303"/>
                    <a:pt x="977690" y="1697517"/>
                  </a:cubicBezTo>
                  <a:cubicBezTo>
                    <a:pt x="941983" y="1620899"/>
                    <a:pt x="897453" y="1548716"/>
                    <a:pt x="845002" y="1482430"/>
                  </a:cubicBezTo>
                  <a:cubicBezTo>
                    <a:pt x="802900" y="1435047"/>
                    <a:pt x="769604" y="1380526"/>
                    <a:pt x="746680" y="1321435"/>
                  </a:cubicBezTo>
                  <a:cubicBezTo>
                    <a:pt x="722743" y="1258833"/>
                    <a:pt x="709439" y="1192666"/>
                    <a:pt x="707316" y="1125676"/>
                  </a:cubicBezTo>
                  <a:lnTo>
                    <a:pt x="707316" y="1106127"/>
                  </a:lnTo>
                  <a:cubicBezTo>
                    <a:pt x="712907" y="797048"/>
                    <a:pt x="964063" y="548873"/>
                    <a:pt x="1273186" y="546980"/>
                  </a:cubicBezTo>
                  <a:lnTo>
                    <a:pt x="1273186" y="546980"/>
                  </a:lnTo>
                  <a:cubicBezTo>
                    <a:pt x="1582149" y="549015"/>
                    <a:pt x="1833111" y="797075"/>
                    <a:pt x="1838745" y="1105994"/>
                  </a:cubicBezTo>
                  <a:close/>
                </a:path>
              </a:pathLst>
            </a:custGeom>
            <a:grpFill/>
            <a:ln w="44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F70866-A92E-A3E1-6812-B7B6D84D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Summary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023CD6C-1272-6452-ACCE-C10F6E256AF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807077" cy="66877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constant declarations</a:t>
            </a:r>
            <a:endParaRPr lang="en-US" sz="1600">
              <a:solidFill>
                <a:srgbClr val="00979D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 defTabSz="274320"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variable declarations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3EAADF-4E8E-7077-B381-A3BCE872D984}"/>
              </a:ext>
            </a:extLst>
          </p:cNvPr>
          <p:cNvSpPr txBox="1"/>
          <p:nvPr/>
        </p:nvSpPr>
        <p:spPr>
          <a:xfrm>
            <a:off x="838200" y="1456293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how to structure an Arduino sketch?</a:t>
            </a:r>
            <a:endParaRPr lang="en-US">
              <a:solidFill>
                <a:srgbClr val="4E5B6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E3C6AD-E2EC-C336-5FA3-2602E4CD9DC1}"/>
              </a:ext>
            </a:extLst>
          </p:cNvPr>
          <p:cNvSpPr txBox="1"/>
          <p:nvPr/>
        </p:nvSpPr>
        <p:spPr>
          <a:xfrm>
            <a:off x="4442646" y="197534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e.g. pins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14366-36FE-DD38-D35B-A074B65D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7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ADD7A-99CE-E2E9-DA01-B5C76887D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0A1E-26F0-E78F-8F2C-3F3B586D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First Arduino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BE885-B428-685E-60AD-863B90E6B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2417970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void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setup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{</a:t>
            </a:r>
          </a:p>
          <a:p>
            <a:pPr marL="0" indent="0" defTabSz="274320"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put your setup code here, to run once:</a:t>
            </a:r>
          </a:p>
          <a:p>
            <a:pPr marL="0" indent="0" defTabSz="274320"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}</a:t>
            </a:r>
          </a:p>
          <a:p>
            <a:pPr marL="0" indent="0" defTabSz="274320"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void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{</a:t>
            </a:r>
          </a:p>
          <a:p>
            <a:pPr marL="0" indent="0" defTabSz="274320"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put your main code here, to run repeatedly:</a:t>
            </a:r>
          </a:p>
          <a:p>
            <a:pPr marL="0" indent="0" defTabSz="274320"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7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}</a:t>
            </a:r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E624EC5C-7BC7-D47E-9A1F-605DBD479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8F932C-60A2-11EA-5CBB-9A9CAFD8E7A4}"/>
              </a:ext>
            </a:extLst>
          </p:cNvPr>
          <p:cNvSpPr txBox="1"/>
          <p:nvPr/>
        </p:nvSpPr>
        <p:spPr>
          <a:xfrm>
            <a:off x="838200" y="1456293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0_BasicStructure.ino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30FAF-022F-8267-2501-1D4DA29A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6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0CD83-1822-D2ED-BA4F-541221764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0516988-D585-1367-6B6C-B540ACB0D3CA}"/>
              </a:ext>
            </a:extLst>
          </p:cNvPr>
          <p:cNvGrpSpPr/>
          <p:nvPr/>
        </p:nvGrpSpPr>
        <p:grpSpPr>
          <a:xfrm>
            <a:off x="8263828" y="1555140"/>
            <a:ext cx="3008916" cy="3567841"/>
            <a:chOff x="8263828" y="1555140"/>
            <a:chExt cx="3008916" cy="3567841"/>
          </a:xfrm>
          <a:solidFill>
            <a:srgbClr val="00979D">
              <a:alpha val="20000"/>
            </a:srgb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E5FDF1B-A860-0EE2-7537-5A3DE307120C}"/>
                </a:ext>
              </a:extLst>
            </p:cNvPr>
            <p:cNvSpPr/>
            <p:nvPr/>
          </p:nvSpPr>
          <p:spPr>
            <a:xfrm>
              <a:off x="9564696" y="2232641"/>
              <a:ext cx="869813" cy="913334"/>
            </a:xfrm>
            <a:custGeom>
              <a:avLst/>
              <a:gdLst>
                <a:gd name="connsiteX0" fmla="*/ 434995 w 869813"/>
                <a:gd name="connsiteY0" fmla="*/ 0 h 913334"/>
                <a:gd name="connsiteX1" fmla="*/ 434995 w 869813"/>
                <a:gd name="connsiteY1" fmla="*/ 0 h 913334"/>
                <a:gd name="connsiteX2" fmla="*/ 0 w 869813"/>
                <a:gd name="connsiteY2" fmla="*/ 429555 h 913334"/>
                <a:gd name="connsiteX3" fmla="*/ 0 w 869813"/>
                <a:gd name="connsiteY3" fmla="*/ 445875 h 913334"/>
                <a:gd name="connsiteX4" fmla="*/ 30961 w 869813"/>
                <a:gd name="connsiteY4" fmla="*/ 598157 h 913334"/>
                <a:gd name="connsiteX5" fmla="*/ 104470 w 869813"/>
                <a:gd name="connsiteY5" fmla="*/ 717576 h 913334"/>
                <a:gd name="connsiteX6" fmla="*/ 231717 w 869813"/>
                <a:gd name="connsiteY6" fmla="*/ 913335 h 913334"/>
                <a:gd name="connsiteX7" fmla="*/ 638052 w 869813"/>
                <a:gd name="connsiteY7" fmla="*/ 913335 h 913334"/>
                <a:gd name="connsiteX8" fmla="*/ 765300 w 869813"/>
                <a:gd name="connsiteY8" fmla="*/ 717576 h 913334"/>
                <a:gd name="connsiteX9" fmla="*/ 838853 w 869813"/>
                <a:gd name="connsiteY9" fmla="*/ 598157 h 913334"/>
                <a:gd name="connsiteX10" fmla="*/ 869813 w 869813"/>
                <a:gd name="connsiteY10" fmla="*/ 445875 h 913334"/>
                <a:gd name="connsiteX11" fmla="*/ 869813 w 869813"/>
                <a:gd name="connsiteY11" fmla="*/ 429555 h 913334"/>
                <a:gd name="connsiteX12" fmla="*/ 434995 w 869813"/>
                <a:gd name="connsiteY12" fmla="*/ 0 h 913334"/>
                <a:gd name="connsiteX13" fmla="*/ 455473 w 869813"/>
                <a:gd name="connsiteY13" fmla="*/ 778745 h 913334"/>
                <a:gd name="connsiteX14" fmla="*/ 455473 w 869813"/>
                <a:gd name="connsiteY14" fmla="*/ 519163 h 913334"/>
                <a:gd name="connsiteX15" fmla="*/ 221500 w 869813"/>
                <a:gd name="connsiteY15" fmla="*/ 572239 h 913334"/>
                <a:gd name="connsiteX16" fmla="*/ 455473 w 869813"/>
                <a:gd name="connsiteY16" fmla="*/ 115527 h 913334"/>
                <a:gd name="connsiteX17" fmla="*/ 455473 w 869813"/>
                <a:gd name="connsiteY17" fmla="*/ 379974 h 913334"/>
                <a:gd name="connsiteX18" fmla="*/ 698469 w 869813"/>
                <a:gd name="connsiteY18" fmla="*/ 331897 h 9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69813" h="913334">
                  <a:moveTo>
                    <a:pt x="434995" y="0"/>
                  </a:moveTo>
                  <a:lnTo>
                    <a:pt x="434995" y="0"/>
                  </a:lnTo>
                  <a:cubicBezTo>
                    <a:pt x="197440" y="1376"/>
                    <a:pt x="4365" y="192035"/>
                    <a:pt x="0" y="429555"/>
                  </a:cubicBezTo>
                  <a:lnTo>
                    <a:pt x="0" y="445875"/>
                  </a:lnTo>
                  <a:cubicBezTo>
                    <a:pt x="1893" y="497991"/>
                    <a:pt x="12353" y="549438"/>
                    <a:pt x="30961" y="598157"/>
                  </a:cubicBezTo>
                  <a:cubicBezTo>
                    <a:pt x="48219" y="641993"/>
                    <a:pt x="73107" y="682423"/>
                    <a:pt x="104470" y="717576"/>
                  </a:cubicBezTo>
                  <a:cubicBezTo>
                    <a:pt x="154320" y="777684"/>
                    <a:pt x="197019" y="843377"/>
                    <a:pt x="231717" y="913335"/>
                  </a:cubicBezTo>
                  <a:lnTo>
                    <a:pt x="638052" y="913335"/>
                  </a:lnTo>
                  <a:cubicBezTo>
                    <a:pt x="672767" y="843386"/>
                    <a:pt x="715466" y="777697"/>
                    <a:pt x="765300" y="717576"/>
                  </a:cubicBezTo>
                  <a:cubicBezTo>
                    <a:pt x="796676" y="682423"/>
                    <a:pt x="821577" y="641993"/>
                    <a:pt x="838853" y="598157"/>
                  </a:cubicBezTo>
                  <a:cubicBezTo>
                    <a:pt x="857438" y="549434"/>
                    <a:pt x="867898" y="497991"/>
                    <a:pt x="869813" y="445875"/>
                  </a:cubicBezTo>
                  <a:lnTo>
                    <a:pt x="869813" y="429555"/>
                  </a:lnTo>
                  <a:cubicBezTo>
                    <a:pt x="865311" y="192163"/>
                    <a:pt x="672427" y="1610"/>
                    <a:pt x="434995" y="0"/>
                  </a:cubicBezTo>
                  <a:close/>
                  <a:moveTo>
                    <a:pt x="455473" y="778745"/>
                  </a:moveTo>
                  <a:lnTo>
                    <a:pt x="455473" y="519163"/>
                  </a:lnTo>
                  <a:lnTo>
                    <a:pt x="221500" y="572239"/>
                  </a:lnTo>
                  <a:lnTo>
                    <a:pt x="455473" y="115527"/>
                  </a:lnTo>
                  <a:lnTo>
                    <a:pt x="455473" y="379974"/>
                  </a:lnTo>
                  <a:lnTo>
                    <a:pt x="698469" y="331897"/>
                  </a:lnTo>
                  <a:close/>
                </a:path>
              </a:pathLst>
            </a:custGeom>
            <a:grpFill/>
            <a:ln w="44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E72C5CC-2015-C718-5E89-CC95ACF96456}"/>
                </a:ext>
              </a:extLst>
            </p:cNvPr>
            <p:cNvSpPr/>
            <p:nvPr/>
          </p:nvSpPr>
          <p:spPr>
            <a:xfrm flipH="1">
              <a:off x="8263828" y="1555140"/>
              <a:ext cx="3008916" cy="3567841"/>
            </a:xfrm>
            <a:custGeom>
              <a:avLst/>
              <a:gdLst>
                <a:gd name="connsiteX0" fmla="*/ 2964248 w 3008916"/>
                <a:gd name="connsiteY0" fmla="*/ 1931357 h 3567841"/>
                <a:gd name="connsiteX1" fmla="*/ 2659066 w 3008916"/>
                <a:gd name="connsiteY1" fmla="*/ 1400606 h 3567841"/>
                <a:gd name="connsiteX2" fmla="*/ 2659066 w 3008916"/>
                <a:gd name="connsiteY2" fmla="*/ 1378491 h 3567841"/>
                <a:gd name="connsiteX3" fmla="*/ 1378473 w 3008916"/>
                <a:gd name="connsiteY3" fmla="*/ 902 h 3567841"/>
                <a:gd name="connsiteX4" fmla="*/ 886 w 3008916"/>
                <a:gd name="connsiteY4" fmla="*/ 1281492 h 3567841"/>
                <a:gd name="connsiteX5" fmla="*/ 886 w 3008916"/>
                <a:gd name="connsiteY5" fmla="*/ 1378491 h 3567841"/>
                <a:gd name="connsiteX6" fmla="*/ 522791 w 3008916"/>
                <a:gd name="connsiteY6" fmla="*/ 2448840 h 3567841"/>
                <a:gd name="connsiteX7" fmla="*/ 522791 w 3008916"/>
                <a:gd name="connsiteY7" fmla="*/ 3567841 h 3567841"/>
                <a:gd name="connsiteX8" fmla="*/ 1920437 w 3008916"/>
                <a:gd name="connsiteY8" fmla="*/ 3567841 h 3567841"/>
                <a:gd name="connsiteX9" fmla="*/ 1920437 w 3008916"/>
                <a:gd name="connsiteY9" fmla="*/ 3037090 h 3567841"/>
                <a:gd name="connsiteX10" fmla="*/ 2137161 w 3008916"/>
                <a:gd name="connsiteY10" fmla="*/ 3037090 h 3567841"/>
                <a:gd name="connsiteX11" fmla="*/ 2659141 w 3008916"/>
                <a:gd name="connsiteY11" fmla="*/ 2515259 h 3567841"/>
                <a:gd name="connsiteX12" fmla="*/ 2659066 w 3008916"/>
                <a:gd name="connsiteY12" fmla="*/ 2506338 h 3567841"/>
                <a:gd name="connsiteX13" fmla="*/ 2659066 w 3008916"/>
                <a:gd name="connsiteY13" fmla="*/ 2240962 h 3567841"/>
                <a:gd name="connsiteX14" fmla="*/ 2853675 w 3008916"/>
                <a:gd name="connsiteY14" fmla="*/ 2240962 h 3567841"/>
                <a:gd name="connsiteX15" fmla="*/ 2964248 w 3008916"/>
                <a:gd name="connsiteY15" fmla="*/ 1931357 h 3567841"/>
                <a:gd name="connsiteX16" fmla="*/ 1273230 w 3008916"/>
                <a:gd name="connsiteY16" fmla="*/ 2163915 h 3567841"/>
                <a:gd name="connsiteX17" fmla="*/ 1131696 w 3008916"/>
                <a:gd name="connsiteY17" fmla="*/ 2033217 h 3567841"/>
                <a:gd name="connsiteX18" fmla="*/ 1414454 w 3008916"/>
                <a:gd name="connsiteY18" fmla="*/ 2033217 h 3567841"/>
                <a:gd name="connsiteX19" fmla="*/ 1273230 w 3008916"/>
                <a:gd name="connsiteY19" fmla="*/ 2163915 h 3567841"/>
                <a:gd name="connsiteX20" fmla="*/ 1468104 w 3008916"/>
                <a:gd name="connsiteY20" fmla="*/ 1942768 h 3567841"/>
                <a:gd name="connsiteX21" fmla="*/ 1078356 w 3008916"/>
                <a:gd name="connsiteY21" fmla="*/ 1942768 h 3567841"/>
                <a:gd name="connsiteX22" fmla="*/ 1014794 w 3008916"/>
                <a:gd name="connsiteY22" fmla="*/ 1875810 h 3567841"/>
                <a:gd name="connsiteX23" fmla="*/ 1078356 w 3008916"/>
                <a:gd name="connsiteY23" fmla="*/ 1812248 h 3567841"/>
                <a:gd name="connsiteX24" fmla="*/ 1468104 w 3008916"/>
                <a:gd name="connsiteY24" fmla="*/ 1812248 h 3567841"/>
                <a:gd name="connsiteX25" fmla="*/ 1531666 w 3008916"/>
                <a:gd name="connsiteY25" fmla="*/ 1879206 h 3567841"/>
                <a:gd name="connsiteX26" fmla="*/ 1468104 w 3008916"/>
                <a:gd name="connsiteY26" fmla="*/ 1942768 h 3567841"/>
                <a:gd name="connsiteX27" fmla="*/ 1838745 w 3008916"/>
                <a:gd name="connsiteY27" fmla="*/ 1125676 h 3567841"/>
                <a:gd name="connsiteX28" fmla="*/ 1799381 w 3008916"/>
                <a:gd name="connsiteY28" fmla="*/ 1321435 h 3567841"/>
                <a:gd name="connsiteX29" fmla="*/ 1701060 w 3008916"/>
                <a:gd name="connsiteY29" fmla="*/ 1482430 h 3567841"/>
                <a:gd name="connsiteX30" fmla="*/ 1568637 w 3008916"/>
                <a:gd name="connsiteY30" fmla="*/ 1697517 h 3567841"/>
                <a:gd name="connsiteX31" fmla="*/ 1529671 w 3008916"/>
                <a:gd name="connsiteY31" fmla="*/ 1721666 h 3567841"/>
                <a:gd name="connsiteX32" fmla="*/ 1016611 w 3008916"/>
                <a:gd name="connsiteY32" fmla="*/ 1721666 h 3567841"/>
                <a:gd name="connsiteX33" fmla="*/ 977690 w 3008916"/>
                <a:gd name="connsiteY33" fmla="*/ 1697517 h 3567841"/>
                <a:gd name="connsiteX34" fmla="*/ 845002 w 3008916"/>
                <a:gd name="connsiteY34" fmla="*/ 1482430 h 3567841"/>
                <a:gd name="connsiteX35" fmla="*/ 746680 w 3008916"/>
                <a:gd name="connsiteY35" fmla="*/ 1321435 h 3567841"/>
                <a:gd name="connsiteX36" fmla="*/ 707316 w 3008916"/>
                <a:gd name="connsiteY36" fmla="*/ 1125676 h 3567841"/>
                <a:gd name="connsiteX37" fmla="*/ 707316 w 3008916"/>
                <a:gd name="connsiteY37" fmla="*/ 1106127 h 3567841"/>
                <a:gd name="connsiteX38" fmla="*/ 1273186 w 3008916"/>
                <a:gd name="connsiteY38" fmla="*/ 546980 h 3567841"/>
                <a:gd name="connsiteX39" fmla="*/ 1273186 w 3008916"/>
                <a:gd name="connsiteY39" fmla="*/ 546980 h 3567841"/>
                <a:gd name="connsiteX40" fmla="*/ 1838745 w 3008916"/>
                <a:gd name="connsiteY40" fmla="*/ 1105994 h 356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08916" h="3567841">
                  <a:moveTo>
                    <a:pt x="2964248" y="1931357"/>
                  </a:moveTo>
                  <a:lnTo>
                    <a:pt x="2659066" y="1400606"/>
                  </a:lnTo>
                  <a:lnTo>
                    <a:pt x="2659066" y="1378491"/>
                  </a:lnTo>
                  <a:cubicBezTo>
                    <a:pt x="2685852" y="644453"/>
                    <a:pt x="2112512" y="27687"/>
                    <a:pt x="1378473" y="902"/>
                  </a:cubicBezTo>
                  <a:cubicBezTo>
                    <a:pt x="644440" y="-25884"/>
                    <a:pt x="27671" y="547458"/>
                    <a:pt x="886" y="1281492"/>
                  </a:cubicBezTo>
                  <a:cubicBezTo>
                    <a:pt x="-295" y="1313815"/>
                    <a:pt x="-295" y="1346168"/>
                    <a:pt x="886" y="1378491"/>
                  </a:cubicBezTo>
                  <a:cubicBezTo>
                    <a:pt x="-830" y="1796971"/>
                    <a:pt x="192023" y="2192483"/>
                    <a:pt x="522791" y="2448840"/>
                  </a:cubicBezTo>
                  <a:lnTo>
                    <a:pt x="522791" y="3567841"/>
                  </a:lnTo>
                  <a:lnTo>
                    <a:pt x="1920437" y="3567841"/>
                  </a:lnTo>
                  <a:lnTo>
                    <a:pt x="1920437" y="3037090"/>
                  </a:lnTo>
                  <a:lnTo>
                    <a:pt x="2137161" y="3037090"/>
                  </a:lnTo>
                  <a:cubicBezTo>
                    <a:pt x="2425403" y="3037129"/>
                    <a:pt x="2659101" y="2803501"/>
                    <a:pt x="2659141" y="2515259"/>
                  </a:cubicBezTo>
                  <a:cubicBezTo>
                    <a:pt x="2659141" y="2512287"/>
                    <a:pt x="2659115" y="2509310"/>
                    <a:pt x="2659066" y="2506338"/>
                  </a:cubicBezTo>
                  <a:lnTo>
                    <a:pt x="2659066" y="2240962"/>
                  </a:lnTo>
                  <a:lnTo>
                    <a:pt x="2853675" y="2240962"/>
                  </a:lnTo>
                  <a:cubicBezTo>
                    <a:pt x="2968671" y="2227693"/>
                    <a:pt x="3070399" y="2095006"/>
                    <a:pt x="2964248" y="1931357"/>
                  </a:cubicBezTo>
                  <a:close/>
                  <a:moveTo>
                    <a:pt x="1273230" y="2163915"/>
                  </a:moveTo>
                  <a:cubicBezTo>
                    <a:pt x="1199154" y="2164003"/>
                    <a:pt x="1137494" y="2107062"/>
                    <a:pt x="1131696" y="2033217"/>
                  </a:cubicBezTo>
                  <a:lnTo>
                    <a:pt x="1414454" y="2033217"/>
                  </a:lnTo>
                  <a:cubicBezTo>
                    <a:pt x="1408664" y="2106943"/>
                    <a:pt x="1347186" y="2163844"/>
                    <a:pt x="1273230" y="2163915"/>
                  </a:cubicBezTo>
                  <a:close/>
                  <a:moveTo>
                    <a:pt x="1468104" y="1942768"/>
                  </a:moveTo>
                  <a:lnTo>
                    <a:pt x="1078356" y="1942768"/>
                  </a:lnTo>
                  <a:cubicBezTo>
                    <a:pt x="1042313" y="1941831"/>
                    <a:pt x="1013856" y="1911852"/>
                    <a:pt x="1014794" y="1875810"/>
                  </a:cubicBezTo>
                  <a:cubicBezTo>
                    <a:pt x="1015700" y="1841085"/>
                    <a:pt x="1043631" y="1813150"/>
                    <a:pt x="1078356" y="1812248"/>
                  </a:cubicBezTo>
                  <a:lnTo>
                    <a:pt x="1468104" y="1812248"/>
                  </a:lnTo>
                  <a:cubicBezTo>
                    <a:pt x="1504147" y="1813185"/>
                    <a:pt x="1532604" y="1843164"/>
                    <a:pt x="1531666" y="1879206"/>
                  </a:cubicBezTo>
                  <a:cubicBezTo>
                    <a:pt x="1530759" y="1913931"/>
                    <a:pt x="1502828" y="1941866"/>
                    <a:pt x="1468104" y="1942768"/>
                  </a:cubicBezTo>
                  <a:close/>
                  <a:moveTo>
                    <a:pt x="1838745" y="1125676"/>
                  </a:moveTo>
                  <a:cubicBezTo>
                    <a:pt x="1836667" y="1192671"/>
                    <a:pt x="1823358" y="1258842"/>
                    <a:pt x="1799381" y="1321435"/>
                  </a:cubicBezTo>
                  <a:cubicBezTo>
                    <a:pt x="1776457" y="1380526"/>
                    <a:pt x="1743162" y="1435047"/>
                    <a:pt x="1701060" y="1482430"/>
                  </a:cubicBezTo>
                  <a:cubicBezTo>
                    <a:pt x="1648697" y="1548725"/>
                    <a:pt x="1604255" y="1620912"/>
                    <a:pt x="1568637" y="1697517"/>
                  </a:cubicBezTo>
                  <a:cubicBezTo>
                    <a:pt x="1561277" y="1712303"/>
                    <a:pt x="1546186" y="1721653"/>
                    <a:pt x="1529671" y="1721666"/>
                  </a:cubicBezTo>
                  <a:lnTo>
                    <a:pt x="1016611" y="1721666"/>
                  </a:lnTo>
                  <a:cubicBezTo>
                    <a:pt x="1000105" y="1721657"/>
                    <a:pt x="985027" y="1712303"/>
                    <a:pt x="977690" y="1697517"/>
                  </a:cubicBezTo>
                  <a:cubicBezTo>
                    <a:pt x="941983" y="1620899"/>
                    <a:pt x="897453" y="1548716"/>
                    <a:pt x="845002" y="1482430"/>
                  </a:cubicBezTo>
                  <a:cubicBezTo>
                    <a:pt x="802900" y="1435047"/>
                    <a:pt x="769604" y="1380526"/>
                    <a:pt x="746680" y="1321435"/>
                  </a:cubicBezTo>
                  <a:cubicBezTo>
                    <a:pt x="722743" y="1258833"/>
                    <a:pt x="709439" y="1192666"/>
                    <a:pt x="707316" y="1125676"/>
                  </a:cubicBezTo>
                  <a:lnTo>
                    <a:pt x="707316" y="1106127"/>
                  </a:lnTo>
                  <a:cubicBezTo>
                    <a:pt x="712907" y="797048"/>
                    <a:pt x="964063" y="548873"/>
                    <a:pt x="1273186" y="546980"/>
                  </a:cubicBezTo>
                  <a:lnTo>
                    <a:pt x="1273186" y="546980"/>
                  </a:lnTo>
                  <a:cubicBezTo>
                    <a:pt x="1582149" y="549015"/>
                    <a:pt x="1833111" y="797075"/>
                    <a:pt x="1838745" y="1105994"/>
                  </a:cubicBezTo>
                  <a:close/>
                </a:path>
              </a:pathLst>
            </a:custGeom>
            <a:grpFill/>
            <a:ln w="44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BBBF76-B5D5-756F-D37E-7BB3157C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Summary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434BE9F-2612-E789-6693-5A2928E65D0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807077" cy="206813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constant declarations</a:t>
            </a:r>
            <a:endParaRPr lang="en-US" sz="1600">
              <a:solidFill>
                <a:srgbClr val="00979D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 defTabSz="274320"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variable declarations</a:t>
            </a:r>
          </a:p>
          <a:p>
            <a:pPr marL="0" indent="0" defTabSz="274320"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endParaRPr lang="en-US" sz="1600">
              <a:solidFill>
                <a:srgbClr val="00979D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 defTabSz="274320"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void 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setup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{</a:t>
            </a:r>
          </a:p>
          <a:p>
            <a:pPr marL="0" indent="0" defTabSz="274320"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initializations</a:t>
            </a:r>
          </a:p>
          <a:p>
            <a:pPr marL="0" indent="0" defTabSz="274320"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C55979-F948-80CC-471E-00E1425A3116}"/>
              </a:ext>
            </a:extLst>
          </p:cNvPr>
          <p:cNvSpPr txBox="1"/>
          <p:nvPr/>
        </p:nvSpPr>
        <p:spPr>
          <a:xfrm>
            <a:off x="838200" y="1456293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how to structure an Arduino sketch?</a:t>
            </a:r>
            <a:endParaRPr lang="en-US">
              <a:solidFill>
                <a:srgbClr val="4E5B6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76AE3-E739-C4A9-19B7-1F2185E0F868}"/>
              </a:ext>
            </a:extLst>
          </p:cNvPr>
          <p:cNvSpPr txBox="1"/>
          <p:nvPr/>
        </p:nvSpPr>
        <p:spPr>
          <a:xfrm>
            <a:off x="4442646" y="197534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e.g. pins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C990C-A983-37B5-C66D-A14B6836DFCE}"/>
              </a:ext>
            </a:extLst>
          </p:cNvPr>
          <p:cNvSpPr txBox="1"/>
          <p:nvPr/>
        </p:nvSpPr>
        <p:spPr>
          <a:xfrm>
            <a:off x="4422515" y="317310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e.g. pin mode, serial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E0CDA-E905-4D16-9FD1-C46591BA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95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C5951-99F2-6A2B-4D31-8F36A1BD6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1CFC96C-0166-B88E-F633-E4A78D1E247B}"/>
              </a:ext>
            </a:extLst>
          </p:cNvPr>
          <p:cNvGrpSpPr/>
          <p:nvPr/>
        </p:nvGrpSpPr>
        <p:grpSpPr>
          <a:xfrm>
            <a:off x="8263828" y="1555140"/>
            <a:ext cx="3008916" cy="3567841"/>
            <a:chOff x="8263828" y="1555140"/>
            <a:chExt cx="3008916" cy="3567841"/>
          </a:xfrm>
          <a:solidFill>
            <a:srgbClr val="00979D">
              <a:alpha val="20000"/>
            </a:srgb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2228F69-EC20-14BE-226F-19B28B552F99}"/>
                </a:ext>
              </a:extLst>
            </p:cNvPr>
            <p:cNvSpPr/>
            <p:nvPr/>
          </p:nvSpPr>
          <p:spPr>
            <a:xfrm>
              <a:off x="9564696" y="2232641"/>
              <a:ext cx="869813" cy="913334"/>
            </a:xfrm>
            <a:custGeom>
              <a:avLst/>
              <a:gdLst>
                <a:gd name="connsiteX0" fmla="*/ 434995 w 869813"/>
                <a:gd name="connsiteY0" fmla="*/ 0 h 913334"/>
                <a:gd name="connsiteX1" fmla="*/ 434995 w 869813"/>
                <a:gd name="connsiteY1" fmla="*/ 0 h 913334"/>
                <a:gd name="connsiteX2" fmla="*/ 0 w 869813"/>
                <a:gd name="connsiteY2" fmla="*/ 429555 h 913334"/>
                <a:gd name="connsiteX3" fmla="*/ 0 w 869813"/>
                <a:gd name="connsiteY3" fmla="*/ 445875 h 913334"/>
                <a:gd name="connsiteX4" fmla="*/ 30961 w 869813"/>
                <a:gd name="connsiteY4" fmla="*/ 598157 h 913334"/>
                <a:gd name="connsiteX5" fmla="*/ 104470 w 869813"/>
                <a:gd name="connsiteY5" fmla="*/ 717576 h 913334"/>
                <a:gd name="connsiteX6" fmla="*/ 231717 w 869813"/>
                <a:gd name="connsiteY6" fmla="*/ 913335 h 913334"/>
                <a:gd name="connsiteX7" fmla="*/ 638052 w 869813"/>
                <a:gd name="connsiteY7" fmla="*/ 913335 h 913334"/>
                <a:gd name="connsiteX8" fmla="*/ 765300 w 869813"/>
                <a:gd name="connsiteY8" fmla="*/ 717576 h 913334"/>
                <a:gd name="connsiteX9" fmla="*/ 838853 w 869813"/>
                <a:gd name="connsiteY9" fmla="*/ 598157 h 913334"/>
                <a:gd name="connsiteX10" fmla="*/ 869813 w 869813"/>
                <a:gd name="connsiteY10" fmla="*/ 445875 h 913334"/>
                <a:gd name="connsiteX11" fmla="*/ 869813 w 869813"/>
                <a:gd name="connsiteY11" fmla="*/ 429555 h 913334"/>
                <a:gd name="connsiteX12" fmla="*/ 434995 w 869813"/>
                <a:gd name="connsiteY12" fmla="*/ 0 h 913334"/>
                <a:gd name="connsiteX13" fmla="*/ 455473 w 869813"/>
                <a:gd name="connsiteY13" fmla="*/ 778745 h 913334"/>
                <a:gd name="connsiteX14" fmla="*/ 455473 w 869813"/>
                <a:gd name="connsiteY14" fmla="*/ 519163 h 913334"/>
                <a:gd name="connsiteX15" fmla="*/ 221500 w 869813"/>
                <a:gd name="connsiteY15" fmla="*/ 572239 h 913334"/>
                <a:gd name="connsiteX16" fmla="*/ 455473 w 869813"/>
                <a:gd name="connsiteY16" fmla="*/ 115527 h 913334"/>
                <a:gd name="connsiteX17" fmla="*/ 455473 w 869813"/>
                <a:gd name="connsiteY17" fmla="*/ 379974 h 913334"/>
                <a:gd name="connsiteX18" fmla="*/ 698469 w 869813"/>
                <a:gd name="connsiteY18" fmla="*/ 331897 h 9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69813" h="913334">
                  <a:moveTo>
                    <a:pt x="434995" y="0"/>
                  </a:moveTo>
                  <a:lnTo>
                    <a:pt x="434995" y="0"/>
                  </a:lnTo>
                  <a:cubicBezTo>
                    <a:pt x="197440" y="1376"/>
                    <a:pt x="4365" y="192035"/>
                    <a:pt x="0" y="429555"/>
                  </a:cubicBezTo>
                  <a:lnTo>
                    <a:pt x="0" y="445875"/>
                  </a:lnTo>
                  <a:cubicBezTo>
                    <a:pt x="1893" y="497991"/>
                    <a:pt x="12353" y="549438"/>
                    <a:pt x="30961" y="598157"/>
                  </a:cubicBezTo>
                  <a:cubicBezTo>
                    <a:pt x="48219" y="641993"/>
                    <a:pt x="73107" y="682423"/>
                    <a:pt x="104470" y="717576"/>
                  </a:cubicBezTo>
                  <a:cubicBezTo>
                    <a:pt x="154320" y="777684"/>
                    <a:pt x="197019" y="843377"/>
                    <a:pt x="231717" y="913335"/>
                  </a:cubicBezTo>
                  <a:lnTo>
                    <a:pt x="638052" y="913335"/>
                  </a:lnTo>
                  <a:cubicBezTo>
                    <a:pt x="672767" y="843386"/>
                    <a:pt x="715466" y="777697"/>
                    <a:pt x="765300" y="717576"/>
                  </a:cubicBezTo>
                  <a:cubicBezTo>
                    <a:pt x="796676" y="682423"/>
                    <a:pt x="821577" y="641993"/>
                    <a:pt x="838853" y="598157"/>
                  </a:cubicBezTo>
                  <a:cubicBezTo>
                    <a:pt x="857438" y="549434"/>
                    <a:pt x="867898" y="497991"/>
                    <a:pt x="869813" y="445875"/>
                  </a:cubicBezTo>
                  <a:lnTo>
                    <a:pt x="869813" y="429555"/>
                  </a:lnTo>
                  <a:cubicBezTo>
                    <a:pt x="865311" y="192163"/>
                    <a:pt x="672427" y="1610"/>
                    <a:pt x="434995" y="0"/>
                  </a:cubicBezTo>
                  <a:close/>
                  <a:moveTo>
                    <a:pt x="455473" y="778745"/>
                  </a:moveTo>
                  <a:lnTo>
                    <a:pt x="455473" y="519163"/>
                  </a:lnTo>
                  <a:lnTo>
                    <a:pt x="221500" y="572239"/>
                  </a:lnTo>
                  <a:lnTo>
                    <a:pt x="455473" y="115527"/>
                  </a:lnTo>
                  <a:lnTo>
                    <a:pt x="455473" y="379974"/>
                  </a:lnTo>
                  <a:lnTo>
                    <a:pt x="698469" y="331897"/>
                  </a:lnTo>
                  <a:close/>
                </a:path>
              </a:pathLst>
            </a:custGeom>
            <a:grpFill/>
            <a:ln w="44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6C0C0DA-DD63-9F24-17BA-D53CBB83090C}"/>
                </a:ext>
              </a:extLst>
            </p:cNvPr>
            <p:cNvSpPr/>
            <p:nvPr/>
          </p:nvSpPr>
          <p:spPr>
            <a:xfrm flipH="1">
              <a:off x="8263828" y="1555140"/>
              <a:ext cx="3008916" cy="3567841"/>
            </a:xfrm>
            <a:custGeom>
              <a:avLst/>
              <a:gdLst>
                <a:gd name="connsiteX0" fmla="*/ 2964248 w 3008916"/>
                <a:gd name="connsiteY0" fmla="*/ 1931357 h 3567841"/>
                <a:gd name="connsiteX1" fmla="*/ 2659066 w 3008916"/>
                <a:gd name="connsiteY1" fmla="*/ 1400606 h 3567841"/>
                <a:gd name="connsiteX2" fmla="*/ 2659066 w 3008916"/>
                <a:gd name="connsiteY2" fmla="*/ 1378491 h 3567841"/>
                <a:gd name="connsiteX3" fmla="*/ 1378473 w 3008916"/>
                <a:gd name="connsiteY3" fmla="*/ 902 h 3567841"/>
                <a:gd name="connsiteX4" fmla="*/ 886 w 3008916"/>
                <a:gd name="connsiteY4" fmla="*/ 1281492 h 3567841"/>
                <a:gd name="connsiteX5" fmla="*/ 886 w 3008916"/>
                <a:gd name="connsiteY5" fmla="*/ 1378491 h 3567841"/>
                <a:gd name="connsiteX6" fmla="*/ 522791 w 3008916"/>
                <a:gd name="connsiteY6" fmla="*/ 2448840 h 3567841"/>
                <a:gd name="connsiteX7" fmla="*/ 522791 w 3008916"/>
                <a:gd name="connsiteY7" fmla="*/ 3567841 h 3567841"/>
                <a:gd name="connsiteX8" fmla="*/ 1920437 w 3008916"/>
                <a:gd name="connsiteY8" fmla="*/ 3567841 h 3567841"/>
                <a:gd name="connsiteX9" fmla="*/ 1920437 w 3008916"/>
                <a:gd name="connsiteY9" fmla="*/ 3037090 h 3567841"/>
                <a:gd name="connsiteX10" fmla="*/ 2137161 w 3008916"/>
                <a:gd name="connsiteY10" fmla="*/ 3037090 h 3567841"/>
                <a:gd name="connsiteX11" fmla="*/ 2659141 w 3008916"/>
                <a:gd name="connsiteY11" fmla="*/ 2515259 h 3567841"/>
                <a:gd name="connsiteX12" fmla="*/ 2659066 w 3008916"/>
                <a:gd name="connsiteY12" fmla="*/ 2506338 h 3567841"/>
                <a:gd name="connsiteX13" fmla="*/ 2659066 w 3008916"/>
                <a:gd name="connsiteY13" fmla="*/ 2240962 h 3567841"/>
                <a:gd name="connsiteX14" fmla="*/ 2853675 w 3008916"/>
                <a:gd name="connsiteY14" fmla="*/ 2240962 h 3567841"/>
                <a:gd name="connsiteX15" fmla="*/ 2964248 w 3008916"/>
                <a:gd name="connsiteY15" fmla="*/ 1931357 h 3567841"/>
                <a:gd name="connsiteX16" fmla="*/ 1273230 w 3008916"/>
                <a:gd name="connsiteY16" fmla="*/ 2163915 h 3567841"/>
                <a:gd name="connsiteX17" fmla="*/ 1131696 w 3008916"/>
                <a:gd name="connsiteY17" fmla="*/ 2033217 h 3567841"/>
                <a:gd name="connsiteX18" fmla="*/ 1414454 w 3008916"/>
                <a:gd name="connsiteY18" fmla="*/ 2033217 h 3567841"/>
                <a:gd name="connsiteX19" fmla="*/ 1273230 w 3008916"/>
                <a:gd name="connsiteY19" fmla="*/ 2163915 h 3567841"/>
                <a:gd name="connsiteX20" fmla="*/ 1468104 w 3008916"/>
                <a:gd name="connsiteY20" fmla="*/ 1942768 h 3567841"/>
                <a:gd name="connsiteX21" fmla="*/ 1078356 w 3008916"/>
                <a:gd name="connsiteY21" fmla="*/ 1942768 h 3567841"/>
                <a:gd name="connsiteX22" fmla="*/ 1014794 w 3008916"/>
                <a:gd name="connsiteY22" fmla="*/ 1875810 h 3567841"/>
                <a:gd name="connsiteX23" fmla="*/ 1078356 w 3008916"/>
                <a:gd name="connsiteY23" fmla="*/ 1812248 h 3567841"/>
                <a:gd name="connsiteX24" fmla="*/ 1468104 w 3008916"/>
                <a:gd name="connsiteY24" fmla="*/ 1812248 h 3567841"/>
                <a:gd name="connsiteX25" fmla="*/ 1531666 w 3008916"/>
                <a:gd name="connsiteY25" fmla="*/ 1879206 h 3567841"/>
                <a:gd name="connsiteX26" fmla="*/ 1468104 w 3008916"/>
                <a:gd name="connsiteY26" fmla="*/ 1942768 h 3567841"/>
                <a:gd name="connsiteX27" fmla="*/ 1838745 w 3008916"/>
                <a:gd name="connsiteY27" fmla="*/ 1125676 h 3567841"/>
                <a:gd name="connsiteX28" fmla="*/ 1799381 w 3008916"/>
                <a:gd name="connsiteY28" fmla="*/ 1321435 h 3567841"/>
                <a:gd name="connsiteX29" fmla="*/ 1701060 w 3008916"/>
                <a:gd name="connsiteY29" fmla="*/ 1482430 h 3567841"/>
                <a:gd name="connsiteX30" fmla="*/ 1568637 w 3008916"/>
                <a:gd name="connsiteY30" fmla="*/ 1697517 h 3567841"/>
                <a:gd name="connsiteX31" fmla="*/ 1529671 w 3008916"/>
                <a:gd name="connsiteY31" fmla="*/ 1721666 h 3567841"/>
                <a:gd name="connsiteX32" fmla="*/ 1016611 w 3008916"/>
                <a:gd name="connsiteY32" fmla="*/ 1721666 h 3567841"/>
                <a:gd name="connsiteX33" fmla="*/ 977690 w 3008916"/>
                <a:gd name="connsiteY33" fmla="*/ 1697517 h 3567841"/>
                <a:gd name="connsiteX34" fmla="*/ 845002 w 3008916"/>
                <a:gd name="connsiteY34" fmla="*/ 1482430 h 3567841"/>
                <a:gd name="connsiteX35" fmla="*/ 746680 w 3008916"/>
                <a:gd name="connsiteY35" fmla="*/ 1321435 h 3567841"/>
                <a:gd name="connsiteX36" fmla="*/ 707316 w 3008916"/>
                <a:gd name="connsiteY36" fmla="*/ 1125676 h 3567841"/>
                <a:gd name="connsiteX37" fmla="*/ 707316 w 3008916"/>
                <a:gd name="connsiteY37" fmla="*/ 1106127 h 3567841"/>
                <a:gd name="connsiteX38" fmla="*/ 1273186 w 3008916"/>
                <a:gd name="connsiteY38" fmla="*/ 546980 h 3567841"/>
                <a:gd name="connsiteX39" fmla="*/ 1273186 w 3008916"/>
                <a:gd name="connsiteY39" fmla="*/ 546980 h 3567841"/>
                <a:gd name="connsiteX40" fmla="*/ 1838745 w 3008916"/>
                <a:gd name="connsiteY40" fmla="*/ 1105994 h 356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08916" h="3567841">
                  <a:moveTo>
                    <a:pt x="2964248" y="1931357"/>
                  </a:moveTo>
                  <a:lnTo>
                    <a:pt x="2659066" y="1400606"/>
                  </a:lnTo>
                  <a:lnTo>
                    <a:pt x="2659066" y="1378491"/>
                  </a:lnTo>
                  <a:cubicBezTo>
                    <a:pt x="2685852" y="644453"/>
                    <a:pt x="2112512" y="27687"/>
                    <a:pt x="1378473" y="902"/>
                  </a:cubicBezTo>
                  <a:cubicBezTo>
                    <a:pt x="644440" y="-25884"/>
                    <a:pt x="27671" y="547458"/>
                    <a:pt x="886" y="1281492"/>
                  </a:cubicBezTo>
                  <a:cubicBezTo>
                    <a:pt x="-295" y="1313815"/>
                    <a:pt x="-295" y="1346168"/>
                    <a:pt x="886" y="1378491"/>
                  </a:cubicBezTo>
                  <a:cubicBezTo>
                    <a:pt x="-830" y="1796971"/>
                    <a:pt x="192023" y="2192483"/>
                    <a:pt x="522791" y="2448840"/>
                  </a:cubicBezTo>
                  <a:lnTo>
                    <a:pt x="522791" y="3567841"/>
                  </a:lnTo>
                  <a:lnTo>
                    <a:pt x="1920437" y="3567841"/>
                  </a:lnTo>
                  <a:lnTo>
                    <a:pt x="1920437" y="3037090"/>
                  </a:lnTo>
                  <a:lnTo>
                    <a:pt x="2137161" y="3037090"/>
                  </a:lnTo>
                  <a:cubicBezTo>
                    <a:pt x="2425403" y="3037129"/>
                    <a:pt x="2659101" y="2803501"/>
                    <a:pt x="2659141" y="2515259"/>
                  </a:cubicBezTo>
                  <a:cubicBezTo>
                    <a:pt x="2659141" y="2512287"/>
                    <a:pt x="2659115" y="2509310"/>
                    <a:pt x="2659066" y="2506338"/>
                  </a:cubicBezTo>
                  <a:lnTo>
                    <a:pt x="2659066" y="2240962"/>
                  </a:lnTo>
                  <a:lnTo>
                    <a:pt x="2853675" y="2240962"/>
                  </a:lnTo>
                  <a:cubicBezTo>
                    <a:pt x="2968671" y="2227693"/>
                    <a:pt x="3070399" y="2095006"/>
                    <a:pt x="2964248" y="1931357"/>
                  </a:cubicBezTo>
                  <a:close/>
                  <a:moveTo>
                    <a:pt x="1273230" y="2163915"/>
                  </a:moveTo>
                  <a:cubicBezTo>
                    <a:pt x="1199154" y="2164003"/>
                    <a:pt x="1137494" y="2107062"/>
                    <a:pt x="1131696" y="2033217"/>
                  </a:cubicBezTo>
                  <a:lnTo>
                    <a:pt x="1414454" y="2033217"/>
                  </a:lnTo>
                  <a:cubicBezTo>
                    <a:pt x="1408664" y="2106943"/>
                    <a:pt x="1347186" y="2163844"/>
                    <a:pt x="1273230" y="2163915"/>
                  </a:cubicBezTo>
                  <a:close/>
                  <a:moveTo>
                    <a:pt x="1468104" y="1942768"/>
                  </a:moveTo>
                  <a:lnTo>
                    <a:pt x="1078356" y="1942768"/>
                  </a:lnTo>
                  <a:cubicBezTo>
                    <a:pt x="1042313" y="1941831"/>
                    <a:pt x="1013856" y="1911852"/>
                    <a:pt x="1014794" y="1875810"/>
                  </a:cubicBezTo>
                  <a:cubicBezTo>
                    <a:pt x="1015700" y="1841085"/>
                    <a:pt x="1043631" y="1813150"/>
                    <a:pt x="1078356" y="1812248"/>
                  </a:cubicBezTo>
                  <a:lnTo>
                    <a:pt x="1468104" y="1812248"/>
                  </a:lnTo>
                  <a:cubicBezTo>
                    <a:pt x="1504147" y="1813185"/>
                    <a:pt x="1532604" y="1843164"/>
                    <a:pt x="1531666" y="1879206"/>
                  </a:cubicBezTo>
                  <a:cubicBezTo>
                    <a:pt x="1530759" y="1913931"/>
                    <a:pt x="1502828" y="1941866"/>
                    <a:pt x="1468104" y="1942768"/>
                  </a:cubicBezTo>
                  <a:close/>
                  <a:moveTo>
                    <a:pt x="1838745" y="1125676"/>
                  </a:moveTo>
                  <a:cubicBezTo>
                    <a:pt x="1836667" y="1192671"/>
                    <a:pt x="1823358" y="1258842"/>
                    <a:pt x="1799381" y="1321435"/>
                  </a:cubicBezTo>
                  <a:cubicBezTo>
                    <a:pt x="1776457" y="1380526"/>
                    <a:pt x="1743162" y="1435047"/>
                    <a:pt x="1701060" y="1482430"/>
                  </a:cubicBezTo>
                  <a:cubicBezTo>
                    <a:pt x="1648697" y="1548725"/>
                    <a:pt x="1604255" y="1620912"/>
                    <a:pt x="1568637" y="1697517"/>
                  </a:cubicBezTo>
                  <a:cubicBezTo>
                    <a:pt x="1561277" y="1712303"/>
                    <a:pt x="1546186" y="1721653"/>
                    <a:pt x="1529671" y="1721666"/>
                  </a:cubicBezTo>
                  <a:lnTo>
                    <a:pt x="1016611" y="1721666"/>
                  </a:lnTo>
                  <a:cubicBezTo>
                    <a:pt x="1000105" y="1721657"/>
                    <a:pt x="985027" y="1712303"/>
                    <a:pt x="977690" y="1697517"/>
                  </a:cubicBezTo>
                  <a:cubicBezTo>
                    <a:pt x="941983" y="1620899"/>
                    <a:pt x="897453" y="1548716"/>
                    <a:pt x="845002" y="1482430"/>
                  </a:cubicBezTo>
                  <a:cubicBezTo>
                    <a:pt x="802900" y="1435047"/>
                    <a:pt x="769604" y="1380526"/>
                    <a:pt x="746680" y="1321435"/>
                  </a:cubicBezTo>
                  <a:cubicBezTo>
                    <a:pt x="722743" y="1258833"/>
                    <a:pt x="709439" y="1192666"/>
                    <a:pt x="707316" y="1125676"/>
                  </a:cubicBezTo>
                  <a:lnTo>
                    <a:pt x="707316" y="1106127"/>
                  </a:lnTo>
                  <a:cubicBezTo>
                    <a:pt x="712907" y="797048"/>
                    <a:pt x="964063" y="548873"/>
                    <a:pt x="1273186" y="546980"/>
                  </a:cubicBezTo>
                  <a:lnTo>
                    <a:pt x="1273186" y="546980"/>
                  </a:lnTo>
                  <a:cubicBezTo>
                    <a:pt x="1582149" y="549015"/>
                    <a:pt x="1833111" y="797075"/>
                    <a:pt x="1838745" y="1105994"/>
                  </a:cubicBezTo>
                  <a:close/>
                </a:path>
              </a:pathLst>
            </a:custGeom>
            <a:grpFill/>
            <a:ln w="44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5FA4C2-ED25-5CFE-A9F5-99A79342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Summary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CEA8D6B-1938-47FF-0D2B-692BC4705F0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807077" cy="381732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74320"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constant declarations</a:t>
            </a:r>
          </a:p>
          <a:p>
            <a:pPr marL="0" indent="0" defTabSz="274320"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variable declarations</a:t>
            </a:r>
          </a:p>
          <a:p>
            <a:pPr marL="0" indent="0" defTabSz="274320"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endParaRPr lang="en-US" sz="1600">
              <a:solidFill>
                <a:srgbClr val="00979D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 defTabSz="274320"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void 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setup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{</a:t>
            </a:r>
          </a:p>
          <a:p>
            <a:pPr marL="0" indent="0" defTabSz="274320"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initializations</a:t>
            </a:r>
          </a:p>
          <a:p>
            <a:pPr marL="0" indent="0" defTabSz="274320"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</a:t>
            </a:r>
          </a:p>
          <a:p>
            <a:pPr marL="0" indent="0" defTabSz="274320"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}</a:t>
            </a:r>
          </a:p>
          <a:p>
            <a:pPr marL="0" indent="0" defTabSz="274320"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endParaRPr lang="en-US" sz="1600">
              <a:solidFill>
                <a:srgbClr val="00979D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 defTabSz="274320"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void 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{</a:t>
            </a:r>
          </a:p>
          <a:p>
            <a:pPr marL="0" indent="0" defTabSz="274320"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main logics</a:t>
            </a:r>
          </a:p>
          <a:p>
            <a:pPr marL="0" indent="0" defTabSz="274320"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AB1618-3990-8A8C-F720-89266D0EEC12}"/>
              </a:ext>
            </a:extLst>
          </p:cNvPr>
          <p:cNvSpPr txBox="1"/>
          <p:nvPr/>
        </p:nvSpPr>
        <p:spPr>
          <a:xfrm>
            <a:off x="838200" y="1456293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how to structure an Arduino sketch?</a:t>
            </a:r>
            <a:endParaRPr lang="en-US">
              <a:solidFill>
                <a:srgbClr val="4E5B6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81D3C2-0C44-EBBE-9AC7-B9782231F55F}"/>
              </a:ext>
            </a:extLst>
          </p:cNvPr>
          <p:cNvSpPr txBox="1"/>
          <p:nvPr/>
        </p:nvSpPr>
        <p:spPr>
          <a:xfrm>
            <a:off x="4442646" y="197534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e.g. pins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44538-234E-9756-B460-44D55A4FA1DD}"/>
              </a:ext>
            </a:extLst>
          </p:cNvPr>
          <p:cNvSpPr txBox="1"/>
          <p:nvPr/>
        </p:nvSpPr>
        <p:spPr>
          <a:xfrm>
            <a:off x="4422515" y="317310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e.g. pin mode, serial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495D3-5C75-AD3A-0AB5-5F840641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0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7CD80-9D65-7661-8B53-900FCA170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8F8BAC5F-7060-B530-90FB-5865EE3351B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A522FE-FEC4-91BA-4467-7A6D753C0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5400"/>
              <a:t>K-12 Microelectronic Workshop</a:t>
            </a:r>
            <a:br>
              <a:rPr lang="en-US" sz="5400"/>
            </a:br>
            <a:r>
              <a:rPr lang="en-US" sz="4000">
                <a:solidFill>
                  <a:srgbClr val="00979D"/>
                </a:solidFill>
                <a:latin typeface="Fira Code" panose="020F0502020204030204" pitchFamily="49" charset="0"/>
                <a:ea typeface="Fira Code" panose="020F0502020204030204" pitchFamily="49" charset="0"/>
                <a:cs typeface="Fira Code" panose="020F0502020204030204" pitchFamily="49" charset="0"/>
              </a:rPr>
              <a:t>Arduino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B02A8-9FEF-8ED7-F2E4-3E16A8F0C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9249" y="3741409"/>
            <a:ext cx="5813502" cy="290592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l" defTabSz="274320"/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4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Serial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4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400">
                <a:solidFill>
                  <a:srgbClr val="005C5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“Thank you!”);</a:t>
            </a:r>
          </a:p>
        </p:txBody>
      </p:sp>
    </p:spTree>
    <p:extLst>
      <p:ext uri="{BB962C8B-B14F-4D97-AF65-F5344CB8AC3E}">
        <p14:creationId xmlns:p14="http://schemas.microsoft.com/office/powerpoint/2010/main" val="101110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6CC79-72ED-D6A1-F52D-F8E719BE5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5889-D6CF-BE1A-9E6F-8D1B36B2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First Arduino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F5C9E-BEA5-851E-D620-D077B216C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1018612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void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setup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{</a:t>
            </a:r>
          </a:p>
          <a:p>
            <a:pPr marL="0" indent="0" defTabSz="274320"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put your setup code here, to run once:</a:t>
            </a:r>
          </a:p>
          <a:p>
            <a:pPr marL="0" indent="0" defTabSz="274320"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}</a:t>
            </a:r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E412DAB6-D2F1-A2E9-B052-7B1659E102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5CDE2B-0190-EEA3-5698-DDA67E52F950}"/>
              </a:ext>
            </a:extLst>
          </p:cNvPr>
          <p:cNvSpPr txBox="1">
            <a:spLocks/>
          </p:cNvSpPr>
          <p:nvPr/>
        </p:nvSpPr>
        <p:spPr>
          <a:xfrm>
            <a:off x="838200" y="2979175"/>
            <a:ext cx="6807077" cy="177490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400"/>
              <a:t>initializes configurations</a:t>
            </a:r>
          </a:p>
          <a:p>
            <a:pPr lvl="1">
              <a:spcBef>
                <a:spcPts val="1200"/>
              </a:spcBef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sets pin modes</a:t>
            </a:r>
          </a:p>
          <a:p>
            <a:pPr lvl="1">
              <a:spcBef>
                <a:spcPts val="1200"/>
              </a:spcBef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starts serial communications</a:t>
            </a:r>
          </a:p>
          <a:p>
            <a:pPr>
              <a:spcBef>
                <a:spcPts val="1200"/>
              </a:spcBef>
            </a:pPr>
            <a:r>
              <a:rPr lang="en-US" sz="2400"/>
              <a:t>only execute once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7BD6D-2CE6-DA65-FCE8-340EABD3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4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FD64C-F667-4C57-6C60-C2FAA106F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EADC-89FE-F912-19C0-176CC42A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First Arduino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D4E9E-E197-061C-3B45-1E3653BB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1018612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void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{</a:t>
            </a:r>
          </a:p>
          <a:p>
            <a:pPr marL="0" indent="0" defTabSz="274320"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// put your main code here, to run repeatedly:</a:t>
            </a:r>
          </a:p>
          <a:p>
            <a:pPr marL="0" indent="0" defTabSz="274320"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7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}</a:t>
            </a:r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F2EE58A4-3720-F902-D93F-661B864C11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0650C4-B54F-26D3-D59A-EC9557F72929}"/>
              </a:ext>
            </a:extLst>
          </p:cNvPr>
          <p:cNvSpPr txBox="1">
            <a:spLocks/>
          </p:cNvSpPr>
          <p:nvPr/>
        </p:nvSpPr>
        <p:spPr>
          <a:xfrm>
            <a:off x="838200" y="2979175"/>
            <a:ext cx="6807077" cy="9131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400"/>
              <a:t>called immediately after </a:t>
            </a:r>
            <a:r>
              <a:rPr lang="en-US" sz="20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setup</a:t>
            </a:r>
            <a:r>
              <a:rPr lang="en-US" sz="20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/>
              <a:t>runs repeatedly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5A775-F58E-D075-E5C4-0279B3E5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1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2F8F4-CF75-EF88-B015-D147ECE1F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8977-6E24-8D09-187A-04AD929B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First Arduino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5D75-01A3-903D-0F0E-9532A84AD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3117648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defTabSz="274320">
              <a:buClr>
                <a:schemeClr val="tx1"/>
              </a:buClr>
              <a:buSzPct val="100000"/>
              <a:buAutoNum type="arabicPlain"/>
            </a:pPr>
            <a:r>
              <a:rPr lang="en-US" sz="1600" dirty="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 int 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ledPin = 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13;</a:t>
            </a:r>
            <a:endParaRPr lang="en-US" sz="1600" dirty="0">
              <a:solidFill>
                <a:srgbClr val="4E5B6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lang="en-US" sz="1600" dirty="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  <a:r>
              <a:rPr lang="en-US" sz="1600" dirty="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void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setup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  <a:p>
            <a:pPr marL="0" indent="0" defTabSz="274320">
              <a:buSzPct val="100000"/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</a:t>
            </a:r>
            <a:r>
              <a:rPr lang="en-US" sz="1600" dirty="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pinMode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(ledPin, OUTPUT);</a:t>
            </a:r>
          </a:p>
          <a:p>
            <a:pPr marL="0" indent="0" defTabSz="274320">
              <a:buSzPct val="100000"/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  <a:p>
            <a:pPr marL="0" indent="0" defTabSz="274320">
              <a:buSzPct val="100000"/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7</a:t>
            </a:r>
            <a:r>
              <a:rPr lang="en-US" sz="1600" dirty="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void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dirty="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{</a:t>
            </a:r>
          </a:p>
          <a:p>
            <a:pPr marL="0" indent="0" defTabSz="274320">
              <a:buSzPct val="100000"/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	</a:t>
            </a:r>
            <a:r>
              <a:rPr lang="en-US" sz="1600" dirty="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digitalWrite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(ledPin, HIGH);</a:t>
            </a:r>
          </a:p>
          <a:p>
            <a:pPr marL="0" indent="0" defTabSz="274320">
              <a:buSzPct val="100000"/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9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pic>
        <p:nvPicPr>
          <p:cNvPr id="4" name="Picture 3" descr="Lights On with solid fill">
            <a:extLst>
              <a:ext uri="{FF2B5EF4-FFF2-40B4-BE49-F238E27FC236}">
                <a16:creationId xmlns:a16="http://schemas.microsoft.com/office/drawing/2014/main" id="{D538DFBC-CC50-37CF-D1D9-F45316A962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D77995-5FEF-F6A3-5D12-ECDF3F4937A1}"/>
              </a:ext>
            </a:extLst>
          </p:cNvPr>
          <p:cNvSpPr txBox="1"/>
          <p:nvPr/>
        </p:nvSpPr>
        <p:spPr>
          <a:xfrm>
            <a:off x="838200" y="145629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1_LightUpLED.ino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49FA3-8BAB-FB5E-926F-F135D34C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B0300-556A-659B-31F9-F3DF3D3A8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AD42-6F7E-99B0-05DA-59C947BA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First Arduino program</a:t>
            </a:r>
            <a:endParaRPr lang="en-US" sz="2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DFE2B-68D4-A14C-427B-D0351C956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318933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const int 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ledPin = 13;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C6C857-12B2-3318-1F97-89C2BC9A31FE}"/>
              </a:ext>
            </a:extLst>
          </p:cNvPr>
          <p:cNvSpPr txBox="1">
            <a:spLocks/>
          </p:cNvSpPr>
          <p:nvPr/>
        </p:nvSpPr>
        <p:spPr>
          <a:xfrm>
            <a:off x="838200" y="2279495"/>
            <a:ext cx="6807077" cy="9131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400"/>
              <a:t>declar</a:t>
            </a:r>
            <a:r>
              <a:rPr lang="en-US" altLang="zh-CN" sz="2400"/>
              <a:t>e</a:t>
            </a:r>
            <a:r>
              <a:rPr lang="en-US" sz="2400"/>
              <a:t> constant integer value </a:t>
            </a:r>
            <a:r>
              <a:rPr lang="en-US" sz="20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ledPin</a:t>
            </a:r>
          </a:p>
          <a:p>
            <a:pPr>
              <a:spcBef>
                <a:spcPts val="1200"/>
              </a:spcBef>
            </a:pPr>
            <a:r>
              <a:rPr lang="en-US" sz="2400">
                <a:ea typeface="Fira Code" panose="020B0809050000020004" pitchFamily="49" charset="0"/>
                <a:cs typeface="Fira Code" panose="020B0809050000020004" pitchFamily="49" charset="0"/>
              </a:rPr>
              <a:t>assign 13 to </a:t>
            </a:r>
            <a:r>
              <a:rPr lang="en-US" sz="20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ledPin</a:t>
            </a:r>
            <a:r>
              <a:rPr lang="en-US" sz="20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400"/>
              <a:t> </a:t>
            </a:r>
          </a:p>
        </p:txBody>
      </p:sp>
      <p:pic>
        <p:nvPicPr>
          <p:cNvPr id="18" name="Picture 17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F596B925-9234-376C-C1A5-506651C849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A5744-A75C-C424-069E-8122388E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16400-4992-7819-D4F2-11F239EE2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73F9-5595-FDF4-BF12-3705824E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First Arduino program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8CFFB0-56D5-41C3-5E6B-DF41AA85290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807077" cy="31893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74320"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pinMode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(ledPin, OUTPUT);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2108E-1AB8-480B-8E1E-95101FAB2586}"/>
              </a:ext>
            </a:extLst>
          </p:cNvPr>
          <p:cNvSpPr txBox="1">
            <a:spLocks/>
          </p:cNvSpPr>
          <p:nvPr/>
        </p:nvSpPr>
        <p:spPr>
          <a:xfrm>
            <a:off x="838200" y="2279495"/>
            <a:ext cx="6807077" cy="42684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400"/>
              <a:t>set </a:t>
            </a:r>
            <a:r>
              <a:rPr lang="en-US" sz="20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ledPin</a:t>
            </a:r>
            <a:r>
              <a:rPr lang="en-US" sz="2400"/>
              <a:t> to </a:t>
            </a:r>
            <a:r>
              <a:rPr lang="en-US" sz="20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OUTPUT</a:t>
            </a:r>
            <a:r>
              <a:rPr lang="en-US" sz="2400"/>
              <a:t> mode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111D08-BAFB-08B1-C2EC-DF7FE33FE609}"/>
              </a:ext>
            </a:extLst>
          </p:cNvPr>
          <p:cNvSpPr txBox="1"/>
          <p:nvPr/>
        </p:nvSpPr>
        <p:spPr>
          <a:xfrm>
            <a:off x="838200" y="145629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1_LightUpLED.ino</a:t>
            </a:r>
          </a:p>
        </p:txBody>
      </p:sp>
      <p:pic>
        <p:nvPicPr>
          <p:cNvPr id="20" name="Picture 19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E34EEAC6-6BF3-4917-451D-2FAA065C186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E80EB-34CC-808D-C5EC-E1128D1F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3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E0898-1517-84D9-D622-C92AD6EF7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5DD1-C2FA-F4CA-5BAF-19D141C6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First Arduino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4E8DB-0B4E-90CA-70EA-07DD0002F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318933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pinMode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(pin, mode);</a:t>
            </a:r>
          </a:p>
        </p:txBody>
      </p:sp>
      <p:pic>
        <p:nvPicPr>
          <p:cNvPr id="4" name="Picture 3" descr="Document with solid fill">
            <a:extLst>
              <a:ext uri="{FF2B5EF4-FFF2-40B4-BE49-F238E27FC236}">
                <a16:creationId xmlns:a16="http://schemas.microsoft.com/office/drawing/2014/main" id="{33C82235-CC3A-9373-97AE-AB32AB5D7D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E7F77B-97ED-E2DD-1DA3-4D59E2F794F4}"/>
              </a:ext>
            </a:extLst>
          </p:cNvPr>
          <p:cNvSpPr txBox="1">
            <a:spLocks/>
          </p:cNvSpPr>
          <p:nvPr/>
        </p:nvSpPr>
        <p:spPr>
          <a:xfrm>
            <a:off x="838200" y="2279495"/>
            <a:ext cx="6807077" cy="334457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2400" b="1"/>
              <a:t>pin:</a:t>
            </a:r>
            <a:r>
              <a:rPr lang="en-US" sz="2400"/>
              <a:t> </a:t>
            </a:r>
            <a:r>
              <a:rPr lang="en-US" sz="20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en-US" sz="2400"/>
              <a:t>, the pin number you want to configure</a:t>
            </a:r>
          </a:p>
          <a:p>
            <a:pPr>
              <a:spcBef>
                <a:spcPts val="1200"/>
              </a:spcBef>
            </a:pPr>
            <a:endParaRPr lang="en-US" sz="2400"/>
          </a:p>
          <a:p>
            <a:pPr>
              <a:spcBef>
                <a:spcPts val="1200"/>
              </a:spcBef>
            </a:pPr>
            <a:r>
              <a:rPr lang="en-US" sz="2400" b="1"/>
              <a:t>mode: </a:t>
            </a:r>
            <a:r>
              <a:rPr lang="en-US" sz="2400"/>
              <a:t>the mode of operation of the pin. </a:t>
            </a:r>
          </a:p>
          <a:p>
            <a:pPr lvl="1">
              <a:spcBef>
                <a:spcPts val="1200"/>
              </a:spcBef>
            </a:pPr>
            <a:r>
              <a:rPr lang="en-US" sz="20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INPUT</a:t>
            </a:r>
            <a:r>
              <a:rPr lang="en-US">
                <a:ea typeface="Fira Code" panose="020B0809050000020004" pitchFamily="49" charset="0"/>
                <a:cs typeface="Fira Code" panose="020B0809050000020004" pitchFamily="49" charset="0"/>
              </a:rPr>
              <a:t>: set the pin to input mode</a:t>
            </a:r>
          </a:p>
          <a:p>
            <a:pPr lvl="1">
              <a:spcBef>
                <a:spcPts val="1200"/>
              </a:spcBef>
            </a:pPr>
            <a:r>
              <a:rPr lang="en-US" sz="20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OUTPUT</a:t>
            </a:r>
            <a:r>
              <a:rPr lang="en-US">
                <a:ea typeface="Fira Code" panose="020B0809050000020004" pitchFamily="49" charset="0"/>
                <a:cs typeface="Fira Code" panose="020B0809050000020004" pitchFamily="49" charset="0"/>
              </a:rPr>
              <a:t>: set the pin to output mode</a:t>
            </a:r>
          </a:p>
          <a:p>
            <a:pPr>
              <a:spcBef>
                <a:spcPts val="1200"/>
              </a:spcBef>
            </a:pPr>
            <a:endParaRPr lang="en-US" sz="2400" b="1"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>
                <a:ea typeface="Fira Code" panose="020B0809050000020004" pitchFamily="49" charset="0"/>
                <a:cs typeface="Fira Code" panose="020B0809050000020004" pitchFamily="49" charset="0"/>
              </a:rPr>
              <a:t>returns: </a:t>
            </a:r>
            <a:r>
              <a:rPr lang="en-US" sz="20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void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D6D7A-ED52-720E-37A1-7AEABD81E7F6}"/>
              </a:ext>
            </a:extLst>
          </p:cNvPr>
          <p:cNvSpPr txBox="1"/>
          <p:nvPr/>
        </p:nvSpPr>
        <p:spPr>
          <a:xfrm>
            <a:off x="838200" y="145629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Syntax: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9A715-159D-E62E-72FA-B6A21AE6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30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1317</Words>
  <Application>Microsoft Office PowerPoint</Application>
  <PresentationFormat>Widescreen</PresentationFormat>
  <Paragraphs>266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Aptos</vt:lpstr>
      <vt:lpstr>Fira Code</vt:lpstr>
      <vt:lpstr>Arial</vt:lpstr>
      <vt:lpstr>Aptos Display</vt:lpstr>
      <vt:lpstr>Office Theme</vt:lpstr>
      <vt:lpstr>K-12 Microelectronic Workshop Arduino Programming</vt:lpstr>
      <vt:lpstr>Contents</vt:lpstr>
      <vt:lpstr>2.1 First Arduino program</vt:lpstr>
      <vt:lpstr>2.1 First Arduino program</vt:lpstr>
      <vt:lpstr>2.1 First Arduino program</vt:lpstr>
      <vt:lpstr>2.1 First Arduino program</vt:lpstr>
      <vt:lpstr>2.1 First Arduino program</vt:lpstr>
      <vt:lpstr>2.1 First Arduino program</vt:lpstr>
      <vt:lpstr>2.1 First Arduino program</vt:lpstr>
      <vt:lpstr>2.1 First Arduino program</vt:lpstr>
      <vt:lpstr>2.1 First Arduino program</vt:lpstr>
      <vt:lpstr>Contents</vt:lpstr>
      <vt:lpstr>2.2 Uploading</vt:lpstr>
      <vt:lpstr>Contents</vt:lpstr>
      <vt:lpstr>2.3 Using delay — a blinking LED</vt:lpstr>
      <vt:lpstr>2.3 Using delay — a blinking LED</vt:lpstr>
      <vt:lpstr>2.3 Using delay — a blinking LED</vt:lpstr>
      <vt:lpstr>Contents</vt:lpstr>
      <vt:lpstr>2.4 Debugging with Serial</vt:lpstr>
      <vt:lpstr>2.4 Debugging with Serial</vt:lpstr>
      <vt:lpstr>2.4 Debugging with Serial</vt:lpstr>
      <vt:lpstr>2.4 Debugging with Serial</vt:lpstr>
      <vt:lpstr>2.4 Debugging with Serial</vt:lpstr>
      <vt:lpstr>2.4 Debugging with Serial</vt:lpstr>
      <vt:lpstr>2.4 Debugging with Serial</vt:lpstr>
      <vt:lpstr>Contents</vt:lpstr>
      <vt:lpstr>2.5 Summary</vt:lpstr>
      <vt:lpstr>2.5 Summary</vt:lpstr>
      <vt:lpstr>2.5 Summary</vt:lpstr>
      <vt:lpstr>2.5 Summary</vt:lpstr>
      <vt:lpstr>2.5 Summary</vt:lpstr>
      <vt:lpstr>K-12 Microelectronic Workshop Arduino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Mr. Nobody</dc:creator>
  <cp:lastModifiedBy>Mr. Nobody</cp:lastModifiedBy>
  <cp:revision>1</cp:revision>
  <dcterms:created xsi:type="dcterms:W3CDTF">2025-04-23T18:45:57Z</dcterms:created>
  <dcterms:modified xsi:type="dcterms:W3CDTF">2025-06-18T15:20:23Z</dcterms:modified>
</cp:coreProperties>
</file>