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342" r:id="rId3"/>
    <p:sldId id="343" r:id="rId4"/>
    <p:sldId id="346" r:id="rId5"/>
    <p:sldId id="347" r:id="rId6"/>
    <p:sldId id="345" r:id="rId7"/>
    <p:sldId id="344" r:id="rId8"/>
    <p:sldId id="349" r:id="rId9"/>
    <p:sldId id="350" r:id="rId10"/>
    <p:sldId id="348" r:id="rId11"/>
    <p:sldId id="353" r:id="rId12"/>
    <p:sldId id="354" r:id="rId13"/>
    <p:sldId id="355" r:id="rId14"/>
    <p:sldId id="402" r:id="rId15"/>
    <p:sldId id="356" r:id="rId16"/>
    <p:sldId id="357" r:id="rId17"/>
    <p:sldId id="358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403" r:id="rId32"/>
    <p:sldId id="374" r:id="rId33"/>
    <p:sldId id="381" r:id="rId34"/>
    <p:sldId id="383" r:id="rId35"/>
    <p:sldId id="382" r:id="rId36"/>
    <p:sldId id="384" r:id="rId37"/>
    <p:sldId id="389" r:id="rId38"/>
    <p:sldId id="390" r:id="rId39"/>
    <p:sldId id="391" r:id="rId40"/>
    <p:sldId id="392" r:id="rId41"/>
    <p:sldId id="393" r:id="rId42"/>
    <p:sldId id="398" r:id="rId43"/>
    <p:sldId id="394" r:id="rId44"/>
    <p:sldId id="396" r:id="rId45"/>
    <p:sldId id="399" r:id="rId46"/>
    <p:sldId id="397" r:id="rId47"/>
    <p:sldId id="395" r:id="rId48"/>
    <p:sldId id="400" r:id="rId49"/>
    <p:sldId id="401" r:id="rId50"/>
  </p:sldIdLst>
  <p:sldSz cx="12192000" cy="6858000"/>
  <p:notesSz cx="6858000" cy="9144000"/>
  <p:embeddedFontLst>
    <p:embeddedFont>
      <p:font typeface="Cambria Math" panose="02040503050406030204" pitchFamily="18" charset="0"/>
      <p:regular r:id="rId53"/>
    </p:embeddedFont>
    <p:embeddedFont>
      <p:font typeface="Fira Code" panose="020B0809050000020004" pitchFamily="49" charset="0"/>
      <p:regular r:id="rId54"/>
      <p:bold r:id="rId5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5B61"/>
    <a:srgbClr val="00979D"/>
    <a:srgbClr val="D35400"/>
    <a:srgbClr val="005C5F"/>
    <a:srgbClr val="E6352B"/>
    <a:srgbClr val="728E00"/>
    <a:srgbClr val="FD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ADB70-5EC2-4804-A0FE-46829803B3FC}" v="54" dt="2025-06-12T13:53:39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63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. Nobody" userId="d01bf465fa7352d1" providerId="LiveId" clId="{8F3093F9-D598-4B33-B3A4-3238332545DE}"/>
    <pc:docChg chg="custSel delSld modSld">
      <pc:chgData name="Mr. Nobody" userId="d01bf465fa7352d1" providerId="LiveId" clId="{8F3093F9-D598-4B33-B3A4-3238332545DE}" dt="2025-05-28T16:29:07.718" v="50"/>
      <pc:docMkLst>
        <pc:docMk/>
      </pc:docMkLst>
      <pc:sldChg chg="del">
        <pc:chgData name="Mr. Nobody" userId="d01bf465fa7352d1" providerId="LiveId" clId="{8F3093F9-D598-4B33-B3A4-3238332545DE}" dt="2025-05-22T18:29:16.505" v="0" actId="47"/>
        <pc:sldMkLst>
          <pc:docMk/>
          <pc:sldMk cId="2169937717" sldId="258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3943634754" sldId="259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2495184423" sldId="260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199411362" sldId="261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3796069790" sldId="262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713171313" sldId="263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15789342" sldId="264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1434436490" sldId="265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1036404226" sldId="266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3398269698" sldId="267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149412361" sldId="268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2241437012" sldId="269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2706856247" sldId="270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435446101" sldId="271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1923101561" sldId="272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2036408062" sldId="273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1082790996" sldId="274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479999946" sldId="275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2263517747" sldId="277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2306907209" sldId="278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2807239802" sldId="279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3147770078" sldId="280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2553822955" sldId="281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3436380721" sldId="282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3689189222" sldId="283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1117807427" sldId="284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3619985421" sldId="285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288606037" sldId="286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2646741869" sldId="287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1295419228" sldId="288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14071198" sldId="289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227427686" sldId="290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965534915" sldId="291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1994930053" sldId="292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2729557093" sldId="293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965694162" sldId="294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1623554559" sldId="295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4181037800" sldId="296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693966942" sldId="297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2692800785" sldId="298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2296503593" sldId="299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2878402952" sldId="300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2138440007" sldId="301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2531586197" sldId="302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773890706" sldId="303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2192225589" sldId="304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1776235571" sldId="305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3069339293" sldId="306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585126994" sldId="307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3932895902" sldId="317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1367079943" sldId="318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65844748" sldId="319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2012052553" sldId="320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1384857535" sldId="321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594284166" sldId="322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1847392357" sldId="323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4009316473" sldId="324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4276146063" sldId="325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3533964234" sldId="326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66741717" sldId="327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2464843814" sldId="328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2145166102" sldId="329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56645865" sldId="330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1075240274" sldId="331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2153089542" sldId="332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3102314728" sldId="333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3492347799" sldId="334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1209112335" sldId="335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122555140" sldId="336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970970374" sldId="337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2668020247" sldId="338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1829952404" sldId="339"/>
        </pc:sldMkLst>
      </pc:sldChg>
      <pc:sldChg chg="del">
        <pc:chgData name="Mr. Nobody" userId="d01bf465fa7352d1" providerId="LiveId" clId="{8F3093F9-D598-4B33-B3A4-3238332545DE}" dt="2025-05-22T18:29:22.189" v="1" actId="47"/>
        <pc:sldMkLst>
          <pc:docMk/>
          <pc:sldMk cId="1292068147" sldId="340"/>
        </pc:sldMkLst>
      </pc:sldChg>
      <pc:sldChg chg="del">
        <pc:chgData name="Mr. Nobody" userId="d01bf465fa7352d1" providerId="LiveId" clId="{8F3093F9-D598-4B33-B3A4-3238332545DE}" dt="2025-05-22T18:29:22.189" v="1" actId="47"/>
        <pc:sldMkLst>
          <pc:docMk/>
          <pc:sldMk cId="1014962450" sldId="341"/>
        </pc:sldMkLst>
      </pc:sldChg>
      <pc:sldChg chg="modSp mod">
        <pc:chgData name="Mr. Nobody" userId="d01bf465fa7352d1" providerId="LiveId" clId="{8F3093F9-D598-4B33-B3A4-3238332545DE}" dt="2025-05-28T16:28:51.727" v="29"/>
        <pc:sldMkLst>
          <pc:docMk/>
          <pc:sldMk cId="227842976" sldId="374"/>
        </pc:sldMkLst>
        <pc:spChg chg="mod">
          <ac:chgData name="Mr. Nobody" userId="d01bf465fa7352d1" providerId="LiveId" clId="{8F3093F9-D598-4B33-B3A4-3238332545DE}" dt="2025-05-28T16:28:51.727" v="29"/>
          <ac:spMkLst>
            <pc:docMk/>
            <pc:sldMk cId="227842976" sldId="374"/>
            <ac:spMk id="7" creationId="{CAC15665-916E-C480-2BCE-EF365EC1A292}"/>
          </ac:spMkLst>
        </pc:spChg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1062621115" sldId="375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3218106996" sldId="376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3777125602" sldId="377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501921097" sldId="378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610714851" sldId="379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4230412053" sldId="380"/>
        </pc:sldMkLst>
      </pc:sldChg>
      <pc:sldChg chg="modSp mod">
        <pc:chgData name="Mr. Nobody" userId="d01bf465fa7352d1" providerId="LiveId" clId="{8F3093F9-D598-4B33-B3A4-3238332545DE}" dt="2025-05-28T16:29:07.718" v="50"/>
        <pc:sldMkLst>
          <pc:docMk/>
          <pc:sldMk cId="2518892328" sldId="381"/>
        </pc:sldMkLst>
        <pc:spChg chg="mod">
          <ac:chgData name="Mr. Nobody" userId="d01bf465fa7352d1" providerId="LiveId" clId="{8F3093F9-D598-4B33-B3A4-3238332545DE}" dt="2025-05-28T16:29:07.718" v="50"/>
          <ac:spMkLst>
            <pc:docMk/>
            <pc:sldMk cId="2518892328" sldId="381"/>
            <ac:spMk id="7" creationId="{C5EC5DC7-50F6-A767-F482-FC9C59ECD7BF}"/>
          </ac:spMkLst>
        </pc:spChg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2040877798" sldId="385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1831595110" sldId="386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388780459" sldId="387"/>
        </pc:sldMkLst>
      </pc:sldChg>
      <pc:sldChg chg="del">
        <pc:chgData name="Mr. Nobody" userId="d01bf465fa7352d1" providerId="LiveId" clId="{8F3093F9-D598-4B33-B3A4-3238332545DE}" dt="2025-05-22T18:29:16.505" v="0" actId="47"/>
        <pc:sldMkLst>
          <pc:docMk/>
          <pc:sldMk cId="2898106263" sldId="388"/>
        </pc:sldMkLst>
      </pc:sldChg>
      <pc:sldChg chg="modSp mod">
        <pc:chgData name="Mr. Nobody" userId="d01bf465fa7352d1" providerId="LiveId" clId="{8F3093F9-D598-4B33-B3A4-3238332545DE}" dt="2025-05-28T16:23:05.701" v="2" actId="207"/>
        <pc:sldMkLst>
          <pc:docMk/>
          <pc:sldMk cId="4107136943" sldId="400"/>
        </pc:sldMkLst>
        <pc:spChg chg="mod">
          <ac:chgData name="Mr. Nobody" userId="d01bf465fa7352d1" providerId="LiveId" clId="{8F3093F9-D598-4B33-B3A4-3238332545DE}" dt="2025-05-28T16:23:05.701" v="2" actId="207"/>
          <ac:spMkLst>
            <pc:docMk/>
            <pc:sldMk cId="4107136943" sldId="400"/>
            <ac:spMk id="7" creationId="{1223F59A-189A-CDD6-E595-EF104A715C34}"/>
          </ac:spMkLst>
        </pc:spChg>
      </pc:sldChg>
    </pc:docChg>
  </pc:docChgLst>
  <pc:docChgLst>
    <pc:chgData name="Mr. Nobody" userId="d01bf465fa7352d1" providerId="LiveId" clId="{1A7ADB70-5EC2-4804-A0FE-46829803B3FC}"/>
    <pc:docChg chg="undo custSel addSld modSld sldOrd">
      <pc:chgData name="Mr. Nobody" userId="d01bf465fa7352d1" providerId="LiveId" clId="{1A7ADB70-5EC2-4804-A0FE-46829803B3FC}" dt="2025-06-12T13:53:56.039" v="484" actId="1036"/>
      <pc:docMkLst>
        <pc:docMk/>
      </pc:docMkLst>
      <pc:sldChg chg="modSp mod">
        <pc:chgData name="Mr. Nobody" userId="d01bf465fa7352d1" providerId="LiveId" clId="{1A7ADB70-5EC2-4804-A0FE-46829803B3FC}" dt="2025-06-03T13:58:13.693" v="3" actId="20577"/>
        <pc:sldMkLst>
          <pc:docMk/>
          <pc:sldMk cId="854705653" sldId="342"/>
        </pc:sldMkLst>
        <pc:spChg chg="mod">
          <ac:chgData name="Mr. Nobody" userId="d01bf465fa7352d1" providerId="LiveId" clId="{1A7ADB70-5EC2-4804-A0FE-46829803B3FC}" dt="2025-06-03T13:58:13.693" v="3" actId="20577"/>
          <ac:spMkLst>
            <pc:docMk/>
            <pc:sldMk cId="854705653" sldId="342"/>
            <ac:spMk id="3" creationId="{617E725B-DDEB-2C65-565B-F4A00C45FBD3}"/>
          </ac:spMkLst>
        </pc:spChg>
      </pc:sldChg>
      <pc:sldChg chg="modSp mod">
        <pc:chgData name="Mr. Nobody" userId="d01bf465fa7352d1" providerId="LiveId" clId="{1A7ADB70-5EC2-4804-A0FE-46829803B3FC}" dt="2025-06-03T13:58:29.377" v="4" actId="20577"/>
        <pc:sldMkLst>
          <pc:docMk/>
          <pc:sldMk cId="711824636" sldId="343"/>
        </pc:sldMkLst>
        <pc:spChg chg="mod">
          <ac:chgData name="Mr. Nobody" userId="d01bf465fa7352d1" providerId="LiveId" clId="{1A7ADB70-5EC2-4804-A0FE-46829803B3FC}" dt="2025-06-03T13:58:29.377" v="4" actId="20577"/>
          <ac:spMkLst>
            <pc:docMk/>
            <pc:sldMk cId="711824636" sldId="343"/>
            <ac:spMk id="2" creationId="{A6753320-24DB-F9D6-069A-3A13FFA5CD2F}"/>
          </ac:spMkLst>
        </pc:spChg>
      </pc:sldChg>
      <pc:sldChg chg="modSp mod">
        <pc:chgData name="Mr. Nobody" userId="d01bf465fa7352d1" providerId="LiveId" clId="{1A7ADB70-5EC2-4804-A0FE-46829803B3FC}" dt="2025-06-03T13:58:38.203" v="8" actId="20577"/>
        <pc:sldMkLst>
          <pc:docMk/>
          <pc:sldMk cId="686292579" sldId="344"/>
        </pc:sldMkLst>
        <pc:spChg chg="mod">
          <ac:chgData name="Mr. Nobody" userId="d01bf465fa7352d1" providerId="LiveId" clId="{1A7ADB70-5EC2-4804-A0FE-46829803B3FC}" dt="2025-06-03T13:58:38.203" v="8" actId="20577"/>
          <ac:spMkLst>
            <pc:docMk/>
            <pc:sldMk cId="686292579" sldId="344"/>
            <ac:spMk id="2" creationId="{A788736D-4047-EFF1-6CA3-8A1A316AFE15}"/>
          </ac:spMkLst>
        </pc:spChg>
      </pc:sldChg>
      <pc:sldChg chg="modSp mod">
        <pc:chgData name="Mr. Nobody" userId="d01bf465fa7352d1" providerId="LiveId" clId="{1A7ADB70-5EC2-4804-A0FE-46829803B3FC}" dt="2025-06-03T13:58:36.321" v="7" actId="20577"/>
        <pc:sldMkLst>
          <pc:docMk/>
          <pc:sldMk cId="2679118167" sldId="345"/>
        </pc:sldMkLst>
        <pc:spChg chg="mod">
          <ac:chgData name="Mr. Nobody" userId="d01bf465fa7352d1" providerId="LiveId" clId="{1A7ADB70-5EC2-4804-A0FE-46829803B3FC}" dt="2025-06-03T13:58:36.321" v="7" actId="20577"/>
          <ac:spMkLst>
            <pc:docMk/>
            <pc:sldMk cId="2679118167" sldId="345"/>
            <ac:spMk id="2" creationId="{EE50B700-46A4-BAD0-10A3-05E27EEDBB19}"/>
          </ac:spMkLst>
        </pc:spChg>
      </pc:sldChg>
      <pc:sldChg chg="modSp mod">
        <pc:chgData name="Mr. Nobody" userId="d01bf465fa7352d1" providerId="LiveId" clId="{1A7ADB70-5EC2-4804-A0FE-46829803B3FC}" dt="2025-06-03T13:58:32.001" v="5" actId="20577"/>
        <pc:sldMkLst>
          <pc:docMk/>
          <pc:sldMk cId="3433360225" sldId="346"/>
        </pc:sldMkLst>
        <pc:spChg chg="mod">
          <ac:chgData name="Mr. Nobody" userId="d01bf465fa7352d1" providerId="LiveId" clId="{1A7ADB70-5EC2-4804-A0FE-46829803B3FC}" dt="2025-06-03T13:58:32.001" v="5" actId="20577"/>
          <ac:spMkLst>
            <pc:docMk/>
            <pc:sldMk cId="3433360225" sldId="346"/>
            <ac:spMk id="2" creationId="{4A43EFBB-4E2F-C959-6D05-409D44F16E20}"/>
          </ac:spMkLst>
        </pc:spChg>
      </pc:sldChg>
      <pc:sldChg chg="modSp mod">
        <pc:chgData name="Mr. Nobody" userId="d01bf465fa7352d1" providerId="LiveId" clId="{1A7ADB70-5EC2-4804-A0FE-46829803B3FC}" dt="2025-06-03T13:58:33.988" v="6" actId="20577"/>
        <pc:sldMkLst>
          <pc:docMk/>
          <pc:sldMk cId="1930562654" sldId="347"/>
        </pc:sldMkLst>
        <pc:spChg chg="mod">
          <ac:chgData name="Mr. Nobody" userId="d01bf465fa7352d1" providerId="LiveId" clId="{1A7ADB70-5EC2-4804-A0FE-46829803B3FC}" dt="2025-06-03T13:58:33.988" v="6" actId="20577"/>
          <ac:spMkLst>
            <pc:docMk/>
            <pc:sldMk cId="1930562654" sldId="347"/>
            <ac:spMk id="2" creationId="{873700FE-645A-D67F-FF88-99DED8BB54D5}"/>
          </ac:spMkLst>
        </pc:spChg>
      </pc:sldChg>
      <pc:sldChg chg="modSp mod">
        <pc:chgData name="Mr. Nobody" userId="d01bf465fa7352d1" providerId="LiveId" clId="{1A7ADB70-5EC2-4804-A0FE-46829803B3FC}" dt="2025-06-03T13:58:45.411" v="11" actId="20577"/>
        <pc:sldMkLst>
          <pc:docMk/>
          <pc:sldMk cId="752625976" sldId="348"/>
        </pc:sldMkLst>
        <pc:spChg chg="mod">
          <ac:chgData name="Mr. Nobody" userId="d01bf465fa7352d1" providerId="LiveId" clId="{1A7ADB70-5EC2-4804-A0FE-46829803B3FC}" dt="2025-06-03T13:58:45.411" v="11" actId="20577"/>
          <ac:spMkLst>
            <pc:docMk/>
            <pc:sldMk cId="752625976" sldId="348"/>
            <ac:spMk id="2" creationId="{369AA295-38C4-B6BE-5D6B-19D6D3E7BD8E}"/>
          </ac:spMkLst>
        </pc:spChg>
      </pc:sldChg>
      <pc:sldChg chg="modSp mod">
        <pc:chgData name="Mr. Nobody" userId="d01bf465fa7352d1" providerId="LiveId" clId="{1A7ADB70-5EC2-4804-A0FE-46829803B3FC}" dt="2025-06-03T13:58:40.858" v="9" actId="20577"/>
        <pc:sldMkLst>
          <pc:docMk/>
          <pc:sldMk cId="2011258315" sldId="349"/>
        </pc:sldMkLst>
        <pc:spChg chg="mod">
          <ac:chgData name="Mr. Nobody" userId="d01bf465fa7352d1" providerId="LiveId" clId="{1A7ADB70-5EC2-4804-A0FE-46829803B3FC}" dt="2025-06-03T13:58:40.858" v="9" actId="20577"/>
          <ac:spMkLst>
            <pc:docMk/>
            <pc:sldMk cId="2011258315" sldId="349"/>
            <ac:spMk id="2" creationId="{30D9BC38-3231-3EB1-C980-2A8F7E3904C4}"/>
          </ac:spMkLst>
        </pc:spChg>
      </pc:sldChg>
      <pc:sldChg chg="modSp mod">
        <pc:chgData name="Mr. Nobody" userId="d01bf465fa7352d1" providerId="LiveId" clId="{1A7ADB70-5EC2-4804-A0FE-46829803B3FC}" dt="2025-06-03T13:58:43.655" v="10" actId="20577"/>
        <pc:sldMkLst>
          <pc:docMk/>
          <pc:sldMk cId="1637640583" sldId="350"/>
        </pc:sldMkLst>
        <pc:spChg chg="mod">
          <ac:chgData name="Mr. Nobody" userId="d01bf465fa7352d1" providerId="LiveId" clId="{1A7ADB70-5EC2-4804-A0FE-46829803B3FC}" dt="2025-06-03T13:58:43.655" v="10" actId="20577"/>
          <ac:spMkLst>
            <pc:docMk/>
            <pc:sldMk cId="1637640583" sldId="350"/>
            <ac:spMk id="2" creationId="{4346A74E-A01D-3492-E224-A8B57A28EB64}"/>
          </ac:spMkLst>
        </pc:spChg>
      </pc:sldChg>
      <pc:sldChg chg="modSp mod">
        <pc:chgData name="Mr. Nobody" userId="d01bf465fa7352d1" providerId="LiveId" clId="{1A7ADB70-5EC2-4804-A0FE-46829803B3FC}" dt="2025-06-03T13:58:47.976" v="12" actId="20577"/>
        <pc:sldMkLst>
          <pc:docMk/>
          <pc:sldMk cId="560638250" sldId="353"/>
        </pc:sldMkLst>
        <pc:spChg chg="mod">
          <ac:chgData name="Mr. Nobody" userId="d01bf465fa7352d1" providerId="LiveId" clId="{1A7ADB70-5EC2-4804-A0FE-46829803B3FC}" dt="2025-06-03T13:58:47.976" v="12" actId="20577"/>
          <ac:spMkLst>
            <pc:docMk/>
            <pc:sldMk cId="560638250" sldId="353"/>
            <ac:spMk id="2" creationId="{07CFF54F-5B86-005C-83B9-AEE363B81A0D}"/>
          </ac:spMkLst>
        </pc:spChg>
      </pc:sldChg>
      <pc:sldChg chg="modSp mod">
        <pc:chgData name="Mr. Nobody" userId="d01bf465fa7352d1" providerId="LiveId" clId="{1A7ADB70-5EC2-4804-A0FE-46829803B3FC}" dt="2025-06-03T13:58:50.301" v="13" actId="20577"/>
        <pc:sldMkLst>
          <pc:docMk/>
          <pc:sldMk cId="2226727249" sldId="354"/>
        </pc:sldMkLst>
        <pc:spChg chg="mod">
          <ac:chgData name="Mr. Nobody" userId="d01bf465fa7352d1" providerId="LiveId" clId="{1A7ADB70-5EC2-4804-A0FE-46829803B3FC}" dt="2025-06-03T13:58:50.301" v="13" actId="20577"/>
          <ac:spMkLst>
            <pc:docMk/>
            <pc:sldMk cId="2226727249" sldId="354"/>
            <ac:spMk id="2" creationId="{BFFC20E7-100D-C0C2-7A7F-FB1F1478F48E}"/>
          </ac:spMkLst>
        </pc:spChg>
      </pc:sldChg>
      <pc:sldChg chg="modSp mod">
        <pc:chgData name="Mr. Nobody" userId="d01bf465fa7352d1" providerId="LiveId" clId="{1A7ADB70-5EC2-4804-A0FE-46829803B3FC}" dt="2025-06-03T13:58:52.753" v="14" actId="20577"/>
        <pc:sldMkLst>
          <pc:docMk/>
          <pc:sldMk cId="2020391435" sldId="355"/>
        </pc:sldMkLst>
        <pc:spChg chg="mod">
          <ac:chgData name="Mr. Nobody" userId="d01bf465fa7352d1" providerId="LiveId" clId="{1A7ADB70-5EC2-4804-A0FE-46829803B3FC}" dt="2025-06-03T13:58:52.753" v="14" actId="20577"/>
          <ac:spMkLst>
            <pc:docMk/>
            <pc:sldMk cId="2020391435" sldId="355"/>
            <ac:spMk id="2" creationId="{4468021D-ECFE-7910-4EFC-6B12DEC79EF6}"/>
          </ac:spMkLst>
        </pc:spChg>
      </pc:sldChg>
      <pc:sldChg chg="modSp mod">
        <pc:chgData name="Mr. Nobody" userId="d01bf465fa7352d1" providerId="LiveId" clId="{1A7ADB70-5EC2-4804-A0FE-46829803B3FC}" dt="2025-06-03T13:58:55.370" v="15" actId="20577"/>
        <pc:sldMkLst>
          <pc:docMk/>
          <pc:sldMk cId="836417692" sldId="356"/>
        </pc:sldMkLst>
        <pc:spChg chg="mod">
          <ac:chgData name="Mr. Nobody" userId="d01bf465fa7352d1" providerId="LiveId" clId="{1A7ADB70-5EC2-4804-A0FE-46829803B3FC}" dt="2025-06-03T13:58:55.370" v="15" actId="20577"/>
          <ac:spMkLst>
            <pc:docMk/>
            <pc:sldMk cId="836417692" sldId="356"/>
            <ac:spMk id="2" creationId="{1576A312-F9A4-0066-E234-DBFB358F30BB}"/>
          </ac:spMkLst>
        </pc:spChg>
      </pc:sldChg>
      <pc:sldChg chg="modSp mod">
        <pc:chgData name="Mr. Nobody" userId="d01bf465fa7352d1" providerId="LiveId" clId="{1A7ADB70-5EC2-4804-A0FE-46829803B3FC}" dt="2025-06-03T13:58:57.351" v="16" actId="20577"/>
        <pc:sldMkLst>
          <pc:docMk/>
          <pc:sldMk cId="2830557228" sldId="357"/>
        </pc:sldMkLst>
        <pc:spChg chg="mod">
          <ac:chgData name="Mr. Nobody" userId="d01bf465fa7352d1" providerId="LiveId" clId="{1A7ADB70-5EC2-4804-A0FE-46829803B3FC}" dt="2025-06-03T13:58:57.351" v="16" actId="20577"/>
          <ac:spMkLst>
            <pc:docMk/>
            <pc:sldMk cId="2830557228" sldId="357"/>
            <ac:spMk id="2" creationId="{81E34757-03A7-7242-EDAF-5E52BEBEA7B8}"/>
          </ac:spMkLst>
        </pc:spChg>
      </pc:sldChg>
      <pc:sldChg chg="modSp mod">
        <pc:chgData name="Mr. Nobody" userId="d01bf465fa7352d1" providerId="LiveId" clId="{1A7ADB70-5EC2-4804-A0FE-46829803B3FC}" dt="2025-06-03T13:58:59.188" v="17" actId="20577"/>
        <pc:sldMkLst>
          <pc:docMk/>
          <pc:sldMk cId="4208283633" sldId="358"/>
        </pc:sldMkLst>
        <pc:spChg chg="mod">
          <ac:chgData name="Mr. Nobody" userId="d01bf465fa7352d1" providerId="LiveId" clId="{1A7ADB70-5EC2-4804-A0FE-46829803B3FC}" dt="2025-06-03T13:58:59.188" v="17" actId="20577"/>
          <ac:spMkLst>
            <pc:docMk/>
            <pc:sldMk cId="4208283633" sldId="358"/>
            <ac:spMk id="2" creationId="{3F64D30D-E98B-265C-F701-FBCFFE84C368}"/>
          </ac:spMkLst>
        </pc:spChg>
      </pc:sldChg>
      <pc:sldChg chg="modSp mod">
        <pc:chgData name="Mr. Nobody" userId="d01bf465fa7352d1" providerId="LiveId" clId="{1A7ADB70-5EC2-4804-A0FE-46829803B3FC}" dt="2025-06-03T13:59:01.680" v="18" actId="20577"/>
        <pc:sldMkLst>
          <pc:docMk/>
          <pc:sldMk cId="3690873699" sldId="361"/>
        </pc:sldMkLst>
        <pc:spChg chg="mod">
          <ac:chgData name="Mr. Nobody" userId="d01bf465fa7352d1" providerId="LiveId" clId="{1A7ADB70-5EC2-4804-A0FE-46829803B3FC}" dt="2025-06-03T13:59:01.680" v="18" actId="20577"/>
          <ac:spMkLst>
            <pc:docMk/>
            <pc:sldMk cId="3690873699" sldId="361"/>
            <ac:spMk id="2" creationId="{26113780-C133-BC13-269C-B1ADC6DAA8A3}"/>
          </ac:spMkLst>
        </pc:spChg>
      </pc:sldChg>
      <pc:sldChg chg="modSp mod">
        <pc:chgData name="Mr. Nobody" userId="d01bf465fa7352d1" providerId="LiveId" clId="{1A7ADB70-5EC2-4804-A0FE-46829803B3FC}" dt="2025-06-03T13:59:04.071" v="19" actId="20577"/>
        <pc:sldMkLst>
          <pc:docMk/>
          <pc:sldMk cId="3097109024" sldId="362"/>
        </pc:sldMkLst>
        <pc:spChg chg="mod">
          <ac:chgData name="Mr. Nobody" userId="d01bf465fa7352d1" providerId="LiveId" clId="{1A7ADB70-5EC2-4804-A0FE-46829803B3FC}" dt="2025-06-03T13:59:04.071" v="19" actId="20577"/>
          <ac:spMkLst>
            <pc:docMk/>
            <pc:sldMk cId="3097109024" sldId="362"/>
            <ac:spMk id="2" creationId="{CF47EC6C-9B86-7E33-8A9D-90DF17CCE07A}"/>
          </ac:spMkLst>
        </pc:spChg>
      </pc:sldChg>
      <pc:sldChg chg="modSp mod">
        <pc:chgData name="Mr. Nobody" userId="d01bf465fa7352d1" providerId="LiveId" clId="{1A7ADB70-5EC2-4804-A0FE-46829803B3FC}" dt="2025-06-03T13:59:06.545" v="20" actId="20577"/>
        <pc:sldMkLst>
          <pc:docMk/>
          <pc:sldMk cId="2405356666" sldId="363"/>
        </pc:sldMkLst>
        <pc:spChg chg="mod">
          <ac:chgData name="Mr. Nobody" userId="d01bf465fa7352d1" providerId="LiveId" clId="{1A7ADB70-5EC2-4804-A0FE-46829803B3FC}" dt="2025-06-03T13:59:06.545" v="20" actId="20577"/>
          <ac:spMkLst>
            <pc:docMk/>
            <pc:sldMk cId="2405356666" sldId="363"/>
            <ac:spMk id="2" creationId="{34B961DA-FB8A-FE39-1074-F9F26BBC3446}"/>
          </ac:spMkLst>
        </pc:spChg>
      </pc:sldChg>
      <pc:sldChg chg="modSp mod">
        <pc:chgData name="Mr. Nobody" userId="d01bf465fa7352d1" providerId="LiveId" clId="{1A7ADB70-5EC2-4804-A0FE-46829803B3FC}" dt="2025-06-03T13:59:08.624" v="21" actId="20577"/>
        <pc:sldMkLst>
          <pc:docMk/>
          <pc:sldMk cId="44713200" sldId="364"/>
        </pc:sldMkLst>
        <pc:spChg chg="mod">
          <ac:chgData name="Mr. Nobody" userId="d01bf465fa7352d1" providerId="LiveId" clId="{1A7ADB70-5EC2-4804-A0FE-46829803B3FC}" dt="2025-06-03T13:59:08.624" v="21" actId="20577"/>
          <ac:spMkLst>
            <pc:docMk/>
            <pc:sldMk cId="44713200" sldId="364"/>
            <ac:spMk id="2" creationId="{D8EA483C-70B9-BD5F-3579-196E02FDFE2E}"/>
          </ac:spMkLst>
        </pc:spChg>
      </pc:sldChg>
      <pc:sldChg chg="modSp mod">
        <pc:chgData name="Mr. Nobody" userId="d01bf465fa7352d1" providerId="LiveId" clId="{1A7ADB70-5EC2-4804-A0FE-46829803B3FC}" dt="2025-06-03T13:59:10.927" v="22" actId="20577"/>
        <pc:sldMkLst>
          <pc:docMk/>
          <pc:sldMk cId="959922409" sldId="365"/>
        </pc:sldMkLst>
        <pc:spChg chg="mod">
          <ac:chgData name="Mr. Nobody" userId="d01bf465fa7352d1" providerId="LiveId" clId="{1A7ADB70-5EC2-4804-A0FE-46829803B3FC}" dt="2025-06-03T13:59:10.927" v="22" actId="20577"/>
          <ac:spMkLst>
            <pc:docMk/>
            <pc:sldMk cId="959922409" sldId="365"/>
            <ac:spMk id="2" creationId="{ACA7AF47-DBE3-D90D-C477-8F44AA4D07A9}"/>
          </ac:spMkLst>
        </pc:spChg>
      </pc:sldChg>
      <pc:sldChg chg="modSp mod">
        <pc:chgData name="Mr. Nobody" userId="d01bf465fa7352d1" providerId="LiveId" clId="{1A7ADB70-5EC2-4804-A0FE-46829803B3FC}" dt="2025-06-03T13:59:13.498" v="23" actId="20577"/>
        <pc:sldMkLst>
          <pc:docMk/>
          <pc:sldMk cId="2515785788" sldId="366"/>
        </pc:sldMkLst>
        <pc:spChg chg="mod">
          <ac:chgData name="Mr. Nobody" userId="d01bf465fa7352d1" providerId="LiveId" clId="{1A7ADB70-5EC2-4804-A0FE-46829803B3FC}" dt="2025-06-03T13:59:13.498" v="23" actId="20577"/>
          <ac:spMkLst>
            <pc:docMk/>
            <pc:sldMk cId="2515785788" sldId="366"/>
            <ac:spMk id="2" creationId="{F1835608-5019-0D2A-C972-6C675A039C8C}"/>
          </ac:spMkLst>
        </pc:spChg>
      </pc:sldChg>
      <pc:sldChg chg="modSp mod">
        <pc:chgData name="Mr. Nobody" userId="d01bf465fa7352d1" providerId="LiveId" clId="{1A7ADB70-5EC2-4804-A0FE-46829803B3FC}" dt="2025-06-03T13:59:18.502" v="27" actId="20577"/>
        <pc:sldMkLst>
          <pc:docMk/>
          <pc:sldMk cId="2549464457" sldId="367"/>
        </pc:sldMkLst>
        <pc:spChg chg="mod">
          <ac:chgData name="Mr. Nobody" userId="d01bf465fa7352d1" providerId="LiveId" clId="{1A7ADB70-5EC2-4804-A0FE-46829803B3FC}" dt="2025-06-03T13:59:18.502" v="27" actId="20577"/>
          <ac:spMkLst>
            <pc:docMk/>
            <pc:sldMk cId="2549464457" sldId="367"/>
            <ac:spMk id="3" creationId="{5B11DC5F-B41C-A197-0AD4-8085B4BE6122}"/>
          </ac:spMkLst>
        </pc:spChg>
      </pc:sldChg>
      <pc:sldChg chg="modSp mod">
        <pc:chgData name="Mr. Nobody" userId="d01bf465fa7352d1" providerId="LiveId" clId="{1A7ADB70-5EC2-4804-A0FE-46829803B3FC}" dt="2025-06-03T13:59:20.616" v="28" actId="20577"/>
        <pc:sldMkLst>
          <pc:docMk/>
          <pc:sldMk cId="4081112084" sldId="368"/>
        </pc:sldMkLst>
        <pc:spChg chg="mod">
          <ac:chgData name="Mr. Nobody" userId="d01bf465fa7352d1" providerId="LiveId" clId="{1A7ADB70-5EC2-4804-A0FE-46829803B3FC}" dt="2025-06-03T13:59:20.616" v="28" actId="20577"/>
          <ac:spMkLst>
            <pc:docMk/>
            <pc:sldMk cId="4081112084" sldId="368"/>
            <ac:spMk id="2" creationId="{B22A59D2-8EED-FA0F-5031-D4AA5B3EF817}"/>
          </ac:spMkLst>
        </pc:spChg>
      </pc:sldChg>
      <pc:sldChg chg="modSp mod">
        <pc:chgData name="Mr. Nobody" userId="d01bf465fa7352d1" providerId="LiveId" clId="{1A7ADB70-5EC2-4804-A0FE-46829803B3FC}" dt="2025-06-03T13:59:22.844" v="29" actId="20577"/>
        <pc:sldMkLst>
          <pc:docMk/>
          <pc:sldMk cId="3008654206" sldId="369"/>
        </pc:sldMkLst>
        <pc:spChg chg="mod">
          <ac:chgData name="Mr. Nobody" userId="d01bf465fa7352d1" providerId="LiveId" clId="{1A7ADB70-5EC2-4804-A0FE-46829803B3FC}" dt="2025-06-03T13:59:22.844" v="29" actId="20577"/>
          <ac:spMkLst>
            <pc:docMk/>
            <pc:sldMk cId="3008654206" sldId="369"/>
            <ac:spMk id="2" creationId="{ECB602B7-7298-7BBA-B396-B92A838C8A9B}"/>
          </ac:spMkLst>
        </pc:spChg>
      </pc:sldChg>
      <pc:sldChg chg="modSp mod">
        <pc:chgData name="Mr. Nobody" userId="d01bf465fa7352d1" providerId="LiveId" clId="{1A7ADB70-5EC2-4804-A0FE-46829803B3FC}" dt="2025-06-03T13:59:25.123" v="30" actId="20577"/>
        <pc:sldMkLst>
          <pc:docMk/>
          <pc:sldMk cId="444769756" sldId="370"/>
        </pc:sldMkLst>
        <pc:spChg chg="mod">
          <ac:chgData name="Mr. Nobody" userId="d01bf465fa7352d1" providerId="LiveId" clId="{1A7ADB70-5EC2-4804-A0FE-46829803B3FC}" dt="2025-06-03T13:59:25.123" v="30" actId="20577"/>
          <ac:spMkLst>
            <pc:docMk/>
            <pc:sldMk cId="444769756" sldId="370"/>
            <ac:spMk id="2" creationId="{88CBD42D-3401-CC84-85AD-8B5F85879B64}"/>
          </ac:spMkLst>
        </pc:spChg>
      </pc:sldChg>
      <pc:sldChg chg="modSp mod">
        <pc:chgData name="Mr. Nobody" userId="d01bf465fa7352d1" providerId="LiveId" clId="{1A7ADB70-5EC2-4804-A0FE-46829803B3FC}" dt="2025-06-03T13:59:27.652" v="31" actId="20577"/>
        <pc:sldMkLst>
          <pc:docMk/>
          <pc:sldMk cId="4196360975" sldId="371"/>
        </pc:sldMkLst>
        <pc:spChg chg="mod">
          <ac:chgData name="Mr. Nobody" userId="d01bf465fa7352d1" providerId="LiveId" clId="{1A7ADB70-5EC2-4804-A0FE-46829803B3FC}" dt="2025-06-03T13:59:27.652" v="31" actId="20577"/>
          <ac:spMkLst>
            <pc:docMk/>
            <pc:sldMk cId="4196360975" sldId="371"/>
            <ac:spMk id="2" creationId="{0A7211F2-FDAF-D449-FC81-29BFED0D1F72}"/>
          </ac:spMkLst>
        </pc:spChg>
      </pc:sldChg>
      <pc:sldChg chg="modSp mod">
        <pc:chgData name="Mr. Nobody" userId="d01bf465fa7352d1" providerId="LiveId" clId="{1A7ADB70-5EC2-4804-A0FE-46829803B3FC}" dt="2025-06-03T13:59:29.819" v="32" actId="20577"/>
        <pc:sldMkLst>
          <pc:docMk/>
          <pc:sldMk cId="3723962680" sldId="372"/>
        </pc:sldMkLst>
        <pc:spChg chg="mod">
          <ac:chgData name="Mr. Nobody" userId="d01bf465fa7352d1" providerId="LiveId" clId="{1A7ADB70-5EC2-4804-A0FE-46829803B3FC}" dt="2025-06-03T13:59:29.819" v="32" actId="20577"/>
          <ac:spMkLst>
            <pc:docMk/>
            <pc:sldMk cId="3723962680" sldId="372"/>
            <ac:spMk id="2" creationId="{5D22AEF0-08DC-F76D-33B6-5710450E74B5}"/>
          </ac:spMkLst>
        </pc:spChg>
      </pc:sldChg>
      <pc:sldChg chg="modSp mod ord">
        <pc:chgData name="Mr. Nobody" userId="d01bf465fa7352d1" providerId="LiveId" clId="{1A7ADB70-5EC2-4804-A0FE-46829803B3FC}" dt="2025-06-12T13:35:22.953" v="247"/>
        <pc:sldMkLst>
          <pc:docMk/>
          <pc:sldMk cId="2000252513" sldId="373"/>
        </pc:sldMkLst>
        <pc:spChg chg="mod">
          <ac:chgData name="Mr. Nobody" userId="d01bf465fa7352d1" providerId="LiveId" clId="{1A7ADB70-5EC2-4804-A0FE-46829803B3FC}" dt="2025-06-03T13:59:50.819" v="38" actId="20577"/>
          <ac:spMkLst>
            <pc:docMk/>
            <pc:sldMk cId="2000252513" sldId="373"/>
            <ac:spMk id="2" creationId="{AC4E576D-7146-BAA3-2824-00041861BB29}"/>
          </ac:spMkLst>
        </pc:spChg>
      </pc:sldChg>
      <pc:sldChg chg="modSp mod">
        <pc:chgData name="Mr. Nobody" userId="d01bf465fa7352d1" providerId="LiveId" clId="{1A7ADB70-5EC2-4804-A0FE-46829803B3FC}" dt="2025-06-03T13:59:32.226" v="33" actId="20577"/>
        <pc:sldMkLst>
          <pc:docMk/>
          <pc:sldMk cId="227842976" sldId="374"/>
        </pc:sldMkLst>
        <pc:spChg chg="mod">
          <ac:chgData name="Mr. Nobody" userId="d01bf465fa7352d1" providerId="LiveId" clId="{1A7ADB70-5EC2-4804-A0FE-46829803B3FC}" dt="2025-06-03T13:59:32.226" v="33" actId="20577"/>
          <ac:spMkLst>
            <pc:docMk/>
            <pc:sldMk cId="227842976" sldId="374"/>
            <ac:spMk id="2" creationId="{C9FE7836-55C5-A5F2-A741-208FC49F00E7}"/>
          </ac:spMkLst>
        </pc:spChg>
      </pc:sldChg>
      <pc:sldChg chg="modSp mod">
        <pc:chgData name="Mr. Nobody" userId="d01bf465fa7352d1" providerId="LiveId" clId="{1A7ADB70-5EC2-4804-A0FE-46829803B3FC}" dt="2025-06-03T13:59:33.988" v="34" actId="20577"/>
        <pc:sldMkLst>
          <pc:docMk/>
          <pc:sldMk cId="2518892328" sldId="381"/>
        </pc:sldMkLst>
        <pc:spChg chg="mod">
          <ac:chgData name="Mr. Nobody" userId="d01bf465fa7352d1" providerId="LiveId" clId="{1A7ADB70-5EC2-4804-A0FE-46829803B3FC}" dt="2025-06-03T13:59:33.988" v="34" actId="20577"/>
          <ac:spMkLst>
            <pc:docMk/>
            <pc:sldMk cId="2518892328" sldId="381"/>
            <ac:spMk id="2" creationId="{7C3331E3-7EDC-6C7E-B9C3-C88A8FD47F56}"/>
          </ac:spMkLst>
        </pc:spChg>
      </pc:sldChg>
      <pc:sldChg chg="modSp mod">
        <pc:chgData name="Mr. Nobody" userId="d01bf465fa7352d1" providerId="LiveId" clId="{1A7ADB70-5EC2-4804-A0FE-46829803B3FC}" dt="2025-06-03T13:59:46.424" v="36" actId="20577"/>
        <pc:sldMkLst>
          <pc:docMk/>
          <pc:sldMk cId="2911288865" sldId="382"/>
        </pc:sldMkLst>
        <pc:spChg chg="mod">
          <ac:chgData name="Mr. Nobody" userId="d01bf465fa7352d1" providerId="LiveId" clId="{1A7ADB70-5EC2-4804-A0FE-46829803B3FC}" dt="2025-06-03T13:59:46.424" v="36" actId="20577"/>
          <ac:spMkLst>
            <pc:docMk/>
            <pc:sldMk cId="2911288865" sldId="382"/>
            <ac:spMk id="2" creationId="{14424F3F-2AC1-ACF4-B6D8-77A612CDDD15}"/>
          </ac:spMkLst>
        </pc:spChg>
      </pc:sldChg>
      <pc:sldChg chg="modSp mod">
        <pc:chgData name="Mr. Nobody" userId="d01bf465fa7352d1" providerId="LiveId" clId="{1A7ADB70-5EC2-4804-A0FE-46829803B3FC}" dt="2025-06-03T13:59:36.021" v="35" actId="20577"/>
        <pc:sldMkLst>
          <pc:docMk/>
          <pc:sldMk cId="2623464232" sldId="383"/>
        </pc:sldMkLst>
        <pc:spChg chg="mod">
          <ac:chgData name="Mr. Nobody" userId="d01bf465fa7352d1" providerId="LiveId" clId="{1A7ADB70-5EC2-4804-A0FE-46829803B3FC}" dt="2025-06-03T13:59:36.021" v="35" actId="20577"/>
          <ac:spMkLst>
            <pc:docMk/>
            <pc:sldMk cId="2623464232" sldId="383"/>
            <ac:spMk id="2" creationId="{311F99D4-673B-043C-D8F6-E05F641D6D01}"/>
          </ac:spMkLst>
        </pc:spChg>
      </pc:sldChg>
      <pc:sldChg chg="modSp mod">
        <pc:chgData name="Mr. Nobody" userId="d01bf465fa7352d1" providerId="LiveId" clId="{1A7ADB70-5EC2-4804-A0FE-46829803B3FC}" dt="2025-06-03T13:59:49.019" v="37" actId="20577"/>
        <pc:sldMkLst>
          <pc:docMk/>
          <pc:sldMk cId="2167959116" sldId="384"/>
        </pc:sldMkLst>
        <pc:spChg chg="mod">
          <ac:chgData name="Mr. Nobody" userId="d01bf465fa7352d1" providerId="LiveId" clId="{1A7ADB70-5EC2-4804-A0FE-46829803B3FC}" dt="2025-06-03T13:59:49.019" v="37" actId="20577"/>
          <ac:spMkLst>
            <pc:docMk/>
            <pc:sldMk cId="2167959116" sldId="384"/>
            <ac:spMk id="2" creationId="{FEDCAFA5-BB26-1BA5-27F1-A457863286AF}"/>
          </ac:spMkLst>
        </pc:spChg>
      </pc:sldChg>
      <pc:sldChg chg="modSp mod">
        <pc:chgData name="Mr. Nobody" userId="d01bf465fa7352d1" providerId="LiveId" clId="{1A7ADB70-5EC2-4804-A0FE-46829803B3FC}" dt="2025-06-03T13:59:52.896" v="39" actId="20577"/>
        <pc:sldMkLst>
          <pc:docMk/>
          <pc:sldMk cId="940483503" sldId="389"/>
        </pc:sldMkLst>
        <pc:spChg chg="mod">
          <ac:chgData name="Mr. Nobody" userId="d01bf465fa7352d1" providerId="LiveId" clId="{1A7ADB70-5EC2-4804-A0FE-46829803B3FC}" dt="2025-06-03T13:59:52.896" v="39" actId="20577"/>
          <ac:spMkLst>
            <pc:docMk/>
            <pc:sldMk cId="940483503" sldId="389"/>
            <ac:spMk id="5" creationId="{85755502-85CC-2BE4-E91D-8A38613BB41C}"/>
          </ac:spMkLst>
        </pc:spChg>
      </pc:sldChg>
      <pc:sldChg chg="modSp mod">
        <pc:chgData name="Mr. Nobody" userId="d01bf465fa7352d1" providerId="LiveId" clId="{1A7ADB70-5EC2-4804-A0FE-46829803B3FC}" dt="2025-06-03T13:59:55.491" v="40" actId="20577"/>
        <pc:sldMkLst>
          <pc:docMk/>
          <pc:sldMk cId="2773802594" sldId="390"/>
        </pc:sldMkLst>
        <pc:spChg chg="mod">
          <ac:chgData name="Mr. Nobody" userId="d01bf465fa7352d1" providerId="LiveId" clId="{1A7ADB70-5EC2-4804-A0FE-46829803B3FC}" dt="2025-06-03T13:59:55.491" v="40" actId="20577"/>
          <ac:spMkLst>
            <pc:docMk/>
            <pc:sldMk cId="2773802594" sldId="390"/>
            <ac:spMk id="2" creationId="{122C4EA5-512C-831B-6B15-532310518B7D}"/>
          </ac:spMkLst>
        </pc:spChg>
      </pc:sldChg>
      <pc:sldChg chg="modSp mod">
        <pc:chgData name="Mr. Nobody" userId="d01bf465fa7352d1" providerId="LiveId" clId="{1A7ADB70-5EC2-4804-A0FE-46829803B3FC}" dt="2025-06-03T13:59:57.899" v="41" actId="20577"/>
        <pc:sldMkLst>
          <pc:docMk/>
          <pc:sldMk cId="3191716974" sldId="391"/>
        </pc:sldMkLst>
        <pc:spChg chg="mod">
          <ac:chgData name="Mr. Nobody" userId="d01bf465fa7352d1" providerId="LiveId" clId="{1A7ADB70-5EC2-4804-A0FE-46829803B3FC}" dt="2025-06-03T13:59:57.899" v="41" actId="20577"/>
          <ac:spMkLst>
            <pc:docMk/>
            <pc:sldMk cId="3191716974" sldId="391"/>
            <ac:spMk id="2" creationId="{EE64482D-13D9-1CD1-6764-92A1F8027262}"/>
          </ac:spMkLst>
        </pc:spChg>
      </pc:sldChg>
      <pc:sldChg chg="modSp mod">
        <pc:chgData name="Mr. Nobody" userId="d01bf465fa7352d1" providerId="LiveId" clId="{1A7ADB70-5EC2-4804-A0FE-46829803B3FC}" dt="2025-06-03T14:00:00.383" v="42" actId="20577"/>
        <pc:sldMkLst>
          <pc:docMk/>
          <pc:sldMk cId="1266248987" sldId="392"/>
        </pc:sldMkLst>
        <pc:spChg chg="mod">
          <ac:chgData name="Mr. Nobody" userId="d01bf465fa7352d1" providerId="LiveId" clId="{1A7ADB70-5EC2-4804-A0FE-46829803B3FC}" dt="2025-06-03T14:00:00.383" v="42" actId="20577"/>
          <ac:spMkLst>
            <pc:docMk/>
            <pc:sldMk cId="1266248987" sldId="392"/>
            <ac:spMk id="2" creationId="{FF942CA5-086E-0463-22BA-15DD123791D0}"/>
          </ac:spMkLst>
        </pc:spChg>
      </pc:sldChg>
      <pc:sldChg chg="modSp mod">
        <pc:chgData name="Mr. Nobody" userId="d01bf465fa7352d1" providerId="LiveId" clId="{1A7ADB70-5EC2-4804-A0FE-46829803B3FC}" dt="2025-06-03T14:00:05.827" v="46" actId="20577"/>
        <pc:sldMkLst>
          <pc:docMk/>
          <pc:sldMk cId="2903878292" sldId="393"/>
        </pc:sldMkLst>
        <pc:spChg chg="mod">
          <ac:chgData name="Mr. Nobody" userId="d01bf465fa7352d1" providerId="LiveId" clId="{1A7ADB70-5EC2-4804-A0FE-46829803B3FC}" dt="2025-06-03T14:00:05.827" v="46" actId="20577"/>
          <ac:spMkLst>
            <pc:docMk/>
            <pc:sldMk cId="2903878292" sldId="393"/>
            <ac:spMk id="3" creationId="{D2C6CF09-F1EA-C0FC-60BE-1818DEC3E877}"/>
          </ac:spMkLst>
        </pc:spChg>
      </pc:sldChg>
      <pc:sldChg chg="modSp mod">
        <pc:chgData name="Mr. Nobody" userId="d01bf465fa7352d1" providerId="LiveId" clId="{1A7ADB70-5EC2-4804-A0FE-46829803B3FC}" dt="2025-06-03T14:00:11.654" v="48" actId="20577"/>
        <pc:sldMkLst>
          <pc:docMk/>
          <pc:sldMk cId="3891333199" sldId="394"/>
        </pc:sldMkLst>
        <pc:spChg chg="mod">
          <ac:chgData name="Mr. Nobody" userId="d01bf465fa7352d1" providerId="LiveId" clId="{1A7ADB70-5EC2-4804-A0FE-46829803B3FC}" dt="2025-06-03T14:00:11.654" v="48" actId="20577"/>
          <ac:spMkLst>
            <pc:docMk/>
            <pc:sldMk cId="3891333199" sldId="394"/>
            <ac:spMk id="2" creationId="{28E2482C-DB6E-30A7-47F9-643D2CFC0641}"/>
          </ac:spMkLst>
        </pc:spChg>
      </pc:sldChg>
      <pc:sldChg chg="modSp mod">
        <pc:chgData name="Mr. Nobody" userId="d01bf465fa7352d1" providerId="LiveId" clId="{1A7ADB70-5EC2-4804-A0FE-46829803B3FC}" dt="2025-06-03T14:00:19.746" v="52" actId="20577"/>
        <pc:sldMkLst>
          <pc:docMk/>
          <pc:sldMk cId="300031124" sldId="395"/>
        </pc:sldMkLst>
        <pc:spChg chg="mod">
          <ac:chgData name="Mr. Nobody" userId="d01bf465fa7352d1" providerId="LiveId" clId="{1A7ADB70-5EC2-4804-A0FE-46829803B3FC}" dt="2025-06-03T14:00:19.746" v="52" actId="20577"/>
          <ac:spMkLst>
            <pc:docMk/>
            <pc:sldMk cId="300031124" sldId="395"/>
            <ac:spMk id="2" creationId="{C9857C92-B120-DB82-A0F3-8545E59BA78B}"/>
          </ac:spMkLst>
        </pc:spChg>
      </pc:sldChg>
      <pc:sldChg chg="modSp mod">
        <pc:chgData name="Mr. Nobody" userId="d01bf465fa7352d1" providerId="LiveId" clId="{1A7ADB70-5EC2-4804-A0FE-46829803B3FC}" dt="2025-06-03T14:00:13.918" v="49" actId="20577"/>
        <pc:sldMkLst>
          <pc:docMk/>
          <pc:sldMk cId="2355081590" sldId="396"/>
        </pc:sldMkLst>
        <pc:spChg chg="mod">
          <ac:chgData name="Mr. Nobody" userId="d01bf465fa7352d1" providerId="LiveId" clId="{1A7ADB70-5EC2-4804-A0FE-46829803B3FC}" dt="2025-06-03T14:00:13.918" v="49" actId="20577"/>
          <ac:spMkLst>
            <pc:docMk/>
            <pc:sldMk cId="2355081590" sldId="396"/>
            <ac:spMk id="2" creationId="{B00E3BB0-F251-1047-5A01-51244CA1AF2D}"/>
          </ac:spMkLst>
        </pc:spChg>
      </pc:sldChg>
      <pc:sldChg chg="modSp mod">
        <pc:chgData name="Mr. Nobody" userId="d01bf465fa7352d1" providerId="LiveId" clId="{1A7ADB70-5EC2-4804-A0FE-46829803B3FC}" dt="2025-06-03T14:00:18.067" v="51" actId="20577"/>
        <pc:sldMkLst>
          <pc:docMk/>
          <pc:sldMk cId="3775298493" sldId="397"/>
        </pc:sldMkLst>
        <pc:spChg chg="mod">
          <ac:chgData name="Mr. Nobody" userId="d01bf465fa7352d1" providerId="LiveId" clId="{1A7ADB70-5EC2-4804-A0FE-46829803B3FC}" dt="2025-06-03T14:00:18.067" v="51" actId="20577"/>
          <ac:spMkLst>
            <pc:docMk/>
            <pc:sldMk cId="3775298493" sldId="397"/>
            <ac:spMk id="2" creationId="{FAA00D18-5884-03B5-C404-630F2252AF6D}"/>
          </ac:spMkLst>
        </pc:spChg>
      </pc:sldChg>
      <pc:sldChg chg="modSp mod">
        <pc:chgData name="Mr. Nobody" userId="d01bf465fa7352d1" providerId="LiveId" clId="{1A7ADB70-5EC2-4804-A0FE-46829803B3FC}" dt="2025-06-03T14:00:08.669" v="47" actId="20577"/>
        <pc:sldMkLst>
          <pc:docMk/>
          <pc:sldMk cId="1401288851" sldId="398"/>
        </pc:sldMkLst>
        <pc:spChg chg="mod">
          <ac:chgData name="Mr. Nobody" userId="d01bf465fa7352d1" providerId="LiveId" clId="{1A7ADB70-5EC2-4804-A0FE-46829803B3FC}" dt="2025-06-03T14:00:08.669" v="47" actId="20577"/>
          <ac:spMkLst>
            <pc:docMk/>
            <pc:sldMk cId="1401288851" sldId="398"/>
            <ac:spMk id="2" creationId="{3CBBA17B-3338-756D-1DFA-70D669002828}"/>
          </ac:spMkLst>
        </pc:spChg>
      </pc:sldChg>
      <pc:sldChg chg="modSp mod">
        <pc:chgData name="Mr. Nobody" userId="d01bf465fa7352d1" providerId="LiveId" clId="{1A7ADB70-5EC2-4804-A0FE-46829803B3FC}" dt="2025-06-03T14:00:16.258" v="50" actId="20577"/>
        <pc:sldMkLst>
          <pc:docMk/>
          <pc:sldMk cId="2106239124" sldId="399"/>
        </pc:sldMkLst>
        <pc:spChg chg="mod">
          <ac:chgData name="Mr. Nobody" userId="d01bf465fa7352d1" providerId="LiveId" clId="{1A7ADB70-5EC2-4804-A0FE-46829803B3FC}" dt="2025-06-03T14:00:16.258" v="50" actId="20577"/>
          <ac:spMkLst>
            <pc:docMk/>
            <pc:sldMk cId="2106239124" sldId="399"/>
            <ac:spMk id="2" creationId="{C015498E-EDD1-B61C-AF06-3D1331B4303E}"/>
          </ac:spMkLst>
        </pc:spChg>
      </pc:sldChg>
      <pc:sldChg chg="modSp mod">
        <pc:chgData name="Mr. Nobody" userId="d01bf465fa7352d1" providerId="LiveId" clId="{1A7ADB70-5EC2-4804-A0FE-46829803B3FC}" dt="2025-06-03T14:00:22.409" v="53" actId="20577"/>
        <pc:sldMkLst>
          <pc:docMk/>
          <pc:sldMk cId="4107136943" sldId="400"/>
        </pc:sldMkLst>
        <pc:spChg chg="mod">
          <ac:chgData name="Mr. Nobody" userId="d01bf465fa7352d1" providerId="LiveId" clId="{1A7ADB70-5EC2-4804-A0FE-46829803B3FC}" dt="2025-06-03T14:00:22.409" v="53" actId="20577"/>
          <ac:spMkLst>
            <pc:docMk/>
            <pc:sldMk cId="4107136943" sldId="400"/>
            <ac:spMk id="2" creationId="{9C8D9145-5327-71BC-0707-3E4F48E3C3A3}"/>
          </ac:spMkLst>
        </pc:spChg>
      </pc:sldChg>
      <pc:sldChg chg="addSp delSp modSp add mod">
        <pc:chgData name="Mr. Nobody" userId="d01bf465fa7352d1" providerId="LiveId" clId="{1A7ADB70-5EC2-4804-A0FE-46829803B3FC}" dt="2025-06-12T13:53:12.801" v="442" actId="1076"/>
        <pc:sldMkLst>
          <pc:docMk/>
          <pc:sldMk cId="3023097688" sldId="402"/>
        </pc:sldMkLst>
        <pc:spChg chg="del">
          <ac:chgData name="Mr. Nobody" userId="d01bf465fa7352d1" providerId="LiveId" clId="{1A7ADB70-5EC2-4804-A0FE-46829803B3FC}" dt="2025-06-12T13:23:13.242" v="56" actId="478"/>
          <ac:spMkLst>
            <pc:docMk/>
            <pc:sldMk cId="3023097688" sldId="402"/>
            <ac:spMk id="4" creationId="{5AA92833-307C-2283-E7A6-500BA0968939}"/>
          </ac:spMkLst>
        </pc:spChg>
        <pc:spChg chg="del">
          <ac:chgData name="Mr. Nobody" userId="d01bf465fa7352d1" providerId="LiveId" clId="{1A7ADB70-5EC2-4804-A0FE-46829803B3FC}" dt="2025-06-12T13:23:11.900" v="55" actId="478"/>
          <ac:spMkLst>
            <pc:docMk/>
            <pc:sldMk cId="3023097688" sldId="402"/>
            <ac:spMk id="5" creationId="{87DC5377-456C-880A-9E45-5FC6198D7C10}"/>
          </ac:spMkLst>
        </pc:spChg>
        <pc:spChg chg="add mod">
          <ac:chgData name="Mr. Nobody" userId="d01bf465fa7352d1" providerId="LiveId" clId="{1A7ADB70-5EC2-4804-A0FE-46829803B3FC}" dt="2025-06-12T13:53:04.778" v="441" actId="164"/>
          <ac:spMkLst>
            <pc:docMk/>
            <pc:sldMk cId="3023097688" sldId="402"/>
            <ac:spMk id="7" creationId="{963481A4-6A98-EE99-B713-B5660361842C}"/>
          </ac:spMkLst>
        </pc:spChg>
        <pc:spChg chg="add mod">
          <ac:chgData name="Mr. Nobody" userId="d01bf465fa7352d1" providerId="LiveId" clId="{1A7ADB70-5EC2-4804-A0FE-46829803B3FC}" dt="2025-06-12T13:34:19.837" v="243" actId="1076"/>
          <ac:spMkLst>
            <pc:docMk/>
            <pc:sldMk cId="3023097688" sldId="402"/>
            <ac:spMk id="8" creationId="{1D110ECA-DF3F-22D1-4B61-74748E175ED8}"/>
          </ac:spMkLst>
        </pc:spChg>
        <pc:spChg chg="add del mod">
          <ac:chgData name="Mr. Nobody" userId="d01bf465fa7352d1" providerId="LiveId" clId="{1A7ADB70-5EC2-4804-A0FE-46829803B3FC}" dt="2025-06-12T13:23:15.115" v="58" actId="478"/>
          <ac:spMkLst>
            <pc:docMk/>
            <pc:sldMk cId="3023097688" sldId="402"/>
            <ac:spMk id="8" creationId="{EDD301BB-6F17-9FB8-2D00-EF7CEC7A5762}"/>
          </ac:spMkLst>
        </pc:spChg>
        <pc:spChg chg="add mod">
          <ac:chgData name="Mr. Nobody" userId="d01bf465fa7352d1" providerId="LiveId" clId="{1A7ADB70-5EC2-4804-A0FE-46829803B3FC}" dt="2025-06-12T13:34:30.322" v="245" actId="1076"/>
          <ac:spMkLst>
            <pc:docMk/>
            <pc:sldMk cId="3023097688" sldId="402"/>
            <ac:spMk id="9" creationId="{35ED31BA-D148-F2F6-8F14-B3F6A93DDB46}"/>
          </ac:spMkLst>
        </pc:spChg>
        <pc:spChg chg="add mod">
          <ac:chgData name="Mr. Nobody" userId="d01bf465fa7352d1" providerId="LiveId" clId="{1A7ADB70-5EC2-4804-A0FE-46829803B3FC}" dt="2025-06-12T13:53:04.778" v="441" actId="164"/>
          <ac:spMkLst>
            <pc:docMk/>
            <pc:sldMk cId="3023097688" sldId="402"/>
            <ac:spMk id="10" creationId="{5232E79F-4302-507E-CCCA-3FD89BBD6D32}"/>
          </ac:spMkLst>
        </pc:spChg>
        <pc:spChg chg="add mod">
          <ac:chgData name="Mr. Nobody" userId="d01bf465fa7352d1" providerId="LiveId" clId="{1A7ADB70-5EC2-4804-A0FE-46829803B3FC}" dt="2025-06-12T13:53:04.778" v="441" actId="164"/>
          <ac:spMkLst>
            <pc:docMk/>
            <pc:sldMk cId="3023097688" sldId="402"/>
            <ac:spMk id="11" creationId="{05114DF9-FEAB-86AE-ED18-8BFDDD559F96}"/>
          </ac:spMkLst>
        </pc:spChg>
        <pc:spChg chg="add mod">
          <ac:chgData name="Mr. Nobody" userId="d01bf465fa7352d1" providerId="LiveId" clId="{1A7ADB70-5EC2-4804-A0FE-46829803B3FC}" dt="2025-06-12T13:53:04.778" v="441" actId="164"/>
          <ac:spMkLst>
            <pc:docMk/>
            <pc:sldMk cId="3023097688" sldId="402"/>
            <ac:spMk id="12" creationId="{9642B311-1F1A-E8C5-9723-0008F17BF158}"/>
          </ac:spMkLst>
        </pc:spChg>
        <pc:spChg chg="add mod">
          <ac:chgData name="Mr. Nobody" userId="d01bf465fa7352d1" providerId="LiveId" clId="{1A7ADB70-5EC2-4804-A0FE-46829803B3FC}" dt="2025-06-12T13:34:25.553" v="244" actId="1076"/>
          <ac:spMkLst>
            <pc:docMk/>
            <pc:sldMk cId="3023097688" sldId="402"/>
            <ac:spMk id="14" creationId="{3EE20FFA-46D4-061C-28A2-AA42E2DD0E58}"/>
          </ac:spMkLst>
        </pc:spChg>
        <pc:spChg chg="add mod">
          <ac:chgData name="Mr. Nobody" userId="d01bf465fa7352d1" providerId="LiveId" clId="{1A7ADB70-5EC2-4804-A0FE-46829803B3FC}" dt="2025-06-12T13:34:03.001" v="236" actId="2711"/>
          <ac:spMkLst>
            <pc:docMk/>
            <pc:sldMk cId="3023097688" sldId="402"/>
            <ac:spMk id="18" creationId="{3A4AEECE-F325-0C74-9176-A07BD563CB39}"/>
          </ac:spMkLst>
        </pc:spChg>
        <pc:spChg chg="add mod">
          <ac:chgData name="Mr. Nobody" userId="d01bf465fa7352d1" providerId="LiveId" clId="{1A7ADB70-5EC2-4804-A0FE-46829803B3FC}" dt="2025-06-12T13:53:01.149" v="440" actId="164"/>
          <ac:spMkLst>
            <pc:docMk/>
            <pc:sldMk cId="3023097688" sldId="402"/>
            <ac:spMk id="22" creationId="{572CB71E-4523-56F9-B9C4-013E326C74FE}"/>
          </ac:spMkLst>
        </pc:spChg>
        <pc:spChg chg="add mod">
          <ac:chgData name="Mr. Nobody" userId="d01bf465fa7352d1" providerId="LiveId" clId="{1A7ADB70-5EC2-4804-A0FE-46829803B3FC}" dt="2025-06-12T13:53:01.149" v="440" actId="164"/>
          <ac:spMkLst>
            <pc:docMk/>
            <pc:sldMk cId="3023097688" sldId="402"/>
            <ac:spMk id="23" creationId="{DA66D42C-9F07-0013-FE49-BC510A9E4EC1}"/>
          </ac:spMkLst>
        </pc:spChg>
        <pc:spChg chg="add mod">
          <ac:chgData name="Mr. Nobody" userId="d01bf465fa7352d1" providerId="LiveId" clId="{1A7ADB70-5EC2-4804-A0FE-46829803B3FC}" dt="2025-06-12T13:53:01.149" v="440" actId="164"/>
          <ac:spMkLst>
            <pc:docMk/>
            <pc:sldMk cId="3023097688" sldId="402"/>
            <ac:spMk id="24" creationId="{61A98F0F-9A4E-EA6B-BC41-C43A048DB2AB}"/>
          </ac:spMkLst>
        </pc:spChg>
        <pc:spChg chg="add mod">
          <ac:chgData name="Mr. Nobody" userId="d01bf465fa7352d1" providerId="LiveId" clId="{1A7ADB70-5EC2-4804-A0FE-46829803B3FC}" dt="2025-06-12T13:53:01.149" v="440" actId="164"/>
          <ac:spMkLst>
            <pc:docMk/>
            <pc:sldMk cId="3023097688" sldId="402"/>
            <ac:spMk id="25" creationId="{2A49E05B-958A-C7C3-E1BF-EFFD481D0C45}"/>
          </ac:spMkLst>
        </pc:spChg>
        <pc:grpChg chg="add del mod">
          <ac:chgData name="Mr. Nobody" userId="d01bf465fa7352d1" providerId="LiveId" clId="{1A7ADB70-5EC2-4804-A0FE-46829803B3FC}" dt="2025-06-12T13:30:58.172" v="185" actId="478"/>
          <ac:grpSpMkLst>
            <pc:docMk/>
            <pc:sldMk cId="3023097688" sldId="402"/>
            <ac:grpSpMk id="5" creationId="{88FCB062-3F78-D7C1-28EE-1CF1C70472E8}"/>
          </ac:grpSpMkLst>
        </pc:grpChg>
        <pc:grpChg chg="add mod">
          <ac:chgData name="Mr. Nobody" userId="d01bf465fa7352d1" providerId="LiveId" clId="{1A7ADB70-5EC2-4804-A0FE-46829803B3FC}" dt="2025-06-12T13:53:04.778" v="441" actId="164"/>
          <ac:grpSpMkLst>
            <pc:docMk/>
            <pc:sldMk cId="3023097688" sldId="402"/>
            <ac:grpSpMk id="26" creationId="{36AED43D-401A-0AA3-D1D5-95577AD562FD}"/>
          </ac:grpSpMkLst>
        </pc:grpChg>
        <pc:grpChg chg="add mod">
          <ac:chgData name="Mr. Nobody" userId="d01bf465fa7352d1" providerId="LiveId" clId="{1A7ADB70-5EC2-4804-A0FE-46829803B3FC}" dt="2025-06-12T13:53:01.149" v="440" actId="164"/>
          <ac:grpSpMkLst>
            <pc:docMk/>
            <pc:sldMk cId="3023097688" sldId="402"/>
            <ac:grpSpMk id="43" creationId="{DD1A1819-EAC2-2743-46D5-F7CF728D0EDC}"/>
          </ac:grpSpMkLst>
        </pc:grpChg>
        <pc:grpChg chg="add mod">
          <ac:chgData name="Mr. Nobody" userId="d01bf465fa7352d1" providerId="LiveId" clId="{1A7ADB70-5EC2-4804-A0FE-46829803B3FC}" dt="2025-06-12T13:53:12.801" v="442" actId="1076"/>
          <ac:grpSpMkLst>
            <pc:docMk/>
            <pc:sldMk cId="3023097688" sldId="402"/>
            <ac:grpSpMk id="44" creationId="{AC797EA7-7D20-B656-D484-4DDFF0D8E85B}"/>
          </ac:grpSpMkLst>
        </pc:grpChg>
        <pc:picChg chg="del">
          <ac:chgData name="Mr. Nobody" userId="d01bf465fa7352d1" providerId="LiveId" clId="{1A7ADB70-5EC2-4804-A0FE-46829803B3FC}" dt="2025-06-12T13:23:14.208" v="57" actId="478"/>
          <ac:picMkLst>
            <pc:docMk/>
            <pc:sldMk cId="3023097688" sldId="402"/>
            <ac:picMk id="3" creationId="{3ED37ED6-6FCA-7904-1689-0A94B4EF4C45}"/>
          </ac:picMkLst>
        </pc:picChg>
        <pc:picChg chg="add del mod">
          <ac:chgData name="Mr. Nobody" userId="d01bf465fa7352d1" providerId="LiveId" clId="{1A7ADB70-5EC2-4804-A0FE-46829803B3FC}" dt="2025-06-12T13:25:41.181" v="88" actId="478"/>
          <ac:picMkLst>
            <pc:docMk/>
            <pc:sldMk cId="3023097688" sldId="402"/>
            <ac:picMk id="9" creationId="{9AD81BED-B136-6A24-9AFB-18D7A7900EC2}"/>
          </ac:picMkLst>
        </pc:picChg>
        <pc:cxnChg chg="add mod ord">
          <ac:chgData name="Mr. Nobody" userId="d01bf465fa7352d1" providerId="LiveId" clId="{1A7ADB70-5EC2-4804-A0FE-46829803B3FC}" dt="2025-06-12T13:26:57.938" v="104" actId="164"/>
          <ac:cxnSpMkLst>
            <pc:docMk/>
            <pc:sldMk cId="3023097688" sldId="402"/>
            <ac:cxnSpMk id="3" creationId="{74923542-6982-7027-283D-DA6800E92F94}"/>
          </ac:cxnSpMkLst>
        </pc:cxnChg>
        <pc:cxnChg chg="add mod ord">
          <ac:chgData name="Mr. Nobody" userId="d01bf465fa7352d1" providerId="LiveId" clId="{1A7ADB70-5EC2-4804-A0FE-46829803B3FC}" dt="2025-06-12T13:26:57.938" v="104" actId="164"/>
          <ac:cxnSpMkLst>
            <pc:docMk/>
            <pc:sldMk cId="3023097688" sldId="402"/>
            <ac:cxnSpMk id="4" creationId="{140FE80B-AFAC-E5E0-A9F9-88A9B2CBF05C}"/>
          </ac:cxnSpMkLst>
        </pc:cxnChg>
        <pc:cxnChg chg="add mod ord">
          <ac:chgData name="Mr. Nobody" userId="d01bf465fa7352d1" providerId="LiveId" clId="{1A7ADB70-5EC2-4804-A0FE-46829803B3FC}" dt="2025-06-12T13:26:57.938" v="104" actId="164"/>
          <ac:cxnSpMkLst>
            <pc:docMk/>
            <pc:sldMk cId="3023097688" sldId="402"/>
            <ac:cxnSpMk id="13" creationId="{C4B85855-E106-5F84-1476-61995B8B3518}"/>
          </ac:cxnSpMkLst>
        </pc:cxnChg>
        <pc:cxnChg chg="add del mod">
          <ac:chgData name="Mr. Nobody" userId="d01bf465fa7352d1" providerId="LiveId" clId="{1A7ADB70-5EC2-4804-A0FE-46829803B3FC}" dt="2025-06-12T13:25:55.865" v="94" actId="478"/>
          <ac:cxnSpMkLst>
            <pc:docMk/>
            <pc:sldMk cId="3023097688" sldId="402"/>
            <ac:cxnSpMk id="15" creationId="{66DDB5B9-52D4-AE21-794E-7D558810431F}"/>
          </ac:cxnSpMkLst>
        </pc:cxnChg>
        <pc:cxnChg chg="add mod">
          <ac:chgData name="Mr. Nobody" userId="d01bf465fa7352d1" providerId="LiveId" clId="{1A7ADB70-5EC2-4804-A0FE-46829803B3FC}" dt="2025-06-12T13:53:12.801" v="442" actId="1076"/>
          <ac:cxnSpMkLst>
            <pc:docMk/>
            <pc:sldMk cId="3023097688" sldId="402"/>
            <ac:cxnSpMk id="16" creationId="{6F6D0BFD-E79E-1CC5-BB4B-0A88C376260F}"/>
          </ac:cxnSpMkLst>
        </pc:cxnChg>
        <pc:cxnChg chg="add del mod">
          <ac:chgData name="Mr. Nobody" userId="d01bf465fa7352d1" providerId="LiveId" clId="{1A7ADB70-5EC2-4804-A0FE-46829803B3FC}" dt="2025-06-12T13:25:55.379" v="93" actId="478"/>
          <ac:cxnSpMkLst>
            <pc:docMk/>
            <pc:sldMk cId="3023097688" sldId="402"/>
            <ac:cxnSpMk id="16" creationId="{C34C919B-A986-1B74-0A40-E4EEBA1D831A}"/>
          </ac:cxnSpMkLst>
        </pc:cxnChg>
        <pc:cxnChg chg="add del mod">
          <ac:chgData name="Mr. Nobody" userId="d01bf465fa7352d1" providerId="LiveId" clId="{1A7ADB70-5EC2-4804-A0FE-46829803B3FC}" dt="2025-06-12T13:25:54.666" v="92" actId="478"/>
          <ac:cxnSpMkLst>
            <pc:docMk/>
            <pc:sldMk cId="3023097688" sldId="402"/>
            <ac:cxnSpMk id="17" creationId="{F97774A2-1551-33CB-FFE5-04E551684662}"/>
          </ac:cxnSpMkLst>
        </pc:cxnChg>
        <pc:cxnChg chg="add mod ord">
          <ac:chgData name="Mr. Nobody" userId="d01bf465fa7352d1" providerId="LiveId" clId="{1A7ADB70-5EC2-4804-A0FE-46829803B3FC}" dt="2025-06-12T13:26:57.938" v="104" actId="164"/>
          <ac:cxnSpMkLst>
            <pc:docMk/>
            <pc:sldMk cId="3023097688" sldId="402"/>
            <ac:cxnSpMk id="20" creationId="{6CD7E0C6-5583-EE49-309D-60C051B8EE2F}"/>
          </ac:cxnSpMkLst>
        </pc:cxnChg>
        <pc:cxnChg chg="add mod">
          <ac:chgData name="Mr. Nobody" userId="d01bf465fa7352d1" providerId="LiveId" clId="{1A7ADB70-5EC2-4804-A0FE-46829803B3FC}" dt="2025-06-12T13:53:12.801" v="442" actId="1076"/>
          <ac:cxnSpMkLst>
            <pc:docMk/>
            <pc:sldMk cId="3023097688" sldId="402"/>
            <ac:cxnSpMk id="29" creationId="{C2495C6A-5CFA-E801-CA3F-6E91BD49698C}"/>
          </ac:cxnSpMkLst>
        </pc:cxnChg>
        <pc:cxnChg chg="add mod">
          <ac:chgData name="Mr. Nobody" userId="d01bf465fa7352d1" providerId="LiveId" clId="{1A7ADB70-5EC2-4804-A0FE-46829803B3FC}" dt="2025-06-12T13:53:12.801" v="442" actId="1076"/>
          <ac:cxnSpMkLst>
            <pc:docMk/>
            <pc:sldMk cId="3023097688" sldId="402"/>
            <ac:cxnSpMk id="32" creationId="{573016E0-4619-34DF-3556-915964859B14}"/>
          </ac:cxnSpMkLst>
        </pc:cxnChg>
        <pc:cxnChg chg="add mod">
          <ac:chgData name="Mr. Nobody" userId="d01bf465fa7352d1" providerId="LiveId" clId="{1A7ADB70-5EC2-4804-A0FE-46829803B3FC}" dt="2025-06-12T13:53:12.801" v="442" actId="1076"/>
          <ac:cxnSpMkLst>
            <pc:docMk/>
            <pc:sldMk cId="3023097688" sldId="402"/>
            <ac:cxnSpMk id="37" creationId="{1CB61826-C385-8BD2-C8DF-5A69DD650077}"/>
          </ac:cxnSpMkLst>
        </pc:cxnChg>
      </pc:sldChg>
      <pc:sldChg chg="addSp delSp modSp add mod">
        <pc:chgData name="Mr. Nobody" userId="d01bf465fa7352d1" providerId="LiveId" clId="{1A7ADB70-5EC2-4804-A0FE-46829803B3FC}" dt="2025-06-12T13:53:56.039" v="484" actId="1036"/>
        <pc:sldMkLst>
          <pc:docMk/>
          <pc:sldMk cId="195219617" sldId="403"/>
        </pc:sldMkLst>
        <pc:spChg chg="del">
          <ac:chgData name="Mr. Nobody" userId="d01bf465fa7352d1" providerId="LiveId" clId="{1A7ADB70-5EC2-4804-A0FE-46829803B3FC}" dt="2025-06-12T13:35:32.162" v="250" actId="478"/>
          <ac:spMkLst>
            <pc:docMk/>
            <pc:sldMk cId="195219617" sldId="403"/>
            <ac:spMk id="5" creationId="{2A95DAB7-10FE-2263-F8F3-E1CEAE566974}"/>
          </ac:spMkLst>
        </pc:spChg>
        <pc:spChg chg="del">
          <ac:chgData name="Mr. Nobody" userId="d01bf465fa7352d1" providerId="LiveId" clId="{1A7ADB70-5EC2-4804-A0FE-46829803B3FC}" dt="2025-06-12T13:35:31.021" v="249" actId="478"/>
          <ac:spMkLst>
            <pc:docMk/>
            <pc:sldMk cId="195219617" sldId="403"/>
            <ac:spMk id="6" creationId="{815CF79D-31E8-988A-7A4F-285D2B2E2956}"/>
          </ac:spMkLst>
        </pc:spChg>
        <pc:spChg chg="add del mod">
          <ac:chgData name="Mr. Nobody" userId="d01bf465fa7352d1" providerId="LiveId" clId="{1A7ADB70-5EC2-4804-A0FE-46829803B3FC}" dt="2025-06-12T13:35:34.679" v="253" actId="478"/>
          <ac:spMkLst>
            <pc:docMk/>
            <pc:sldMk cId="195219617" sldId="403"/>
            <ac:spMk id="8" creationId="{EAA7693C-4C85-39F1-ED1F-DBCE66BC73FB}"/>
          </ac:spMkLst>
        </pc:spChg>
        <pc:spChg chg="add mod">
          <ac:chgData name="Mr. Nobody" userId="d01bf465fa7352d1" providerId="LiveId" clId="{1A7ADB70-5EC2-4804-A0FE-46829803B3FC}" dt="2025-06-12T13:53:39.587" v="443" actId="164"/>
          <ac:spMkLst>
            <pc:docMk/>
            <pc:sldMk cId="195219617" sldId="403"/>
            <ac:spMk id="9" creationId="{7B6451DE-A8BC-5F86-EEFE-8EDD62C02C8C}"/>
          </ac:spMkLst>
        </pc:spChg>
        <pc:spChg chg="add del mod">
          <ac:chgData name="Mr. Nobody" userId="d01bf465fa7352d1" providerId="LiveId" clId="{1A7ADB70-5EC2-4804-A0FE-46829803B3FC}" dt="2025-06-12T13:35:57.189" v="256" actId="478"/>
          <ac:spMkLst>
            <pc:docMk/>
            <pc:sldMk cId="195219617" sldId="403"/>
            <ac:spMk id="10" creationId="{05D66238-A9F5-08F6-0A84-30B125F423B1}"/>
          </ac:spMkLst>
        </pc:spChg>
        <pc:spChg chg="add del mod">
          <ac:chgData name="Mr. Nobody" userId="d01bf465fa7352d1" providerId="LiveId" clId="{1A7ADB70-5EC2-4804-A0FE-46829803B3FC}" dt="2025-06-12T13:35:57.720" v="257" actId="478"/>
          <ac:spMkLst>
            <pc:docMk/>
            <pc:sldMk cId="195219617" sldId="403"/>
            <ac:spMk id="11" creationId="{4273158B-3307-201A-084E-8A63BCB84525}"/>
          </ac:spMkLst>
        </pc:spChg>
        <pc:spChg chg="add mod">
          <ac:chgData name="Mr. Nobody" userId="d01bf465fa7352d1" providerId="LiveId" clId="{1A7ADB70-5EC2-4804-A0FE-46829803B3FC}" dt="2025-06-12T13:53:56.039" v="484" actId="1036"/>
          <ac:spMkLst>
            <pc:docMk/>
            <pc:sldMk cId="195219617" sldId="403"/>
            <ac:spMk id="12" creationId="{13847218-9C9B-E475-6987-44DB92FF9866}"/>
          </ac:spMkLst>
        </pc:spChg>
        <pc:spChg chg="add mod">
          <ac:chgData name="Mr. Nobody" userId="d01bf465fa7352d1" providerId="LiveId" clId="{1A7ADB70-5EC2-4804-A0FE-46829803B3FC}" dt="2025-06-12T13:53:39.587" v="443" actId="164"/>
          <ac:spMkLst>
            <pc:docMk/>
            <pc:sldMk cId="195219617" sldId="403"/>
            <ac:spMk id="13" creationId="{D8875290-7D80-D172-2AE4-DD8F832688AA}"/>
          </ac:spMkLst>
        </pc:spChg>
        <pc:spChg chg="add mod">
          <ac:chgData name="Mr. Nobody" userId="d01bf465fa7352d1" providerId="LiveId" clId="{1A7ADB70-5EC2-4804-A0FE-46829803B3FC}" dt="2025-06-12T13:47:06.443" v="428" actId="1035"/>
          <ac:spMkLst>
            <pc:docMk/>
            <pc:sldMk cId="195219617" sldId="403"/>
            <ac:spMk id="14" creationId="{5885ED04-9D11-7495-4918-FA4D136BB2FD}"/>
          </ac:spMkLst>
        </pc:spChg>
        <pc:spChg chg="add mod">
          <ac:chgData name="Mr. Nobody" userId="d01bf465fa7352d1" providerId="LiveId" clId="{1A7ADB70-5EC2-4804-A0FE-46829803B3FC}" dt="2025-06-12T13:53:56.039" v="484" actId="1036"/>
          <ac:spMkLst>
            <pc:docMk/>
            <pc:sldMk cId="195219617" sldId="403"/>
            <ac:spMk id="15" creationId="{130CFF2B-22D1-04BC-07E2-B0D4B7F94893}"/>
          </ac:spMkLst>
        </pc:spChg>
        <pc:spChg chg="del">
          <ac:chgData name="Mr. Nobody" userId="d01bf465fa7352d1" providerId="LiveId" clId="{1A7ADB70-5EC2-4804-A0FE-46829803B3FC}" dt="2025-06-12T13:46:20.482" v="369" actId="478"/>
          <ac:spMkLst>
            <pc:docMk/>
            <pc:sldMk cId="195219617" sldId="403"/>
            <ac:spMk id="16" creationId="{0543354F-F30B-2233-E343-ECE0928AD902}"/>
          </ac:spMkLst>
        </pc:spChg>
        <pc:spChg chg="mod topLvl">
          <ac:chgData name="Mr. Nobody" userId="d01bf465fa7352d1" providerId="LiveId" clId="{1A7ADB70-5EC2-4804-A0FE-46829803B3FC}" dt="2025-06-12T13:45:35.356" v="356" actId="164"/>
          <ac:spMkLst>
            <pc:docMk/>
            <pc:sldMk cId="195219617" sldId="403"/>
            <ac:spMk id="19" creationId="{963D4C7C-5902-1B28-8C9F-6AA7F86F4566}"/>
          </ac:spMkLst>
        </pc:spChg>
        <pc:spChg chg="del mod topLvl">
          <ac:chgData name="Mr. Nobody" userId="d01bf465fa7352d1" providerId="LiveId" clId="{1A7ADB70-5EC2-4804-A0FE-46829803B3FC}" dt="2025-06-12T13:44:54.726" v="347" actId="478"/>
          <ac:spMkLst>
            <pc:docMk/>
            <pc:sldMk cId="195219617" sldId="403"/>
            <ac:spMk id="20" creationId="{D23E479E-F7EA-D4A0-CFBB-C560CBC1C635}"/>
          </ac:spMkLst>
        </pc:spChg>
        <pc:spChg chg="mod topLvl">
          <ac:chgData name="Mr. Nobody" userId="d01bf465fa7352d1" providerId="LiveId" clId="{1A7ADB70-5EC2-4804-A0FE-46829803B3FC}" dt="2025-06-12T13:45:35.356" v="356" actId="164"/>
          <ac:spMkLst>
            <pc:docMk/>
            <pc:sldMk cId="195219617" sldId="403"/>
            <ac:spMk id="21" creationId="{B4ED5B2F-0F38-CB5C-CBCA-6A3E0AC4C9D2}"/>
          </ac:spMkLst>
        </pc:spChg>
        <pc:spChg chg="mod topLvl">
          <ac:chgData name="Mr. Nobody" userId="d01bf465fa7352d1" providerId="LiveId" clId="{1A7ADB70-5EC2-4804-A0FE-46829803B3FC}" dt="2025-06-12T13:45:35.356" v="356" actId="164"/>
          <ac:spMkLst>
            <pc:docMk/>
            <pc:sldMk cId="195219617" sldId="403"/>
            <ac:spMk id="22" creationId="{51E98B93-AB8D-D912-AC99-BF0E9A10949B}"/>
          </ac:spMkLst>
        </pc:spChg>
        <pc:spChg chg="add del mod">
          <ac:chgData name="Mr. Nobody" userId="d01bf465fa7352d1" providerId="LiveId" clId="{1A7ADB70-5EC2-4804-A0FE-46829803B3FC}" dt="2025-06-12T13:41:53.773" v="306"/>
          <ac:spMkLst>
            <pc:docMk/>
            <pc:sldMk cId="195219617" sldId="403"/>
            <ac:spMk id="26" creationId="{DD66B981-DC5D-F843-C758-B88908424654}"/>
          </ac:spMkLst>
        </pc:spChg>
        <pc:spChg chg="add mod ord">
          <ac:chgData name="Mr. Nobody" userId="d01bf465fa7352d1" providerId="LiveId" clId="{1A7ADB70-5EC2-4804-A0FE-46829803B3FC}" dt="2025-06-12T13:44:36.692" v="344" actId="164"/>
          <ac:spMkLst>
            <pc:docMk/>
            <pc:sldMk cId="195219617" sldId="403"/>
            <ac:spMk id="27" creationId="{F6312C8B-90E4-B636-1CEB-5932AA1C1A42}"/>
          </ac:spMkLst>
        </pc:spChg>
        <pc:spChg chg="add del mod">
          <ac:chgData name="Mr. Nobody" userId="d01bf465fa7352d1" providerId="LiveId" clId="{1A7ADB70-5EC2-4804-A0FE-46829803B3FC}" dt="2025-06-12T13:41:53.773" v="306"/>
          <ac:spMkLst>
            <pc:docMk/>
            <pc:sldMk cId="195219617" sldId="403"/>
            <ac:spMk id="28" creationId="{DA0B83EF-718C-D866-CD5D-9B2E6A884B6C}"/>
          </ac:spMkLst>
        </pc:spChg>
        <pc:spChg chg="mod">
          <ac:chgData name="Mr. Nobody" userId="d01bf465fa7352d1" providerId="LiveId" clId="{1A7ADB70-5EC2-4804-A0FE-46829803B3FC}" dt="2025-06-12T13:38:27.806" v="277"/>
          <ac:spMkLst>
            <pc:docMk/>
            <pc:sldMk cId="195219617" sldId="403"/>
            <ac:spMk id="29" creationId="{D332C634-E71C-54AB-AAAB-5BFCCF476166}"/>
          </ac:spMkLst>
        </pc:spChg>
        <pc:spChg chg="mod">
          <ac:chgData name="Mr. Nobody" userId="d01bf465fa7352d1" providerId="LiveId" clId="{1A7ADB70-5EC2-4804-A0FE-46829803B3FC}" dt="2025-06-12T13:38:57.237" v="280"/>
          <ac:spMkLst>
            <pc:docMk/>
            <pc:sldMk cId="195219617" sldId="403"/>
            <ac:spMk id="30" creationId="{9D618030-5AE2-B6CE-2B7D-FD8AB82D526D}"/>
          </ac:spMkLst>
        </pc:spChg>
        <pc:spChg chg="mod">
          <ac:chgData name="Mr. Nobody" userId="d01bf465fa7352d1" providerId="LiveId" clId="{1A7ADB70-5EC2-4804-A0FE-46829803B3FC}" dt="2025-06-12T13:40:29.076" v="285"/>
          <ac:spMkLst>
            <pc:docMk/>
            <pc:sldMk cId="195219617" sldId="403"/>
            <ac:spMk id="31" creationId="{D19CFAED-F1A8-2493-0CA4-237BB33C30EE}"/>
          </ac:spMkLst>
        </pc:spChg>
        <pc:spChg chg="mod">
          <ac:chgData name="Mr. Nobody" userId="d01bf465fa7352d1" providerId="LiveId" clId="{1A7ADB70-5EC2-4804-A0FE-46829803B3FC}" dt="2025-06-12T13:40:52.477" v="292"/>
          <ac:spMkLst>
            <pc:docMk/>
            <pc:sldMk cId="195219617" sldId="403"/>
            <ac:spMk id="32" creationId="{D57CBA5D-C55E-B993-D070-051DA3091605}"/>
          </ac:spMkLst>
        </pc:spChg>
        <pc:spChg chg="mod">
          <ac:chgData name="Mr. Nobody" userId="d01bf465fa7352d1" providerId="LiveId" clId="{1A7ADB70-5EC2-4804-A0FE-46829803B3FC}" dt="2025-06-12T13:53:39.587" v="443" actId="164"/>
          <ac:spMkLst>
            <pc:docMk/>
            <pc:sldMk cId="195219617" sldId="403"/>
            <ac:spMk id="33" creationId="{75CBFE4A-A60F-5AB5-821D-94CEFF4966D9}"/>
          </ac:spMkLst>
        </pc:spChg>
        <pc:spChg chg="add mod">
          <ac:chgData name="Mr. Nobody" userId="d01bf465fa7352d1" providerId="LiveId" clId="{1A7ADB70-5EC2-4804-A0FE-46829803B3FC}" dt="2025-06-12T13:44:36.692" v="344" actId="164"/>
          <ac:spMkLst>
            <pc:docMk/>
            <pc:sldMk cId="195219617" sldId="403"/>
            <ac:spMk id="34" creationId="{C5E970F0-A82C-6A0B-DC40-1AF454DCFD43}"/>
          </ac:spMkLst>
        </pc:spChg>
        <pc:spChg chg="add mod">
          <ac:chgData name="Mr. Nobody" userId="d01bf465fa7352d1" providerId="LiveId" clId="{1A7ADB70-5EC2-4804-A0FE-46829803B3FC}" dt="2025-06-12T13:44:36.692" v="344" actId="164"/>
          <ac:spMkLst>
            <pc:docMk/>
            <pc:sldMk cId="195219617" sldId="403"/>
            <ac:spMk id="35" creationId="{1F135D42-9F3C-9B4A-36EC-E0066D3E56B9}"/>
          </ac:spMkLst>
        </pc:spChg>
        <pc:spChg chg="add mod">
          <ac:chgData name="Mr. Nobody" userId="d01bf465fa7352d1" providerId="LiveId" clId="{1A7ADB70-5EC2-4804-A0FE-46829803B3FC}" dt="2025-06-12T13:44:05.573" v="338" actId="164"/>
          <ac:spMkLst>
            <pc:docMk/>
            <pc:sldMk cId="195219617" sldId="403"/>
            <ac:spMk id="36" creationId="{42B6E611-B74F-B90E-B300-DCDE48F3E3DE}"/>
          </ac:spMkLst>
        </pc:spChg>
        <pc:spChg chg="add mod">
          <ac:chgData name="Mr. Nobody" userId="d01bf465fa7352d1" providerId="LiveId" clId="{1A7ADB70-5EC2-4804-A0FE-46829803B3FC}" dt="2025-06-12T13:44:05.573" v="338" actId="164"/>
          <ac:spMkLst>
            <pc:docMk/>
            <pc:sldMk cId="195219617" sldId="403"/>
            <ac:spMk id="37" creationId="{3396DCF6-3690-0CBF-B3CB-337FF482B64A}"/>
          </ac:spMkLst>
        </pc:spChg>
        <pc:spChg chg="add mod">
          <ac:chgData name="Mr. Nobody" userId="d01bf465fa7352d1" providerId="LiveId" clId="{1A7ADB70-5EC2-4804-A0FE-46829803B3FC}" dt="2025-06-12T13:44:05.573" v="338" actId="164"/>
          <ac:spMkLst>
            <pc:docMk/>
            <pc:sldMk cId="195219617" sldId="403"/>
            <ac:spMk id="38" creationId="{1D8764C6-129F-3737-D7AC-8D9A5393D133}"/>
          </ac:spMkLst>
        </pc:spChg>
        <pc:spChg chg="add mod">
          <ac:chgData name="Mr. Nobody" userId="d01bf465fa7352d1" providerId="LiveId" clId="{1A7ADB70-5EC2-4804-A0FE-46829803B3FC}" dt="2025-06-12T13:44:05.573" v="338" actId="164"/>
          <ac:spMkLst>
            <pc:docMk/>
            <pc:sldMk cId="195219617" sldId="403"/>
            <ac:spMk id="39" creationId="{8A081F95-7482-4FDD-A157-F25F2B5BA5B1}"/>
          </ac:spMkLst>
        </pc:spChg>
        <pc:spChg chg="add mod">
          <ac:chgData name="Mr. Nobody" userId="d01bf465fa7352d1" providerId="LiveId" clId="{1A7ADB70-5EC2-4804-A0FE-46829803B3FC}" dt="2025-06-12T13:49:03.867" v="437" actId="14100"/>
          <ac:spMkLst>
            <pc:docMk/>
            <pc:sldMk cId="195219617" sldId="403"/>
            <ac:spMk id="40" creationId="{75199972-4D04-0332-A88B-169BFDBB77D3}"/>
          </ac:spMkLst>
        </pc:spChg>
        <pc:spChg chg="add mod">
          <ac:chgData name="Mr. Nobody" userId="d01bf465fa7352d1" providerId="LiveId" clId="{1A7ADB70-5EC2-4804-A0FE-46829803B3FC}" dt="2025-06-12T13:53:39.587" v="443" actId="164"/>
          <ac:spMkLst>
            <pc:docMk/>
            <pc:sldMk cId="195219617" sldId="403"/>
            <ac:spMk id="53" creationId="{91D6435E-8FBB-BDF1-2639-14DD48ABE88B}"/>
          </ac:spMkLst>
        </pc:spChg>
        <pc:grpChg chg="del">
          <ac:chgData name="Mr. Nobody" userId="d01bf465fa7352d1" providerId="LiveId" clId="{1A7ADB70-5EC2-4804-A0FE-46829803B3FC}" dt="2025-06-12T13:44:53.108" v="346" actId="165"/>
          <ac:grpSpMkLst>
            <pc:docMk/>
            <pc:sldMk cId="195219617" sldId="403"/>
            <ac:grpSpMk id="18" creationId="{0B6AA856-3043-F858-84DF-F0420F6995FC}"/>
          </ac:grpSpMkLst>
        </pc:grpChg>
        <pc:grpChg chg="add mod">
          <ac:chgData name="Mr. Nobody" userId="d01bf465fa7352d1" providerId="LiveId" clId="{1A7ADB70-5EC2-4804-A0FE-46829803B3FC}" dt="2025-06-12T13:53:39.587" v="443" actId="164"/>
          <ac:grpSpMkLst>
            <pc:docMk/>
            <pc:sldMk cId="195219617" sldId="403"/>
            <ac:grpSpMk id="41" creationId="{F953707E-CDC9-37B5-57E8-5546C07658AE}"/>
          </ac:grpSpMkLst>
        </pc:grpChg>
        <pc:grpChg chg="add mod">
          <ac:chgData name="Mr. Nobody" userId="d01bf465fa7352d1" providerId="LiveId" clId="{1A7ADB70-5EC2-4804-A0FE-46829803B3FC}" dt="2025-06-12T13:53:39.587" v="443" actId="164"/>
          <ac:grpSpMkLst>
            <pc:docMk/>
            <pc:sldMk cId="195219617" sldId="403"/>
            <ac:grpSpMk id="42" creationId="{309A1BE2-60DF-A45B-108F-0C72EE47FD40}"/>
          </ac:grpSpMkLst>
        </pc:grpChg>
        <pc:grpChg chg="add del mod">
          <ac:chgData name="Mr. Nobody" userId="d01bf465fa7352d1" providerId="LiveId" clId="{1A7ADB70-5EC2-4804-A0FE-46829803B3FC}" dt="2025-06-12T13:45:17.461" v="353" actId="165"/>
          <ac:grpSpMkLst>
            <pc:docMk/>
            <pc:sldMk cId="195219617" sldId="403"/>
            <ac:grpSpMk id="46" creationId="{5E6C3D77-6ED5-FC6B-6BA8-D69C127BA5C1}"/>
          </ac:grpSpMkLst>
        </pc:grpChg>
        <pc:grpChg chg="add mod">
          <ac:chgData name="Mr. Nobody" userId="d01bf465fa7352d1" providerId="LiveId" clId="{1A7ADB70-5EC2-4804-A0FE-46829803B3FC}" dt="2025-06-12T13:53:39.587" v="443" actId="164"/>
          <ac:grpSpMkLst>
            <pc:docMk/>
            <pc:sldMk cId="195219617" sldId="403"/>
            <ac:grpSpMk id="49" creationId="{C5CF5930-98C9-622F-EBC3-4A079333553C}"/>
          </ac:grpSpMkLst>
        </pc:grpChg>
        <pc:grpChg chg="add mod">
          <ac:chgData name="Mr. Nobody" userId="d01bf465fa7352d1" providerId="LiveId" clId="{1A7ADB70-5EC2-4804-A0FE-46829803B3FC}" dt="2025-06-12T13:53:43.095" v="444" actId="1076"/>
          <ac:grpSpMkLst>
            <pc:docMk/>
            <pc:sldMk cId="195219617" sldId="403"/>
            <ac:grpSpMk id="54" creationId="{FC925D98-3ADD-E4C3-CE5D-56BE1506E82E}"/>
          </ac:grpSpMkLst>
        </pc:grpChg>
        <pc:picChg chg="del">
          <ac:chgData name="Mr. Nobody" userId="d01bf465fa7352d1" providerId="LiveId" clId="{1A7ADB70-5EC2-4804-A0FE-46829803B3FC}" dt="2025-06-12T13:35:33.322" v="251" actId="478"/>
          <ac:picMkLst>
            <pc:docMk/>
            <pc:sldMk cId="195219617" sldId="403"/>
            <ac:picMk id="4" creationId="{107B3511-16ED-9B71-313E-32E86FEEA60C}"/>
          </ac:picMkLst>
        </pc:picChg>
        <pc:cxnChg chg="mod">
          <ac:chgData name="Mr. Nobody" userId="d01bf465fa7352d1" providerId="LiveId" clId="{1A7ADB70-5EC2-4804-A0FE-46829803B3FC}" dt="2025-06-12T13:53:56.039" v="484" actId="1036"/>
          <ac:cxnSpMkLst>
            <pc:docMk/>
            <pc:sldMk cId="195219617" sldId="403"/>
            <ac:cxnSpMk id="17" creationId="{527438CC-BCEC-5CE9-0E34-2AAC55A8A761}"/>
          </ac:cxnSpMkLst>
        </pc:cxnChg>
        <pc:cxnChg chg="del mod">
          <ac:chgData name="Mr. Nobody" userId="d01bf465fa7352d1" providerId="LiveId" clId="{1A7ADB70-5EC2-4804-A0FE-46829803B3FC}" dt="2025-06-12T13:46:23.002" v="370" actId="478"/>
          <ac:cxnSpMkLst>
            <pc:docMk/>
            <pc:sldMk cId="195219617" sldId="403"/>
            <ac:cxnSpMk id="23" creationId="{298DD943-4C0C-FD15-6184-00C8CC1FDEBB}"/>
          </ac:cxnSpMkLst>
        </pc:cxnChg>
        <pc:cxnChg chg="del mod">
          <ac:chgData name="Mr. Nobody" userId="d01bf465fa7352d1" providerId="LiveId" clId="{1A7ADB70-5EC2-4804-A0FE-46829803B3FC}" dt="2025-06-12T13:46:19.215" v="368" actId="478"/>
          <ac:cxnSpMkLst>
            <pc:docMk/>
            <pc:sldMk cId="195219617" sldId="403"/>
            <ac:cxnSpMk id="24" creationId="{6C2ED6D0-2627-322E-F008-A4EE5F574BF1}"/>
          </ac:cxnSpMkLst>
        </pc:cxnChg>
        <pc:cxnChg chg="mod">
          <ac:chgData name="Mr. Nobody" userId="d01bf465fa7352d1" providerId="LiveId" clId="{1A7ADB70-5EC2-4804-A0FE-46829803B3FC}" dt="2025-06-12T13:53:56.039" v="484" actId="1036"/>
          <ac:cxnSpMkLst>
            <pc:docMk/>
            <pc:sldMk cId="195219617" sldId="403"/>
            <ac:cxnSpMk id="25" creationId="{BDEB1290-6E79-8BD4-3B6A-7C886ED24CC9}"/>
          </ac:cxnSpMkLst>
        </pc:cxnChg>
        <pc:cxnChg chg="add mod">
          <ac:chgData name="Mr. Nobody" userId="d01bf465fa7352d1" providerId="LiveId" clId="{1A7ADB70-5EC2-4804-A0FE-46829803B3FC}" dt="2025-06-12T13:53:43.095" v="444" actId="1076"/>
          <ac:cxnSpMkLst>
            <pc:docMk/>
            <pc:sldMk cId="195219617" sldId="403"/>
            <ac:cxnSpMk id="51" creationId="{62C6DCAB-1163-25A7-1CEB-095744045046}"/>
          </ac:cxnSpMkLst>
        </pc:cxnChg>
      </pc:sldChg>
    </pc:docChg>
  </pc:docChgLst>
  <pc:docChgLst>
    <pc:chgData name="Mr. Nobody" userId="d01bf465fa7352d1" providerId="LiveId" clId="{0D4E6BD9-4BD6-46A1-8D0E-6FD971DA1A5C}"/>
    <pc:docChg chg="undo custSel addSld delSld modSld sldOrd modMainMaster">
      <pc:chgData name="Mr. Nobody" userId="d01bf465fa7352d1" providerId="LiveId" clId="{0D4E6BD9-4BD6-46A1-8D0E-6FD971DA1A5C}" dt="2025-05-15T13:13:46.284" v="18687" actId="20577"/>
      <pc:docMkLst>
        <pc:docMk/>
      </pc:docMkLst>
      <pc:sldChg chg="addSp delSp modSp new mod">
        <pc:chgData name="Mr. Nobody" userId="d01bf465fa7352d1" providerId="LiveId" clId="{0D4E6BD9-4BD6-46A1-8D0E-6FD971DA1A5C}" dt="2025-05-11T06:35:16.224" v="18663" actId="20577"/>
        <pc:sldMkLst>
          <pc:docMk/>
          <pc:sldMk cId="2733625115" sldId="256"/>
        </pc:sldMkLst>
        <pc:spChg chg="mod">
          <ac:chgData name="Mr. Nobody" userId="d01bf465fa7352d1" providerId="LiveId" clId="{0D4E6BD9-4BD6-46A1-8D0E-6FD971DA1A5C}" dt="2025-04-23T19:00:13.543" v="96" actId="122"/>
          <ac:spMkLst>
            <pc:docMk/>
            <pc:sldMk cId="2733625115" sldId="256"/>
            <ac:spMk id="2" creationId="{521447FE-EB38-4DB0-6D20-8301A1235427}"/>
          </ac:spMkLst>
        </pc:spChg>
        <pc:spChg chg="mod">
          <ac:chgData name="Mr. Nobody" userId="d01bf465fa7352d1" providerId="LiveId" clId="{0D4E6BD9-4BD6-46A1-8D0E-6FD971DA1A5C}" dt="2025-05-11T06:35:16.224" v="18663" actId="20577"/>
          <ac:spMkLst>
            <pc:docMk/>
            <pc:sldMk cId="2733625115" sldId="256"/>
            <ac:spMk id="3" creationId="{4D2D25DF-43A0-144B-A600-40CE7BA57AA6}"/>
          </ac:spMkLst>
        </pc:spChg>
        <pc:picChg chg="add del mod ord">
          <ac:chgData name="Mr. Nobody" userId="d01bf465fa7352d1" providerId="LiveId" clId="{0D4E6BD9-4BD6-46A1-8D0E-6FD971DA1A5C}" dt="2025-04-30T19:58:07.713" v="17215" actId="29295"/>
          <ac:picMkLst>
            <pc:docMk/>
            <pc:sldMk cId="2733625115" sldId="256"/>
            <ac:picMk id="11" creationId="{6E8E5070-2DBC-D630-29E1-24AA92D025C0}"/>
          </ac:picMkLst>
        </pc:picChg>
      </pc:sldChg>
      <pc:sldChg chg="addSp delSp modSp new del mod">
        <pc:chgData name="Mr. Nobody" userId="d01bf465fa7352d1" providerId="LiveId" clId="{0D4E6BD9-4BD6-46A1-8D0E-6FD971DA1A5C}" dt="2025-04-23T19:12:27.361" v="312" actId="47"/>
        <pc:sldMkLst>
          <pc:docMk/>
          <pc:sldMk cId="2219823629" sldId="257"/>
        </pc:sldMkLst>
      </pc:sldChg>
      <pc:sldChg chg="new del">
        <pc:chgData name="Mr. Nobody" userId="d01bf465fa7352d1" providerId="LiveId" clId="{0D4E6BD9-4BD6-46A1-8D0E-6FD971DA1A5C}" dt="2025-04-23T18:58:32.769" v="92" actId="47"/>
        <pc:sldMkLst>
          <pc:docMk/>
          <pc:sldMk cId="3198825834" sldId="257"/>
        </pc:sldMkLst>
      </pc:sldChg>
      <pc:sldChg chg="addSp modSp new mod">
        <pc:chgData name="Mr. Nobody" userId="d01bf465fa7352d1" providerId="LiveId" clId="{0D4E6BD9-4BD6-46A1-8D0E-6FD971DA1A5C}" dt="2025-04-26T01:39:12.338" v="6877" actId="20577"/>
        <pc:sldMkLst>
          <pc:docMk/>
          <pc:sldMk cId="2169937717" sldId="258"/>
        </pc:sldMkLst>
      </pc:sldChg>
      <pc:sldChg chg="addSp modSp add mod">
        <pc:chgData name="Mr. Nobody" userId="d01bf465fa7352d1" providerId="LiveId" clId="{0D4E6BD9-4BD6-46A1-8D0E-6FD971DA1A5C}" dt="2025-04-26T01:40:15.962" v="6910" actId="20577"/>
        <pc:sldMkLst>
          <pc:docMk/>
          <pc:sldMk cId="3943634754" sldId="259"/>
        </pc:sldMkLst>
      </pc:sldChg>
      <pc:sldChg chg="modSp add del mod">
        <pc:chgData name="Mr. Nobody" userId="d01bf465fa7352d1" providerId="LiveId" clId="{0D4E6BD9-4BD6-46A1-8D0E-6FD971DA1A5C}" dt="2025-04-23T19:20:43.481" v="692" actId="47"/>
        <pc:sldMkLst>
          <pc:docMk/>
          <pc:sldMk cId="645352347" sldId="260"/>
        </pc:sldMkLst>
      </pc:sldChg>
      <pc:sldChg chg="modSp add mod">
        <pc:chgData name="Mr. Nobody" userId="d01bf465fa7352d1" providerId="LiveId" clId="{0D4E6BD9-4BD6-46A1-8D0E-6FD971DA1A5C}" dt="2025-04-26T01:40:27.182" v="6923" actId="20577"/>
        <pc:sldMkLst>
          <pc:docMk/>
          <pc:sldMk cId="2495184423" sldId="260"/>
        </pc:sldMkLst>
      </pc:sldChg>
      <pc:sldChg chg="add del">
        <pc:chgData name="Mr. Nobody" userId="d01bf465fa7352d1" providerId="LiveId" clId="{0D4E6BD9-4BD6-46A1-8D0E-6FD971DA1A5C}" dt="2025-04-23T19:14:21.881" v="498" actId="47"/>
        <pc:sldMkLst>
          <pc:docMk/>
          <pc:sldMk cId="2627976858" sldId="260"/>
        </pc:sldMkLst>
      </pc:sldChg>
      <pc:sldChg chg="addSp modSp new mod">
        <pc:chgData name="Mr. Nobody" userId="d01bf465fa7352d1" providerId="LiveId" clId="{0D4E6BD9-4BD6-46A1-8D0E-6FD971DA1A5C}" dt="2025-04-24T05:21:54.661" v="3845" actId="20577"/>
        <pc:sldMkLst>
          <pc:docMk/>
          <pc:sldMk cId="199411362" sldId="261"/>
        </pc:sldMkLst>
      </pc:sldChg>
      <pc:sldChg chg="add del">
        <pc:chgData name="Mr. Nobody" userId="d01bf465fa7352d1" providerId="LiveId" clId="{0D4E6BD9-4BD6-46A1-8D0E-6FD971DA1A5C}" dt="2025-04-23T19:19:29.853" v="635" actId="47"/>
        <pc:sldMkLst>
          <pc:docMk/>
          <pc:sldMk cId="2485080072" sldId="261"/>
        </pc:sldMkLst>
      </pc:sldChg>
      <pc:sldChg chg="addSp delSp modSp add mod ord">
        <pc:chgData name="Mr. Nobody" userId="d01bf465fa7352d1" providerId="LiveId" clId="{0D4E6BD9-4BD6-46A1-8D0E-6FD971DA1A5C}" dt="2025-04-24T03:55:19.049" v="2520" actId="20577"/>
        <pc:sldMkLst>
          <pc:docMk/>
          <pc:sldMk cId="3796069790" sldId="262"/>
        </pc:sldMkLst>
      </pc:sldChg>
      <pc:sldChg chg="modSp add mod">
        <pc:chgData name="Mr. Nobody" userId="d01bf465fa7352d1" providerId="LiveId" clId="{0D4E6BD9-4BD6-46A1-8D0E-6FD971DA1A5C}" dt="2025-04-26T01:40:35.350" v="6936" actId="20577"/>
        <pc:sldMkLst>
          <pc:docMk/>
          <pc:sldMk cId="713171313" sldId="263"/>
        </pc:sldMkLst>
      </pc:sldChg>
      <pc:sldChg chg="addSp delSp modSp new mod">
        <pc:chgData name="Mr. Nobody" userId="d01bf465fa7352d1" providerId="LiveId" clId="{0D4E6BD9-4BD6-46A1-8D0E-6FD971DA1A5C}" dt="2025-04-28T20:15:32.273" v="12813" actId="478"/>
        <pc:sldMkLst>
          <pc:docMk/>
          <pc:sldMk cId="15789342" sldId="264"/>
        </pc:sldMkLst>
      </pc:sldChg>
      <pc:sldChg chg="addSp delSp modSp new mod">
        <pc:chgData name="Mr. Nobody" userId="d01bf465fa7352d1" providerId="LiveId" clId="{0D4E6BD9-4BD6-46A1-8D0E-6FD971DA1A5C}" dt="2025-04-28T15:28:49.299" v="9853" actId="29295"/>
        <pc:sldMkLst>
          <pc:docMk/>
          <pc:sldMk cId="1434436490" sldId="265"/>
        </pc:sldMkLst>
      </pc:sldChg>
      <pc:sldChg chg="addSp delSp modSp add mod">
        <pc:chgData name="Mr. Nobody" userId="d01bf465fa7352d1" providerId="LiveId" clId="{0D4E6BD9-4BD6-46A1-8D0E-6FD971DA1A5C}" dt="2025-04-28T15:23:36.410" v="9811" actId="29295"/>
        <pc:sldMkLst>
          <pc:docMk/>
          <pc:sldMk cId="1036404226" sldId="266"/>
        </pc:sldMkLst>
      </pc:sldChg>
      <pc:sldChg chg="modSp add mod">
        <pc:chgData name="Mr. Nobody" userId="d01bf465fa7352d1" providerId="LiveId" clId="{0D4E6BD9-4BD6-46A1-8D0E-6FD971DA1A5C}" dt="2025-04-26T01:40:41.441" v="6949" actId="20577"/>
        <pc:sldMkLst>
          <pc:docMk/>
          <pc:sldMk cId="3398269698" sldId="267"/>
        </pc:sldMkLst>
      </pc:sldChg>
      <pc:sldChg chg="addSp delSp modSp add mod ord">
        <pc:chgData name="Mr. Nobody" userId="d01bf465fa7352d1" providerId="LiveId" clId="{0D4E6BD9-4BD6-46A1-8D0E-6FD971DA1A5C}" dt="2025-04-28T20:35:44.172" v="13107"/>
        <pc:sldMkLst>
          <pc:docMk/>
          <pc:sldMk cId="149412361" sldId="268"/>
        </pc:sldMkLst>
      </pc:sldChg>
      <pc:sldChg chg="modSp add del mod">
        <pc:chgData name="Mr. Nobody" userId="d01bf465fa7352d1" providerId="LiveId" clId="{0D4E6BD9-4BD6-46A1-8D0E-6FD971DA1A5C}" dt="2025-04-24T03:46:01.441" v="2453" actId="47"/>
        <pc:sldMkLst>
          <pc:docMk/>
          <pc:sldMk cId="2709811984" sldId="268"/>
        </pc:sldMkLst>
      </pc:sldChg>
      <pc:sldChg chg="modSp add del mod">
        <pc:chgData name="Mr. Nobody" userId="d01bf465fa7352d1" providerId="LiveId" clId="{0D4E6BD9-4BD6-46A1-8D0E-6FD971DA1A5C}" dt="2025-04-24T03:46:01.441" v="2453" actId="47"/>
        <pc:sldMkLst>
          <pc:docMk/>
          <pc:sldMk cId="1495389965" sldId="269"/>
        </pc:sldMkLst>
      </pc:sldChg>
      <pc:sldChg chg="addSp delSp modSp add mod">
        <pc:chgData name="Mr. Nobody" userId="d01bf465fa7352d1" providerId="LiveId" clId="{0D4E6BD9-4BD6-46A1-8D0E-6FD971DA1A5C}" dt="2025-04-28T20:17:19.665" v="12842" actId="164"/>
        <pc:sldMkLst>
          <pc:docMk/>
          <pc:sldMk cId="2241437012" sldId="269"/>
        </pc:sldMkLst>
      </pc:sldChg>
      <pc:sldChg chg="addSp delSp modSp add mod">
        <pc:chgData name="Mr. Nobody" userId="d01bf465fa7352d1" providerId="LiveId" clId="{0D4E6BD9-4BD6-46A1-8D0E-6FD971DA1A5C}" dt="2025-04-28T20:16:52.372" v="12833" actId="164"/>
        <pc:sldMkLst>
          <pc:docMk/>
          <pc:sldMk cId="2706856247" sldId="270"/>
        </pc:sldMkLst>
      </pc:sldChg>
      <pc:sldChg chg="delSp modSp add mod">
        <pc:chgData name="Mr. Nobody" userId="d01bf465fa7352d1" providerId="LiveId" clId="{0D4E6BD9-4BD6-46A1-8D0E-6FD971DA1A5C}" dt="2025-04-28T20:17:29.650" v="12845" actId="478"/>
        <pc:sldMkLst>
          <pc:docMk/>
          <pc:sldMk cId="435446101" sldId="271"/>
        </pc:sldMkLst>
      </pc:sldChg>
      <pc:sldChg chg="modSp add mod">
        <pc:chgData name="Mr. Nobody" userId="d01bf465fa7352d1" providerId="LiveId" clId="{0D4E6BD9-4BD6-46A1-8D0E-6FD971DA1A5C}" dt="2025-04-24T03:56:23.234" v="2533" actId="20577"/>
        <pc:sldMkLst>
          <pc:docMk/>
          <pc:sldMk cId="1923101561" sldId="272"/>
        </pc:sldMkLst>
      </pc:sldChg>
      <pc:sldChg chg="modSp add mod">
        <pc:chgData name="Mr. Nobody" userId="d01bf465fa7352d1" providerId="LiveId" clId="{0D4E6BD9-4BD6-46A1-8D0E-6FD971DA1A5C}" dt="2025-04-26T01:40:48.101" v="6962" actId="20577"/>
        <pc:sldMkLst>
          <pc:docMk/>
          <pc:sldMk cId="2036408062" sldId="273"/>
        </pc:sldMkLst>
      </pc:sldChg>
      <pc:sldChg chg="add del">
        <pc:chgData name="Mr. Nobody" userId="d01bf465fa7352d1" providerId="LiveId" clId="{0D4E6BD9-4BD6-46A1-8D0E-6FD971DA1A5C}" dt="2025-04-24T03:53:28.495" v="2489" actId="47"/>
        <pc:sldMkLst>
          <pc:docMk/>
          <pc:sldMk cId="2959762019" sldId="273"/>
        </pc:sldMkLst>
      </pc:sldChg>
      <pc:sldChg chg="addSp delSp modSp add mod">
        <pc:chgData name="Mr. Nobody" userId="d01bf465fa7352d1" providerId="LiveId" clId="{0D4E6BD9-4BD6-46A1-8D0E-6FD971DA1A5C}" dt="2025-04-28T20:17:52.443" v="12846" actId="478"/>
        <pc:sldMkLst>
          <pc:docMk/>
          <pc:sldMk cId="1082790996" sldId="274"/>
        </pc:sldMkLst>
      </pc:sldChg>
      <pc:sldChg chg="addSp delSp modSp add mod">
        <pc:chgData name="Mr. Nobody" userId="d01bf465fa7352d1" providerId="LiveId" clId="{0D4E6BD9-4BD6-46A1-8D0E-6FD971DA1A5C}" dt="2025-04-24T11:32:32.094" v="4441" actId="207"/>
        <pc:sldMkLst>
          <pc:docMk/>
          <pc:sldMk cId="479999946" sldId="275"/>
        </pc:sldMkLst>
      </pc:sldChg>
      <pc:sldChg chg="modSp add del mod">
        <pc:chgData name="Mr. Nobody" userId="d01bf465fa7352d1" providerId="LiveId" clId="{0D4E6BD9-4BD6-46A1-8D0E-6FD971DA1A5C}" dt="2025-04-28T20:18:01.355" v="12847" actId="47"/>
        <pc:sldMkLst>
          <pc:docMk/>
          <pc:sldMk cId="382424386" sldId="276"/>
        </pc:sldMkLst>
      </pc:sldChg>
      <pc:sldChg chg="addSp delSp modSp add mod">
        <pc:chgData name="Mr. Nobody" userId="d01bf465fa7352d1" providerId="LiveId" clId="{0D4E6BD9-4BD6-46A1-8D0E-6FD971DA1A5C}" dt="2025-04-28T20:18:48.068" v="12856"/>
        <pc:sldMkLst>
          <pc:docMk/>
          <pc:sldMk cId="2263517747" sldId="277"/>
        </pc:sldMkLst>
      </pc:sldChg>
      <pc:sldChg chg="delSp modSp add mod ord">
        <pc:chgData name="Mr. Nobody" userId="d01bf465fa7352d1" providerId="LiveId" clId="{0D4E6BD9-4BD6-46A1-8D0E-6FD971DA1A5C}" dt="2025-04-28T20:18:12.400" v="12851" actId="478"/>
        <pc:sldMkLst>
          <pc:docMk/>
          <pc:sldMk cId="2306907209" sldId="278"/>
        </pc:sldMkLst>
      </pc:sldChg>
      <pc:sldChg chg="delSp modSp add mod">
        <pc:chgData name="Mr. Nobody" userId="d01bf465fa7352d1" providerId="LiveId" clId="{0D4E6BD9-4BD6-46A1-8D0E-6FD971DA1A5C}" dt="2025-04-28T20:18:32.050" v="12855" actId="478"/>
        <pc:sldMkLst>
          <pc:docMk/>
          <pc:sldMk cId="2807239802" sldId="279"/>
        </pc:sldMkLst>
      </pc:sldChg>
      <pc:sldChg chg="delSp modSp add mod">
        <pc:chgData name="Mr. Nobody" userId="d01bf465fa7352d1" providerId="LiveId" clId="{0D4E6BD9-4BD6-46A1-8D0E-6FD971DA1A5C}" dt="2025-04-28T20:18:59.381" v="12857" actId="478"/>
        <pc:sldMkLst>
          <pc:docMk/>
          <pc:sldMk cId="3147770078" sldId="280"/>
        </pc:sldMkLst>
      </pc:sldChg>
      <pc:sldChg chg="delSp modSp add mod">
        <pc:chgData name="Mr. Nobody" userId="d01bf465fa7352d1" providerId="LiveId" clId="{0D4E6BD9-4BD6-46A1-8D0E-6FD971DA1A5C}" dt="2025-04-28T20:19:04.054" v="12858" actId="478"/>
        <pc:sldMkLst>
          <pc:docMk/>
          <pc:sldMk cId="2553822955" sldId="281"/>
        </pc:sldMkLst>
      </pc:sldChg>
      <pc:sldChg chg="delSp modSp add mod">
        <pc:chgData name="Mr. Nobody" userId="d01bf465fa7352d1" providerId="LiveId" clId="{0D4E6BD9-4BD6-46A1-8D0E-6FD971DA1A5C}" dt="2025-04-28T20:19:08.366" v="12860" actId="478"/>
        <pc:sldMkLst>
          <pc:docMk/>
          <pc:sldMk cId="3436380721" sldId="282"/>
        </pc:sldMkLst>
      </pc:sldChg>
      <pc:sldChg chg="delSp modSp add mod">
        <pc:chgData name="Mr. Nobody" userId="d01bf465fa7352d1" providerId="LiveId" clId="{0D4E6BD9-4BD6-46A1-8D0E-6FD971DA1A5C}" dt="2025-04-28T20:19:15.544" v="12862" actId="478"/>
        <pc:sldMkLst>
          <pc:docMk/>
          <pc:sldMk cId="3689189222" sldId="283"/>
        </pc:sldMkLst>
      </pc:sldChg>
      <pc:sldChg chg="modSp add mod">
        <pc:chgData name="Mr. Nobody" userId="d01bf465fa7352d1" providerId="LiveId" clId="{0D4E6BD9-4BD6-46A1-8D0E-6FD971DA1A5C}" dt="2025-04-24T04:21:35.210" v="2999" actId="208"/>
        <pc:sldMkLst>
          <pc:docMk/>
          <pc:sldMk cId="1117807427" sldId="284"/>
        </pc:sldMkLst>
      </pc:sldChg>
      <pc:sldChg chg="modSp add mod">
        <pc:chgData name="Mr. Nobody" userId="d01bf465fa7352d1" providerId="LiveId" clId="{0D4E6BD9-4BD6-46A1-8D0E-6FD971DA1A5C}" dt="2025-04-26T01:40:55.751" v="6975" actId="20577"/>
        <pc:sldMkLst>
          <pc:docMk/>
          <pc:sldMk cId="3619985421" sldId="285"/>
        </pc:sldMkLst>
      </pc:sldChg>
      <pc:sldChg chg="addSp modSp add mod">
        <pc:chgData name="Mr. Nobody" userId="d01bf465fa7352d1" providerId="LiveId" clId="{0D4E6BD9-4BD6-46A1-8D0E-6FD971DA1A5C}" dt="2025-04-24T17:22:36.362" v="5730" actId="207"/>
        <pc:sldMkLst>
          <pc:docMk/>
          <pc:sldMk cId="288606037" sldId="286"/>
        </pc:sldMkLst>
      </pc:sldChg>
      <pc:sldChg chg="addSp delSp modSp add mod">
        <pc:chgData name="Mr. Nobody" userId="d01bf465fa7352d1" providerId="LiveId" clId="{0D4E6BD9-4BD6-46A1-8D0E-6FD971DA1A5C}" dt="2025-04-26T07:45:38.603" v="8395" actId="14100"/>
        <pc:sldMkLst>
          <pc:docMk/>
          <pc:sldMk cId="2646741869" sldId="287"/>
        </pc:sldMkLst>
      </pc:sldChg>
      <pc:sldChg chg="addSp delSp modSp add mod">
        <pc:chgData name="Mr. Nobody" userId="d01bf465fa7352d1" providerId="LiveId" clId="{0D4E6BD9-4BD6-46A1-8D0E-6FD971DA1A5C}" dt="2025-04-26T07:45:43.388" v="8396" actId="14100"/>
        <pc:sldMkLst>
          <pc:docMk/>
          <pc:sldMk cId="1295419228" sldId="288"/>
        </pc:sldMkLst>
      </pc:sldChg>
      <pc:sldChg chg="add del">
        <pc:chgData name="Mr. Nobody" userId="d01bf465fa7352d1" providerId="LiveId" clId="{0D4E6BD9-4BD6-46A1-8D0E-6FD971DA1A5C}" dt="2025-04-24T04:47:57.975" v="3205" actId="47"/>
        <pc:sldMkLst>
          <pc:docMk/>
          <pc:sldMk cId="4282437771" sldId="288"/>
        </pc:sldMkLst>
      </pc:sldChg>
      <pc:sldChg chg="addSp modSp add mod">
        <pc:chgData name="Mr. Nobody" userId="d01bf465fa7352d1" providerId="LiveId" clId="{0D4E6BD9-4BD6-46A1-8D0E-6FD971DA1A5C}" dt="2025-05-15T11:14:59.685" v="18671" actId="207"/>
        <pc:sldMkLst>
          <pc:docMk/>
          <pc:sldMk cId="14071198" sldId="289"/>
        </pc:sldMkLst>
      </pc:sldChg>
      <pc:sldChg chg="addSp delSp modSp add mod">
        <pc:chgData name="Mr. Nobody" userId="d01bf465fa7352d1" providerId="LiveId" clId="{0D4E6BD9-4BD6-46A1-8D0E-6FD971DA1A5C}" dt="2025-04-28T16:26:36.070" v="10367"/>
        <pc:sldMkLst>
          <pc:docMk/>
          <pc:sldMk cId="227427686" sldId="290"/>
        </pc:sldMkLst>
      </pc:sldChg>
      <pc:sldChg chg="addSp delSp modSp add mod">
        <pc:chgData name="Mr. Nobody" userId="d01bf465fa7352d1" providerId="LiveId" clId="{0D4E6BD9-4BD6-46A1-8D0E-6FD971DA1A5C}" dt="2025-04-28T16:26:36.646" v="10368"/>
        <pc:sldMkLst>
          <pc:docMk/>
          <pc:sldMk cId="965534915" sldId="291"/>
        </pc:sldMkLst>
      </pc:sldChg>
      <pc:sldChg chg="addSp modSp add mod">
        <pc:chgData name="Mr. Nobody" userId="d01bf465fa7352d1" providerId="LiveId" clId="{0D4E6BD9-4BD6-46A1-8D0E-6FD971DA1A5C}" dt="2025-04-29T02:49:12.805" v="16341" actId="113"/>
        <pc:sldMkLst>
          <pc:docMk/>
          <pc:sldMk cId="1994930053" sldId="292"/>
        </pc:sldMkLst>
      </pc:sldChg>
      <pc:sldChg chg="addSp delSp modSp add mod">
        <pc:chgData name="Mr. Nobody" userId="d01bf465fa7352d1" providerId="LiveId" clId="{0D4E6BD9-4BD6-46A1-8D0E-6FD971DA1A5C}" dt="2025-04-28T16:26:37.726" v="10369"/>
        <pc:sldMkLst>
          <pc:docMk/>
          <pc:sldMk cId="2729557093" sldId="293"/>
        </pc:sldMkLst>
      </pc:sldChg>
      <pc:sldChg chg="addSp delSp modSp add mod">
        <pc:chgData name="Mr. Nobody" userId="d01bf465fa7352d1" providerId="LiveId" clId="{0D4E6BD9-4BD6-46A1-8D0E-6FD971DA1A5C}" dt="2025-04-29T02:49:06.588" v="16340" actId="113"/>
        <pc:sldMkLst>
          <pc:docMk/>
          <pc:sldMk cId="965694162" sldId="294"/>
        </pc:sldMkLst>
      </pc:sldChg>
      <pc:sldChg chg="modSp add mod">
        <pc:chgData name="Mr. Nobody" userId="d01bf465fa7352d1" providerId="LiveId" clId="{0D4E6BD9-4BD6-46A1-8D0E-6FD971DA1A5C}" dt="2025-04-26T01:38:53.858" v="6864" actId="20577"/>
        <pc:sldMkLst>
          <pc:docMk/>
          <pc:sldMk cId="1623554559" sldId="295"/>
        </pc:sldMkLst>
      </pc:sldChg>
      <pc:sldChg chg="addSp delSp modSp new mod">
        <pc:chgData name="Mr. Nobody" userId="d01bf465fa7352d1" providerId="LiveId" clId="{0D4E6BD9-4BD6-46A1-8D0E-6FD971DA1A5C}" dt="2025-04-26T02:18:51.656" v="7451" actId="255"/>
        <pc:sldMkLst>
          <pc:docMk/>
          <pc:sldMk cId="4181037800" sldId="296"/>
        </pc:sldMkLst>
      </pc:sldChg>
      <pc:sldChg chg="modSp add mod">
        <pc:chgData name="Mr. Nobody" userId="d01bf465fa7352d1" providerId="LiveId" clId="{0D4E6BD9-4BD6-46A1-8D0E-6FD971DA1A5C}" dt="2025-04-26T01:41:09.484" v="6988" actId="20577"/>
        <pc:sldMkLst>
          <pc:docMk/>
          <pc:sldMk cId="693966942" sldId="297"/>
        </pc:sldMkLst>
      </pc:sldChg>
      <pc:sldChg chg="modSp add mod">
        <pc:chgData name="Mr. Nobody" userId="d01bf465fa7352d1" providerId="LiveId" clId="{0D4E6BD9-4BD6-46A1-8D0E-6FD971DA1A5C}" dt="2025-04-24T17:21:38.634" v="5705" actId="207"/>
        <pc:sldMkLst>
          <pc:docMk/>
          <pc:sldMk cId="2692800785" sldId="298"/>
        </pc:sldMkLst>
      </pc:sldChg>
      <pc:sldChg chg="modSp add mod">
        <pc:chgData name="Mr. Nobody" userId="d01bf465fa7352d1" providerId="LiveId" clId="{0D4E6BD9-4BD6-46A1-8D0E-6FD971DA1A5C}" dt="2025-04-26T07:46:15.585" v="8400" actId="14100"/>
        <pc:sldMkLst>
          <pc:docMk/>
          <pc:sldMk cId="2296503593" sldId="299"/>
        </pc:sldMkLst>
      </pc:sldChg>
      <pc:sldChg chg="addSp delSp modSp add mod">
        <pc:chgData name="Mr. Nobody" userId="d01bf465fa7352d1" providerId="LiveId" clId="{0D4E6BD9-4BD6-46A1-8D0E-6FD971DA1A5C}" dt="2025-04-29T02:48:57.084" v="16339" actId="113"/>
        <pc:sldMkLst>
          <pc:docMk/>
          <pc:sldMk cId="2878402952" sldId="300"/>
        </pc:sldMkLst>
      </pc:sldChg>
      <pc:sldChg chg="modSp add mod">
        <pc:chgData name="Mr. Nobody" userId="d01bf465fa7352d1" providerId="LiveId" clId="{0D4E6BD9-4BD6-46A1-8D0E-6FD971DA1A5C}" dt="2025-04-26T01:41:22.269" v="7002" actId="207"/>
        <pc:sldMkLst>
          <pc:docMk/>
          <pc:sldMk cId="2138440007" sldId="301"/>
        </pc:sldMkLst>
      </pc:sldChg>
      <pc:sldChg chg="addSp delSp modSp new mod">
        <pc:chgData name="Mr. Nobody" userId="d01bf465fa7352d1" providerId="LiveId" clId="{0D4E6BD9-4BD6-46A1-8D0E-6FD971DA1A5C}" dt="2025-05-01T01:44:28.884" v="17558" actId="1076"/>
        <pc:sldMkLst>
          <pc:docMk/>
          <pc:sldMk cId="2531586197" sldId="302"/>
        </pc:sldMkLst>
      </pc:sldChg>
      <pc:sldChg chg="modSp add mod">
        <pc:chgData name="Mr. Nobody" userId="d01bf465fa7352d1" providerId="LiveId" clId="{0D4E6BD9-4BD6-46A1-8D0E-6FD971DA1A5C}" dt="2025-04-24T17:18:51.299" v="5691" actId="207"/>
        <pc:sldMkLst>
          <pc:docMk/>
          <pc:sldMk cId="773890706" sldId="303"/>
        </pc:sldMkLst>
      </pc:sldChg>
      <pc:sldChg chg="modSp add mod">
        <pc:chgData name="Mr. Nobody" userId="d01bf465fa7352d1" providerId="LiveId" clId="{0D4E6BD9-4BD6-46A1-8D0E-6FD971DA1A5C}" dt="2025-04-26T01:50:33.583" v="7031" actId="255"/>
        <pc:sldMkLst>
          <pc:docMk/>
          <pc:sldMk cId="2192225589" sldId="304"/>
        </pc:sldMkLst>
      </pc:sldChg>
      <pc:sldChg chg="addSp delSp modSp add mod">
        <pc:chgData name="Mr. Nobody" userId="d01bf465fa7352d1" providerId="LiveId" clId="{0D4E6BD9-4BD6-46A1-8D0E-6FD971DA1A5C}" dt="2025-05-15T01:21:31.761" v="18664" actId="207"/>
        <pc:sldMkLst>
          <pc:docMk/>
          <pc:sldMk cId="1776235571" sldId="305"/>
        </pc:sldMkLst>
      </pc:sldChg>
      <pc:sldChg chg="addSp delSp modSp new mod">
        <pc:chgData name="Mr. Nobody" userId="d01bf465fa7352d1" providerId="LiveId" clId="{0D4E6BD9-4BD6-46A1-8D0E-6FD971DA1A5C}" dt="2025-05-15T01:21:37.417" v="18665" actId="207"/>
        <pc:sldMkLst>
          <pc:docMk/>
          <pc:sldMk cId="3069339293" sldId="306"/>
        </pc:sldMkLst>
      </pc:sldChg>
      <pc:sldChg chg="modSp add mod">
        <pc:chgData name="Mr. Nobody" userId="d01bf465fa7352d1" providerId="LiveId" clId="{0D4E6BD9-4BD6-46A1-8D0E-6FD971DA1A5C}" dt="2025-05-15T01:21:41.766" v="18666" actId="207"/>
        <pc:sldMkLst>
          <pc:docMk/>
          <pc:sldMk cId="585126994" sldId="307"/>
        </pc:sldMkLst>
      </pc:sldChg>
      <pc:sldChg chg="modSp add del mod">
        <pc:chgData name="Mr. Nobody" userId="d01bf465fa7352d1" providerId="LiveId" clId="{0D4E6BD9-4BD6-46A1-8D0E-6FD971DA1A5C}" dt="2025-04-25T05:16:13.548" v="6573" actId="47"/>
        <pc:sldMkLst>
          <pc:docMk/>
          <pc:sldMk cId="2579937601" sldId="308"/>
        </pc:sldMkLst>
      </pc:sldChg>
      <pc:sldChg chg="modSp add del mod">
        <pc:chgData name="Mr. Nobody" userId="d01bf465fa7352d1" providerId="LiveId" clId="{0D4E6BD9-4BD6-46A1-8D0E-6FD971DA1A5C}" dt="2025-04-25T05:06:01.208" v="6537" actId="47"/>
        <pc:sldMkLst>
          <pc:docMk/>
          <pc:sldMk cId="3153127539" sldId="308"/>
        </pc:sldMkLst>
      </pc:sldChg>
      <pc:sldChg chg="modSp add del mod">
        <pc:chgData name="Mr. Nobody" userId="d01bf465fa7352d1" providerId="LiveId" clId="{0D4E6BD9-4BD6-46A1-8D0E-6FD971DA1A5C}" dt="2025-04-25T05:00:17.335" v="6499" actId="47"/>
        <pc:sldMkLst>
          <pc:docMk/>
          <pc:sldMk cId="3323973124" sldId="308"/>
        </pc:sldMkLst>
      </pc:sldChg>
      <pc:sldChg chg="modSp add del mod">
        <pc:chgData name="Mr. Nobody" userId="d01bf465fa7352d1" providerId="LiveId" clId="{0D4E6BD9-4BD6-46A1-8D0E-6FD971DA1A5C}" dt="2025-04-25T05:00:15.916" v="6498" actId="47"/>
        <pc:sldMkLst>
          <pc:docMk/>
          <pc:sldMk cId="1364093918" sldId="309"/>
        </pc:sldMkLst>
      </pc:sldChg>
      <pc:sldChg chg="modSp add del mod">
        <pc:chgData name="Mr. Nobody" userId="d01bf465fa7352d1" providerId="LiveId" clId="{0D4E6BD9-4BD6-46A1-8D0E-6FD971DA1A5C}" dt="2025-04-25T05:05:59.594" v="6536" actId="47"/>
        <pc:sldMkLst>
          <pc:docMk/>
          <pc:sldMk cId="2446857518" sldId="309"/>
        </pc:sldMkLst>
      </pc:sldChg>
      <pc:sldChg chg="modSp add del mod">
        <pc:chgData name="Mr. Nobody" userId="d01bf465fa7352d1" providerId="LiveId" clId="{0D4E6BD9-4BD6-46A1-8D0E-6FD971DA1A5C}" dt="2025-04-25T05:16:19.382" v="6574" actId="47"/>
        <pc:sldMkLst>
          <pc:docMk/>
          <pc:sldMk cId="2573489815" sldId="309"/>
        </pc:sldMkLst>
      </pc:sldChg>
      <pc:sldChg chg="add del">
        <pc:chgData name="Mr. Nobody" userId="d01bf465fa7352d1" providerId="LiveId" clId="{0D4E6BD9-4BD6-46A1-8D0E-6FD971DA1A5C}" dt="2025-04-25T04:58:05.052" v="6485" actId="47"/>
        <pc:sldMkLst>
          <pc:docMk/>
          <pc:sldMk cId="3588657581" sldId="309"/>
        </pc:sldMkLst>
      </pc:sldChg>
      <pc:sldChg chg="modSp add del mod">
        <pc:chgData name="Mr. Nobody" userId="d01bf465fa7352d1" providerId="LiveId" clId="{0D4E6BD9-4BD6-46A1-8D0E-6FD971DA1A5C}" dt="2025-04-25T05:16:50.554" v="6576" actId="47"/>
        <pc:sldMkLst>
          <pc:docMk/>
          <pc:sldMk cId="44538296" sldId="310"/>
        </pc:sldMkLst>
      </pc:sldChg>
      <pc:sldChg chg="modSp add del mod">
        <pc:chgData name="Mr. Nobody" userId="d01bf465fa7352d1" providerId="LiveId" clId="{0D4E6BD9-4BD6-46A1-8D0E-6FD971DA1A5C}" dt="2025-04-25T05:00:13.187" v="6497" actId="47"/>
        <pc:sldMkLst>
          <pc:docMk/>
          <pc:sldMk cId="3342902638" sldId="310"/>
        </pc:sldMkLst>
      </pc:sldChg>
      <pc:sldChg chg="modSp add del mod">
        <pc:chgData name="Mr. Nobody" userId="d01bf465fa7352d1" providerId="LiveId" clId="{0D4E6BD9-4BD6-46A1-8D0E-6FD971DA1A5C}" dt="2025-04-25T05:16:55.711" v="6577" actId="47"/>
        <pc:sldMkLst>
          <pc:docMk/>
          <pc:sldMk cId="1043270628" sldId="311"/>
        </pc:sldMkLst>
      </pc:sldChg>
      <pc:sldChg chg="modSp add del mod">
        <pc:chgData name="Mr. Nobody" userId="d01bf465fa7352d1" providerId="LiveId" clId="{0D4E6BD9-4BD6-46A1-8D0E-6FD971DA1A5C}" dt="2025-04-25T05:17:35.035" v="6579" actId="47"/>
        <pc:sldMkLst>
          <pc:docMk/>
          <pc:sldMk cId="4053428097" sldId="312"/>
        </pc:sldMkLst>
      </pc:sldChg>
      <pc:sldChg chg="modSp add del mod">
        <pc:chgData name="Mr. Nobody" userId="d01bf465fa7352d1" providerId="LiveId" clId="{0D4E6BD9-4BD6-46A1-8D0E-6FD971DA1A5C}" dt="2025-04-25T05:15:24.374" v="6570" actId="47"/>
        <pc:sldMkLst>
          <pc:docMk/>
          <pc:sldMk cId="228646159" sldId="313"/>
        </pc:sldMkLst>
      </pc:sldChg>
      <pc:sldChg chg="add del">
        <pc:chgData name="Mr. Nobody" userId="d01bf465fa7352d1" providerId="LiveId" clId="{0D4E6BD9-4BD6-46A1-8D0E-6FD971DA1A5C}" dt="2025-04-28T15:33:31.178" v="9867" actId="47"/>
        <pc:sldMkLst>
          <pc:docMk/>
          <pc:sldMk cId="1815041054" sldId="313"/>
        </pc:sldMkLst>
      </pc:sldChg>
      <pc:sldChg chg="modSp add del mod">
        <pc:chgData name="Mr. Nobody" userId="d01bf465fa7352d1" providerId="LiveId" clId="{0D4E6BD9-4BD6-46A1-8D0E-6FD971DA1A5C}" dt="2025-04-25T05:16:04.810" v="6572" actId="47"/>
        <pc:sldMkLst>
          <pc:docMk/>
          <pc:sldMk cId="369230444" sldId="314"/>
        </pc:sldMkLst>
      </pc:sldChg>
      <pc:sldChg chg="add del">
        <pc:chgData name="Mr. Nobody" userId="d01bf465fa7352d1" providerId="LiveId" clId="{0D4E6BD9-4BD6-46A1-8D0E-6FD971DA1A5C}" dt="2025-04-28T15:37:59.348" v="9870" actId="47"/>
        <pc:sldMkLst>
          <pc:docMk/>
          <pc:sldMk cId="3298252785" sldId="314"/>
        </pc:sldMkLst>
      </pc:sldChg>
      <pc:sldChg chg="add del">
        <pc:chgData name="Mr. Nobody" userId="d01bf465fa7352d1" providerId="LiveId" clId="{0D4E6BD9-4BD6-46A1-8D0E-6FD971DA1A5C}" dt="2025-04-28T15:35:29.775" v="9868" actId="47"/>
        <pc:sldMkLst>
          <pc:docMk/>
          <pc:sldMk cId="4153527531" sldId="315"/>
        </pc:sldMkLst>
      </pc:sldChg>
      <pc:sldChg chg="add del">
        <pc:chgData name="Mr. Nobody" userId="d01bf465fa7352d1" providerId="LiveId" clId="{0D4E6BD9-4BD6-46A1-8D0E-6FD971DA1A5C}" dt="2025-04-26T01:30:33.640" v="6845" actId="47"/>
        <pc:sldMkLst>
          <pc:docMk/>
          <pc:sldMk cId="1208774869" sldId="316"/>
        </pc:sldMkLst>
      </pc:sldChg>
      <pc:sldChg chg="addSp delSp modSp mod">
        <pc:chgData name="Mr. Nobody" userId="d01bf465fa7352d1" providerId="LiveId" clId="{0D4E6BD9-4BD6-46A1-8D0E-6FD971DA1A5C}" dt="2025-04-29T02:48:40.194" v="16338" actId="113"/>
        <pc:sldMkLst>
          <pc:docMk/>
          <pc:sldMk cId="3932895902" sldId="317"/>
        </pc:sldMkLst>
      </pc:sldChg>
      <pc:sldChg chg="modSp mod">
        <pc:chgData name="Mr. Nobody" userId="d01bf465fa7352d1" providerId="LiveId" clId="{0D4E6BD9-4BD6-46A1-8D0E-6FD971DA1A5C}" dt="2025-04-28T18:47:22.053" v="12306" actId="20577"/>
        <pc:sldMkLst>
          <pc:docMk/>
          <pc:sldMk cId="1367079943" sldId="318"/>
        </pc:sldMkLst>
      </pc:sldChg>
      <pc:sldChg chg="modSp mod">
        <pc:chgData name="Mr. Nobody" userId="d01bf465fa7352d1" providerId="LiveId" clId="{0D4E6BD9-4BD6-46A1-8D0E-6FD971DA1A5C}" dt="2025-04-26T01:50:59.399" v="7043" actId="255"/>
        <pc:sldMkLst>
          <pc:docMk/>
          <pc:sldMk cId="65844748" sldId="319"/>
        </pc:sldMkLst>
      </pc:sldChg>
      <pc:sldChg chg="modSp mod ord">
        <pc:chgData name="Mr. Nobody" userId="d01bf465fa7352d1" providerId="LiveId" clId="{0D4E6BD9-4BD6-46A1-8D0E-6FD971DA1A5C}" dt="2025-04-26T03:49:43.029" v="7730" actId="20577"/>
        <pc:sldMkLst>
          <pc:docMk/>
          <pc:sldMk cId="2012052553" sldId="320"/>
        </pc:sldMkLst>
      </pc:sldChg>
      <pc:sldChg chg="addSp delSp modSp new mod">
        <pc:chgData name="Mr. Nobody" userId="d01bf465fa7352d1" providerId="LiveId" clId="{0D4E6BD9-4BD6-46A1-8D0E-6FD971DA1A5C}" dt="2025-04-28T19:00:40.482" v="12468"/>
        <pc:sldMkLst>
          <pc:docMk/>
          <pc:sldMk cId="1384857535" sldId="321"/>
        </pc:sldMkLst>
      </pc:sldChg>
      <pc:sldChg chg="modSp add mod">
        <pc:chgData name="Mr. Nobody" userId="d01bf465fa7352d1" providerId="LiveId" clId="{0D4E6BD9-4BD6-46A1-8D0E-6FD971DA1A5C}" dt="2025-04-26T01:41:55.118" v="7007" actId="139"/>
        <pc:sldMkLst>
          <pc:docMk/>
          <pc:sldMk cId="594284166" sldId="322"/>
        </pc:sldMkLst>
      </pc:sldChg>
      <pc:sldChg chg="addSp delSp modSp new mod">
        <pc:chgData name="Mr. Nobody" userId="d01bf465fa7352d1" providerId="LiveId" clId="{0D4E6BD9-4BD6-46A1-8D0E-6FD971DA1A5C}" dt="2025-04-28T19:00:15.240" v="12464" actId="207"/>
        <pc:sldMkLst>
          <pc:docMk/>
          <pc:sldMk cId="1847392357" sldId="323"/>
        </pc:sldMkLst>
      </pc:sldChg>
      <pc:sldChg chg="addSp delSp modSp new mod">
        <pc:chgData name="Mr. Nobody" userId="d01bf465fa7352d1" providerId="LiveId" clId="{0D4E6BD9-4BD6-46A1-8D0E-6FD971DA1A5C}" dt="2025-04-29T02:48:34.561" v="16337" actId="113"/>
        <pc:sldMkLst>
          <pc:docMk/>
          <pc:sldMk cId="4009316473" sldId="324"/>
        </pc:sldMkLst>
      </pc:sldChg>
      <pc:sldChg chg="addSp delSp modSp add mod">
        <pc:chgData name="Mr. Nobody" userId="d01bf465fa7352d1" providerId="LiveId" clId="{0D4E6BD9-4BD6-46A1-8D0E-6FD971DA1A5C}" dt="2025-04-28T15:25:00.937" v="9839" actId="29295"/>
        <pc:sldMkLst>
          <pc:docMk/>
          <pc:sldMk cId="4276146063" sldId="325"/>
        </pc:sldMkLst>
      </pc:sldChg>
      <pc:sldChg chg="addSp delSp modSp add mod">
        <pc:chgData name="Mr. Nobody" userId="d01bf465fa7352d1" providerId="LiveId" clId="{0D4E6BD9-4BD6-46A1-8D0E-6FD971DA1A5C}" dt="2025-04-29T02:48:30.661" v="16336" actId="113"/>
        <pc:sldMkLst>
          <pc:docMk/>
          <pc:sldMk cId="3533964234" sldId="326"/>
        </pc:sldMkLst>
      </pc:sldChg>
      <pc:sldChg chg="addSp delSp modSp new mod">
        <pc:chgData name="Mr. Nobody" userId="d01bf465fa7352d1" providerId="LiveId" clId="{0D4E6BD9-4BD6-46A1-8D0E-6FD971DA1A5C}" dt="2025-04-27T00:48:29.933" v="9770" actId="207"/>
        <pc:sldMkLst>
          <pc:docMk/>
          <pc:sldMk cId="66741717" sldId="327"/>
        </pc:sldMkLst>
      </pc:sldChg>
      <pc:sldChg chg="addSp delSp modSp add mod">
        <pc:chgData name="Mr. Nobody" userId="d01bf465fa7352d1" providerId="LiveId" clId="{0D4E6BD9-4BD6-46A1-8D0E-6FD971DA1A5C}" dt="2025-04-29T02:48:27.392" v="16335" actId="113"/>
        <pc:sldMkLst>
          <pc:docMk/>
          <pc:sldMk cId="2464843814" sldId="328"/>
        </pc:sldMkLst>
      </pc:sldChg>
      <pc:sldChg chg="addSp delSp modSp new mod">
        <pc:chgData name="Mr. Nobody" userId="d01bf465fa7352d1" providerId="LiveId" clId="{0D4E6BD9-4BD6-46A1-8D0E-6FD971DA1A5C}" dt="2025-04-28T17:58:28.802" v="10666"/>
        <pc:sldMkLst>
          <pc:docMk/>
          <pc:sldMk cId="2145166102" sldId="329"/>
        </pc:sldMkLst>
      </pc:sldChg>
      <pc:sldChg chg="addSp delSp modSp add mod">
        <pc:chgData name="Mr. Nobody" userId="d01bf465fa7352d1" providerId="LiveId" clId="{0D4E6BD9-4BD6-46A1-8D0E-6FD971DA1A5C}" dt="2025-04-28T15:30:52.008" v="9862" actId="29295"/>
        <pc:sldMkLst>
          <pc:docMk/>
          <pc:sldMk cId="56645865" sldId="330"/>
        </pc:sldMkLst>
      </pc:sldChg>
      <pc:sldChg chg="addSp delSp modSp add mod">
        <pc:chgData name="Mr. Nobody" userId="d01bf465fa7352d1" providerId="LiveId" clId="{0D4E6BD9-4BD6-46A1-8D0E-6FD971DA1A5C}" dt="2025-04-28T15:25:39.863" v="9843" actId="29295"/>
        <pc:sldMkLst>
          <pc:docMk/>
          <pc:sldMk cId="1075240274" sldId="331"/>
        </pc:sldMkLst>
      </pc:sldChg>
      <pc:sldChg chg="addSp delSp modSp add mod">
        <pc:chgData name="Mr. Nobody" userId="d01bf465fa7352d1" providerId="LiveId" clId="{0D4E6BD9-4BD6-46A1-8D0E-6FD971DA1A5C}" dt="2025-04-28T15:26:12.142" v="9847" actId="29295"/>
        <pc:sldMkLst>
          <pc:docMk/>
          <pc:sldMk cId="2153089542" sldId="332"/>
        </pc:sldMkLst>
      </pc:sldChg>
      <pc:sldChg chg="addSp delSp modSp add del mod">
        <pc:chgData name="Mr. Nobody" userId="d01bf465fa7352d1" providerId="LiveId" clId="{0D4E6BD9-4BD6-46A1-8D0E-6FD971DA1A5C}" dt="2025-04-28T16:36:57.975" v="10438" actId="47"/>
        <pc:sldMkLst>
          <pc:docMk/>
          <pc:sldMk cId="2679394303" sldId="333"/>
        </pc:sldMkLst>
      </pc:sldChg>
      <pc:sldChg chg="addSp delSp modSp add mod">
        <pc:chgData name="Mr. Nobody" userId="d01bf465fa7352d1" providerId="LiveId" clId="{0D4E6BD9-4BD6-46A1-8D0E-6FD971DA1A5C}" dt="2025-04-28T18:08:48.075" v="10942" actId="22"/>
        <pc:sldMkLst>
          <pc:docMk/>
          <pc:sldMk cId="3102314728" sldId="333"/>
        </pc:sldMkLst>
      </pc:sldChg>
      <pc:sldChg chg="modSp add mod">
        <pc:chgData name="Mr. Nobody" userId="d01bf465fa7352d1" providerId="LiveId" clId="{0D4E6BD9-4BD6-46A1-8D0E-6FD971DA1A5C}" dt="2025-04-29T02:48:16.673" v="16333" actId="113"/>
        <pc:sldMkLst>
          <pc:docMk/>
          <pc:sldMk cId="3492347799" sldId="334"/>
        </pc:sldMkLst>
      </pc:sldChg>
      <pc:sldChg chg="add del">
        <pc:chgData name="Mr. Nobody" userId="d01bf465fa7352d1" providerId="LiveId" clId="{0D4E6BD9-4BD6-46A1-8D0E-6FD971DA1A5C}" dt="2025-04-28T18:09:36.620" v="10944" actId="47"/>
        <pc:sldMkLst>
          <pc:docMk/>
          <pc:sldMk cId="3818264038" sldId="334"/>
        </pc:sldMkLst>
      </pc:sldChg>
      <pc:sldChg chg="modSp add mod">
        <pc:chgData name="Mr. Nobody" userId="d01bf465fa7352d1" providerId="LiveId" clId="{0D4E6BD9-4BD6-46A1-8D0E-6FD971DA1A5C}" dt="2025-04-29T02:48:12.863" v="16332" actId="113"/>
        <pc:sldMkLst>
          <pc:docMk/>
          <pc:sldMk cId="1209112335" sldId="335"/>
        </pc:sldMkLst>
      </pc:sldChg>
      <pc:sldChg chg="modSp add mod">
        <pc:chgData name="Mr. Nobody" userId="d01bf465fa7352d1" providerId="LiveId" clId="{0D4E6BD9-4BD6-46A1-8D0E-6FD971DA1A5C}" dt="2025-04-28T19:01:23.364" v="12472" actId="29295"/>
        <pc:sldMkLst>
          <pc:docMk/>
          <pc:sldMk cId="122555140" sldId="336"/>
        </pc:sldMkLst>
      </pc:sldChg>
      <pc:sldChg chg="modSp add mod">
        <pc:chgData name="Mr. Nobody" userId="d01bf465fa7352d1" providerId="LiveId" clId="{0D4E6BD9-4BD6-46A1-8D0E-6FD971DA1A5C}" dt="2025-04-29T01:57:41.401" v="15364" actId="20577"/>
        <pc:sldMkLst>
          <pc:docMk/>
          <pc:sldMk cId="970970374" sldId="337"/>
        </pc:sldMkLst>
      </pc:sldChg>
      <pc:sldChg chg="addSp delSp modSp add mod">
        <pc:chgData name="Mr. Nobody" userId="d01bf465fa7352d1" providerId="LiveId" clId="{0D4E6BD9-4BD6-46A1-8D0E-6FD971DA1A5C}" dt="2025-04-29T02:48:05.994" v="16330" actId="113"/>
        <pc:sldMkLst>
          <pc:docMk/>
          <pc:sldMk cId="2668020247" sldId="338"/>
        </pc:sldMkLst>
      </pc:sldChg>
      <pc:sldChg chg="modSp add mod">
        <pc:chgData name="Mr. Nobody" userId="d01bf465fa7352d1" providerId="LiveId" clId="{0D4E6BD9-4BD6-46A1-8D0E-6FD971DA1A5C}" dt="2025-04-28T18:47:47.549" v="12309" actId="207"/>
        <pc:sldMkLst>
          <pc:docMk/>
          <pc:sldMk cId="1829952404" sldId="339"/>
        </pc:sldMkLst>
      </pc:sldChg>
      <pc:sldChg chg="modSp add mod">
        <pc:chgData name="Mr. Nobody" userId="d01bf465fa7352d1" providerId="LiveId" clId="{0D4E6BD9-4BD6-46A1-8D0E-6FD971DA1A5C}" dt="2025-04-28T18:49:23.649" v="12353" actId="207"/>
        <pc:sldMkLst>
          <pc:docMk/>
          <pc:sldMk cId="1292068147" sldId="340"/>
        </pc:sldMkLst>
      </pc:sldChg>
      <pc:sldChg chg="addSp delSp modSp add mod">
        <pc:chgData name="Mr. Nobody" userId="d01bf465fa7352d1" providerId="LiveId" clId="{0D4E6BD9-4BD6-46A1-8D0E-6FD971DA1A5C}" dt="2025-04-28T19:03:06.774" v="12475" actId="1076"/>
        <pc:sldMkLst>
          <pc:docMk/>
          <pc:sldMk cId="1014962450" sldId="341"/>
        </pc:sldMkLst>
      </pc:sldChg>
      <pc:sldChg chg="modSp add mod">
        <pc:chgData name="Mr. Nobody" userId="d01bf465fa7352d1" providerId="LiveId" clId="{0D4E6BD9-4BD6-46A1-8D0E-6FD971DA1A5C}" dt="2025-04-28T18:57:01.177" v="12456" actId="207"/>
        <pc:sldMkLst>
          <pc:docMk/>
          <pc:sldMk cId="854705653" sldId="342"/>
        </pc:sldMkLst>
        <pc:spChg chg="mod">
          <ac:chgData name="Mr. Nobody" userId="d01bf465fa7352d1" providerId="LiveId" clId="{0D4E6BD9-4BD6-46A1-8D0E-6FD971DA1A5C}" dt="2025-04-28T18:57:01.177" v="12456" actId="207"/>
          <ac:spMkLst>
            <pc:docMk/>
            <pc:sldMk cId="854705653" sldId="342"/>
            <ac:spMk id="3" creationId="{617E725B-DDEB-2C65-565B-F4A00C45FBD3}"/>
          </ac:spMkLst>
        </pc:spChg>
      </pc:sldChg>
      <pc:sldChg chg="addSp delSp modSp new mod">
        <pc:chgData name="Mr. Nobody" userId="d01bf465fa7352d1" providerId="LiveId" clId="{0D4E6BD9-4BD6-46A1-8D0E-6FD971DA1A5C}" dt="2025-04-28T20:33:14.903" v="13076" actId="1076"/>
        <pc:sldMkLst>
          <pc:docMk/>
          <pc:sldMk cId="711824636" sldId="343"/>
        </pc:sldMkLst>
        <pc:spChg chg="mod">
          <ac:chgData name="Mr. Nobody" userId="d01bf465fa7352d1" providerId="LiveId" clId="{0D4E6BD9-4BD6-46A1-8D0E-6FD971DA1A5C}" dt="2025-04-28T20:08:57.456" v="12764" actId="1076"/>
          <ac:spMkLst>
            <pc:docMk/>
            <pc:sldMk cId="711824636" sldId="343"/>
            <ac:spMk id="2" creationId="{A6753320-24DB-F9D6-069A-3A13FFA5CD2F}"/>
          </ac:spMkLst>
        </pc:spChg>
        <pc:picChg chg="mod topLvl">
          <ac:chgData name="Mr. Nobody" userId="d01bf465fa7352d1" providerId="LiveId" clId="{0D4E6BD9-4BD6-46A1-8D0E-6FD971DA1A5C}" dt="2025-04-28T20:33:14.903" v="13076" actId="1076"/>
          <ac:picMkLst>
            <pc:docMk/>
            <pc:sldMk cId="711824636" sldId="343"/>
            <ac:picMk id="67" creationId="{1A50AC2A-4E15-2032-AB8F-BF2730843CE8}"/>
          </ac:picMkLst>
        </pc:picChg>
      </pc:sldChg>
      <pc:sldChg chg="addSp delSp modSp add mod">
        <pc:chgData name="Mr. Nobody" userId="d01bf465fa7352d1" providerId="LiveId" clId="{0D4E6BD9-4BD6-46A1-8D0E-6FD971DA1A5C}" dt="2025-04-28T20:47:26.085" v="13423" actId="20577"/>
        <pc:sldMkLst>
          <pc:docMk/>
          <pc:sldMk cId="686292579" sldId="344"/>
        </pc:sldMkLst>
        <pc:spChg chg="mod">
          <ac:chgData name="Mr. Nobody" userId="d01bf465fa7352d1" providerId="LiveId" clId="{0D4E6BD9-4BD6-46A1-8D0E-6FD971DA1A5C}" dt="2025-04-28T20:14:26.996" v="12807"/>
          <ac:spMkLst>
            <pc:docMk/>
            <pc:sldMk cId="686292579" sldId="344"/>
            <ac:spMk id="12" creationId="{12E7C942-7547-0E1B-CC2B-EA82B19E9128}"/>
          </ac:spMkLst>
        </pc:spChg>
        <pc:spChg chg="mod">
          <ac:chgData name="Mr. Nobody" userId="d01bf465fa7352d1" providerId="LiveId" clId="{0D4E6BD9-4BD6-46A1-8D0E-6FD971DA1A5C}" dt="2025-04-28T20:14:26.996" v="12807"/>
          <ac:spMkLst>
            <pc:docMk/>
            <pc:sldMk cId="686292579" sldId="344"/>
            <ac:spMk id="13" creationId="{4B1FE3DD-DD3E-C82F-5C25-7F2926D8D9E6}"/>
          </ac:spMkLst>
        </pc:spChg>
        <pc:spChg chg="mod">
          <ac:chgData name="Mr. Nobody" userId="d01bf465fa7352d1" providerId="LiveId" clId="{0D4E6BD9-4BD6-46A1-8D0E-6FD971DA1A5C}" dt="2025-04-28T20:14:26.996" v="12807"/>
          <ac:spMkLst>
            <pc:docMk/>
            <pc:sldMk cId="686292579" sldId="344"/>
            <ac:spMk id="15" creationId="{E887799C-A288-1516-2454-86434D7562D0}"/>
          </ac:spMkLst>
        </pc:spChg>
        <pc:spChg chg="mod">
          <ac:chgData name="Mr. Nobody" userId="d01bf465fa7352d1" providerId="LiveId" clId="{0D4E6BD9-4BD6-46A1-8D0E-6FD971DA1A5C}" dt="2025-04-28T20:14:26.996" v="12807"/>
          <ac:spMkLst>
            <pc:docMk/>
            <pc:sldMk cId="686292579" sldId="344"/>
            <ac:spMk id="22" creationId="{620D75F9-1938-7F10-89F8-1A26AB9ECB4E}"/>
          </ac:spMkLst>
        </pc:spChg>
        <pc:spChg chg="mod">
          <ac:chgData name="Mr. Nobody" userId="d01bf465fa7352d1" providerId="LiveId" clId="{0D4E6BD9-4BD6-46A1-8D0E-6FD971DA1A5C}" dt="2025-04-28T20:14:26.996" v="12807"/>
          <ac:spMkLst>
            <pc:docMk/>
            <pc:sldMk cId="686292579" sldId="344"/>
            <ac:spMk id="23" creationId="{7892B4B8-41D3-28B6-E8F3-AE3A6B95CA59}"/>
          </ac:spMkLst>
        </pc:spChg>
        <pc:spChg chg="mod">
          <ac:chgData name="Mr. Nobody" userId="d01bf465fa7352d1" providerId="LiveId" clId="{0D4E6BD9-4BD6-46A1-8D0E-6FD971DA1A5C}" dt="2025-04-28T20:14:26.996" v="12807"/>
          <ac:spMkLst>
            <pc:docMk/>
            <pc:sldMk cId="686292579" sldId="344"/>
            <ac:spMk id="25" creationId="{C71830C0-1DB7-6835-FDDB-892C18997E9E}"/>
          </ac:spMkLst>
        </pc:spChg>
        <pc:spChg chg="add mod">
          <ac:chgData name="Mr. Nobody" userId="d01bf465fa7352d1" providerId="LiveId" clId="{0D4E6BD9-4BD6-46A1-8D0E-6FD971DA1A5C}" dt="2025-04-28T20:42:33.818" v="13157"/>
          <ac:spMkLst>
            <pc:docMk/>
            <pc:sldMk cId="686292579" sldId="344"/>
            <ac:spMk id="29" creationId="{9714D723-06F9-9C3E-C774-F057395DEC27}"/>
          </ac:spMkLst>
        </pc:spChg>
        <pc:spChg chg="mod">
          <ac:chgData name="Mr. Nobody" userId="d01bf465fa7352d1" providerId="LiveId" clId="{0D4E6BD9-4BD6-46A1-8D0E-6FD971DA1A5C}" dt="2025-04-28T20:47:26.085" v="13423" actId="20577"/>
          <ac:spMkLst>
            <pc:docMk/>
            <pc:sldMk cId="686292579" sldId="344"/>
            <ac:spMk id="32" creationId="{5E30528A-FE2E-523C-F5E3-FFF02986C4DA}"/>
          </ac:spMkLst>
        </pc:spChg>
        <pc:grpChg chg="add mod">
          <ac:chgData name="Mr. Nobody" userId="d01bf465fa7352d1" providerId="LiveId" clId="{0D4E6BD9-4BD6-46A1-8D0E-6FD971DA1A5C}" dt="2025-04-28T20:39:54.143" v="13138" actId="1076"/>
          <ac:grpSpMkLst>
            <pc:docMk/>
            <pc:sldMk cId="686292579" sldId="344"/>
            <ac:grpSpMk id="4" creationId="{A41F0BE8-86C0-C852-CC6E-14667128B187}"/>
          </ac:grpSpMkLst>
        </pc:grpChg>
        <pc:cxnChg chg="mod">
          <ac:chgData name="Mr. Nobody" userId="d01bf465fa7352d1" providerId="LiveId" clId="{0D4E6BD9-4BD6-46A1-8D0E-6FD971DA1A5C}" dt="2025-04-28T20:14:26.996" v="12807"/>
          <ac:cxnSpMkLst>
            <pc:docMk/>
            <pc:sldMk cId="686292579" sldId="344"/>
            <ac:cxnSpMk id="24" creationId="{2B149BA4-2A96-C3F1-3423-34D91B4D4006}"/>
          </ac:cxnSpMkLst>
        </pc:cxnChg>
      </pc:sldChg>
      <pc:sldChg chg="addSp delSp modSp add mod">
        <pc:chgData name="Mr. Nobody" userId="d01bf465fa7352d1" providerId="LiveId" clId="{0D4E6BD9-4BD6-46A1-8D0E-6FD971DA1A5C}" dt="2025-04-28T20:36:31.265" v="13134" actId="1036"/>
        <pc:sldMkLst>
          <pc:docMk/>
          <pc:sldMk cId="2679118167" sldId="345"/>
        </pc:sldMkLst>
        <pc:spChg chg="add mod">
          <ac:chgData name="Mr. Nobody" userId="d01bf465fa7352d1" providerId="LiveId" clId="{0D4E6BD9-4BD6-46A1-8D0E-6FD971DA1A5C}" dt="2025-04-28T20:36:31.265" v="13134" actId="1036"/>
          <ac:spMkLst>
            <pc:docMk/>
            <pc:sldMk cId="2679118167" sldId="345"/>
            <ac:spMk id="10" creationId="{CB69F4B4-0424-2778-43BD-64615188095A}"/>
          </ac:spMkLst>
        </pc:spChg>
        <pc:spChg chg="add mod">
          <ac:chgData name="Mr. Nobody" userId="d01bf465fa7352d1" providerId="LiveId" clId="{0D4E6BD9-4BD6-46A1-8D0E-6FD971DA1A5C}" dt="2025-04-28T20:36:31.265" v="13134" actId="1036"/>
          <ac:spMkLst>
            <pc:docMk/>
            <pc:sldMk cId="2679118167" sldId="345"/>
            <ac:spMk id="11" creationId="{FAE6520D-E1D6-95C6-647B-3E29C557E358}"/>
          </ac:spMkLst>
        </pc:spChg>
        <pc:spChg chg="add mod">
          <ac:chgData name="Mr. Nobody" userId="d01bf465fa7352d1" providerId="LiveId" clId="{0D4E6BD9-4BD6-46A1-8D0E-6FD971DA1A5C}" dt="2025-04-28T20:36:31.265" v="13134" actId="1036"/>
          <ac:spMkLst>
            <pc:docMk/>
            <pc:sldMk cId="2679118167" sldId="345"/>
            <ac:spMk id="13" creationId="{A21D6F1C-C716-C99C-46B3-2943183C2E71}"/>
          </ac:spMkLst>
        </pc:spChg>
        <pc:spChg chg="add mod">
          <ac:chgData name="Mr. Nobody" userId="d01bf465fa7352d1" providerId="LiveId" clId="{0D4E6BD9-4BD6-46A1-8D0E-6FD971DA1A5C}" dt="2025-04-28T20:36:31.265" v="13134" actId="1036"/>
          <ac:spMkLst>
            <pc:docMk/>
            <pc:sldMk cId="2679118167" sldId="345"/>
            <ac:spMk id="14" creationId="{42F9F7D8-3D26-06A1-747A-E13006C90DEE}"/>
          </ac:spMkLst>
        </pc:spChg>
        <pc:spChg chg="mod topLvl">
          <ac:chgData name="Mr. Nobody" userId="d01bf465fa7352d1" providerId="LiveId" clId="{0D4E6BD9-4BD6-46A1-8D0E-6FD971DA1A5C}" dt="2025-04-28T20:36:31.265" v="13134" actId="1036"/>
          <ac:spMkLst>
            <pc:docMk/>
            <pc:sldMk cId="2679118167" sldId="345"/>
            <ac:spMk id="74" creationId="{D9C3CF7E-9728-494B-5458-BAD64C5ED9F3}"/>
          </ac:spMkLst>
        </pc:spChg>
        <pc:spChg chg="mod topLvl">
          <ac:chgData name="Mr. Nobody" userId="d01bf465fa7352d1" providerId="LiveId" clId="{0D4E6BD9-4BD6-46A1-8D0E-6FD971DA1A5C}" dt="2025-04-28T20:36:31.265" v="13134" actId="1036"/>
          <ac:spMkLst>
            <pc:docMk/>
            <pc:sldMk cId="2679118167" sldId="345"/>
            <ac:spMk id="75" creationId="{D7ADD901-9CD8-54D7-15C9-7A44387D49E7}"/>
          </ac:spMkLst>
        </pc:spChg>
        <pc:picChg chg="add mod ord">
          <ac:chgData name="Mr. Nobody" userId="d01bf465fa7352d1" providerId="LiveId" clId="{0D4E6BD9-4BD6-46A1-8D0E-6FD971DA1A5C}" dt="2025-04-28T20:36:15.003" v="13116" actId="167"/>
          <ac:picMkLst>
            <pc:docMk/>
            <pc:sldMk cId="2679118167" sldId="345"/>
            <ac:picMk id="17" creationId="{2EA6EBCB-3274-19F6-27CA-8FFD85BA3247}"/>
          </ac:picMkLst>
        </pc:picChg>
        <pc:cxnChg chg="add mod">
          <ac:chgData name="Mr. Nobody" userId="d01bf465fa7352d1" providerId="LiveId" clId="{0D4E6BD9-4BD6-46A1-8D0E-6FD971DA1A5C}" dt="2025-04-28T20:36:31.265" v="13134" actId="1036"/>
          <ac:cxnSpMkLst>
            <pc:docMk/>
            <pc:sldMk cId="2679118167" sldId="345"/>
            <ac:cxnSpMk id="12" creationId="{9DE42A7D-5EF9-9741-882F-E4A92281FE56}"/>
          </ac:cxnSpMkLst>
        </pc:cxnChg>
        <pc:cxnChg chg="add mod">
          <ac:chgData name="Mr. Nobody" userId="d01bf465fa7352d1" providerId="LiveId" clId="{0D4E6BD9-4BD6-46A1-8D0E-6FD971DA1A5C}" dt="2025-04-28T20:36:31.265" v="13134" actId="1036"/>
          <ac:cxnSpMkLst>
            <pc:docMk/>
            <pc:sldMk cId="2679118167" sldId="345"/>
            <ac:cxnSpMk id="15" creationId="{556AC442-66AD-22E5-C0FC-795BE72F4430}"/>
          </ac:cxnSpMkLst>
        </pc:cxnChg>
        <pc:cxnChg chg="mod topLvl">
          <ac:chgData name="Mr. Nobody" userId="d01bf465fa7352d1" providerId="LiveId" clId="{0D4E6BD9-4BD6-46A1-8D0E-6FD971DA1A5C}" dt="2025-04-28T20:36:31.265" v="13134" actId="1036"/>
          <ac:cxnSpMkLst>
            <pc:docMk/>
            <pc:sldMk cId="2679118167" sldId="345"/>
            <ac:cxnSpMk id="76" creationId="{4DC4A37A-5828-7B66-6B64-360A2AC11027}"/>
          </ac:cxnSpMkLst>
        </pc:cxnChg>
      </pc:sldChg>
      <pc:sldChg chg="addSp delSp modSp add mod ord">
        <pc:chgData name="Mr. Nobody" userId="d01bf465fa7352d1" providerId="LiveId" clId="{0D4E6BD9-4BD6-46A1-8D0E-6FD971DA1A5C}" dt="2025-04-28T20:36:21.177" v="13122" actId="1036"/>
        <pc:sldMkLst>
          <pc:docMk/>
          <pc:sldMk cId="3433360225" sldId="346"/>
        </pc:sldMkLst>
        <pc:spChg chg="mod">
          <ac:chgData name="Mr. Nobody" userId="d01bf465fa7352d1" providerId="LiveId" clId="{0D4E6BD9-4BD6-46A1-8D0E-6FD971DA1A5C}" dt="2025-04-28T20:36:21.177" v="13122" actId="1036"/>
          <ac:spMkLst>
            <pc:docMk/>
            <pc:sldMk cId="3433360225" sldId="346"/>
            <ac:spMk id="69" creationId="{8D919100-1565-4B9B-81EF-8B4EA58B84F1}"/>
          </ac:spMkLst>
        </pc:spChg>
        <pc:spChg chg="mod">
          <ac:chgData name="Mr. Nobody" userId="d01bf465fa7352d1" providerId="LiveId" clId="{0D4E6BD9-4BD6-46A1-8D0E-6FD971DA1A5C}" dt="2025-04-28T20:36:21.177" v="13122" actId="1036"/>
          <ac:spMkLst>
            <pc:docMk/>
            <pc:sldMk cId="3433360225" sldId="346"/>
            <ac:spMk id="70" creationId="{1A750C12-12B1-ECF3-F188-BBA2F6C77849}"/>
          </ac:spMkLst>
        </pc:spChg>
        <pc:picChg chg="add mod ord">
          <ac:chgData name="Mr. Nobody" userId="d01bf465fa7352d1" providerId="LiveId" clId="{0D4E6BD9-4BD6-46A1-8D0E-6FD971DA1A5C}" dt="2025-04-28T20:36:04.646" v="13110" actId="167"/>
          <ac:picMkLst>
            <pc:docMk/>
            <pc:sldMk cId="3433360225" sldId="346"/>
            <ac:picMk id="4" creationId="{7F0B38EF-F68D-382B-608C-0F310901A09B}"/>
          </ac:picMkLst>
        </pc:picChg>
        <pc:cxnChg chg="mod">
          <ac:chgData name="Mr. Nobody" userId="d01bf465fa7352d1" providerId="LiveId" clId="{0D4E6BD9-4BD6-46A1-8D0E-6FD971DA1A5C}" dt="2025-04-28T20:36:21.177" v="13122" actId="1036"/>
          <ac:cxnSpMkLst>
            <pc:docMk/>
            <pc:sldMk cId="3433360225" sldId="346"/>
            <ac:cxnSpMk id="72" creationId="{07DECD95-4461-62C3-3AED-840988881B98}"/>
          </ac:cxnSpMkLst>
        </pc:cxnChg>
      </pc:sldChg>
      <pc:sldChg chg="addSp delSp modSp add mod">
        <pc:chgData name="Mr. Nobody" userId="d01bf465fa7352d1" providerId="LiveId" clId="{0D4E6BD9-4BD6-46A1-8D0E-6FD971DA1A5C}" dt="2025-04-28T20:36:26.690" v="13128" actId="1036"/>
        <pc:sldMkLst>
          <pc:docMk/>
          <pc:sldMk cId="1930562654" sldId="347"/>
        </pc:sldMkLst>
        <pc:spChg chg="add mod">
          <ac:chgData name="Mr. Nobody" userId="d01bf465fa7352d1" providerId="LiveId" clId="{0D4E6BD9-4BD6-46A1-8D0E-6FD971DA1A5C}" dt="2025-04-28T20:36:26.690" v="13128" actId="1036"/>
          <ac:spMkLst>
            <pc:docMk/>
            <pc:sldMk cId="1930562654" sldId="347"/>
            <ac:spMk id="4" creationId="{0EA29031-BF6A-894B-D34E-2171BBF7C6AE}"/>
          </ac:spMkLst>
        </pc:spChg>
        <pc:spChg chg="add mod">
          <ac:chgData name="Mr. Nobody" userId="d01bf465fa7352d1" providerId="LiveId" clId="{0D4E6BD9-4BD6-46A1-8D0E-6FD971DA1A5C}" dt="2025-04-28T20:36:26.690" v="13128" actId="1036"/>
          <ac:spMkLst>
            <pc:docMk/>
            <pc:sldMk cId="1930562654" sldId="347"/>
            <ac:spMk id="5" creationId="{581FCB5B-A67D-2EC2-4BCD-D48C18F411D0}"/>
          </ac:spMkLst>
        </pc:spChg>
        <pc:spChg chg="add mod">
          <ac:chgData name="Mr. Nobody" userId="d01bf465fa7352d1" providerId="LiveId" clId="{0D4E6BD9-4BD6-46A1-8D0E-6FD971DA1A5C}" dt="2025-04-28T20:36:26.690" v="13128" actId="1036"/>
          <ac:spMkLst>
            <pc:docMk/>
            <pc:sldMk cId="1930562654" sldId="347"/>
            <ac:spMk id="8" creationId="{6BD1864E-11EE-E8C5-76A7-F61EA6715DB0}"/>
          </ac:spMkLst>
        </pc:spChg>
        <pc:spChg chg="add mod">
          <ac:chgData name="Mr. Nobody" userId="d01bf465fa7352d1" providerId="LiveId" clId="{0D4E6BD9-4BD6-46A1-8D0E-6FD971DA1A5C}" dt="2025-04-28T20:36:26.690" v="13128" actId="1036"/>
          <ac:spMkLst>
            <pc:docMk/>
            <pc:sldMk cId="1930562654" sldId="347"/>
            <ac:spMk id="9" creationId="{80FF8DE2-E265-30A7-A0B4-F8E73D10D142}"/>
          </ac:spMkLst>
        </pc:spChg>
        <pc:picChg chg="add mod ord">
          <ac:chgData name="Mr. Nobody" userId="d01bf465fa7352d1" providerId="LiveId" clId="{0D4E6BD9-4BD6-46A1-8D0E-6FD971DA1A5C}" dt="2025-04-28T20:36:09.401" v="13113" actId="167"/>
          <ac:picMkLst>
            <pc:docMk/>
            <pc:sldMk cId="1930562654" sldId="347"/>
            <ac:picMk id="13" creationId="{6C6FB5BF-EF18-15A4-6FFD-364B27EBBCB9}"/>
          </ac:picMkLst>
        </pc:picChg>
        <pc:cxnChg chg="add mod">
          <ac:chgData name="Mr. Nobody" userId="d01bf465fa7352d1" providerId="LiveId" clId="{0D4E6BD9-4BD6-46A1-8D0E-6FD971DA1A5C}" dt="2025-04-28T20:36:26.690" v="13128" actId="1036"/>
          <ac:cxnSpMkLst>
            <pc:docMk/>
            <pc:sldMk cId="1930562654" sldId="347"/>
            <ac:cxnSpMk id="6" creationId="{B9D4A827-7B04-2AE6-3211-F19DB5C7B463}"/>
          </ac:cxnSpMkLst>
        </pc:cxnChg>
        <pc:cxnChg chg="add mod">
          <ac:chgData name="Mr. Nobody" userId="d01bf465fa7352d1" providerId="LiveId" clId="{0D4E6BD9-4BD6-46A1-8D0E-6FD971DA1A5C}" dt="2025-04-28T20:36:26.690" v="13128" actId="1036"/>
          <ac:cxnSpMkLst>
            <pc:docMk/>
            <pc:sldMk cId="1930562654" sldId="347"/>
            <ac:cxnSpMk id="10" creationId="{AC8CA84F-4995-7FED-1F6C-7E701B53B0C6}"/>
          </ac:cxnSpMkLst>
        </pc:cxnChg>
      </pc:sldChg>
      <pc:sldChg chg="addSp modSp add mod">
        <pc:chgData name="Mr. Nobody" userId="d01bf465fa7352d1" providerId="LiveId" clId="{0D4E6BD9-4BD6-46A1-8D0E-6FD971DA1A5C}" dt="2025-05-15T13:06:30.537" v="18680" actId="207"/>
        <pc:sldMkLst>
          <pc:docMk/>
          <pc:sldMk cId="752625976" sldId="348"/>
        </pc:sldMkLst>
        <pc:spChg chg="add mod">
          <ac:chgData name="Mr. Nobody" userId="d01bf465fa7352d1" providerId="LiveId" clId="{0D4E6BD9-4BD6-46A1-8D0E-6FD971DA1A5C}" dt="2025-04-28T20:42:18.955" v="13156" actId="1076"/>
          <ac:spMkLst>
            <pc:docMk/>
            <pc:sldMk cId="752625976" sldId="348"/>
            <ac:spMk id="3" creationId="{2D1D3330-49AA-A3D4-5A00-77CC673E3846}"/>
          </ac:spMkLst>
        </pc:spChg>
        <pc:spChg chg="mod">
          <ac:chgData name="Mr. Nobody" userId="d01bf465fa7352d1" providerId="LiveId" clId="{0D4E6BD9-4BD6-46A1-8D0E-6FD971DA1A5C}" dt="2025-05-15T13:06:30.537" v="18680" actId="207"/>
          <ac:spMkLst>
            <pc:docMk/>
            <pc:sldMk cId="752625976" sldId="348"/>
            <ac:spMk id="32" creationId="{EEDF8884-C6AE-5E8E-9208-211F46B4EFDB}"/>
          </ac:spMkLst>
        </pc:spChg>
      </pc:sldChg>
      <pc:sldChg chg="addSp delSp modSp add mod">
        <pc:chgData name="Mr. Nobody" userId="d01bf465fa7352d1" providerId="LiveId" clId="{0D4E6BD9-4BD6-46A1-8D0E-6FD971DA1A5C}" dt="2025-04-28T21:22:16.931" v="13910" actId="478"/>
        <pc:sldMkLst>
          <pc:docMk/>
          <pc:sldMk cId="2011258315" sldId="349"/>
        </pc:sldMkLst>
        <pc:spChg chg="mod">
          <ac:chgData name="Mr. Nobody" userId="d01bf465fa7352d1" providerId="LiveId" clId="{0D4E6BD9-4BD6-46A1-8D0E-6FD971DA1A5C}" dt="2025-04-28T21:12:35.079" v="13740" actId="20577"/>
          <ac:spMkLst>
            <pc:docMk/>
            <pc:sldMk cId="2011258315" sldId="349"/>
            <ac:spMk id="15" creationId="{E49E2B8D-AAD4-CB18-7E9A-BC282E88793C}"/>
          </ac:spMkLst>
        </pc:spChg>
        <pc:spChg chg="mod">
          <ac:chgData name="Mr. Nobody" userId="d01bf465fa7352d1" providerId="LiveId" clId="{0D4E6BD9-4BD6-46A1-8D0E-6FD971DA1A5C}" dt="2025-04-28T21:07:41.472" v="13657" actId="20577"/>
          <ac:spMkLst>
            <pc:docMk/>
            <pc:sldMk cId="2011258315" sldId="349"/>
            <ac:spMk id="32" creationId="{5A907F3A-7132-AAB5-8D25-12B6C295EA1F}"/>
          </ac:spMkLst>
        </pc:spChg>
        <pc:cxnChg chg="add mod">
          <ac:chgData name="Mr. Nobody" userId="d01bf465fa7352d1" providerId="LiveId" clId="{0D4E6BD9-4BD6-46A1-8D0E-6FD971DA1A5C}" dt="2025-04-28T20:45:24.463" v="13251" actId="14100"/>
          <ac:cxnSpMkLst>
            <pc:docMk/>
            <pc:sldMk cId="2011258315" sldId="349"/>
            <ac:cxnSpMk id="3" creationId="{11B864F8-98AB-C3AE-07A0-2A3CCE3C411A}"/>
          </ac:cxnSpMkLst>
        </pc:cxnChg>
      </pc:sldChg>
      <pc:sldChg chg="addSp delSp modSp add mod">
        <pc:chgData name="Mr. Nobody" userId="d01bf465fa7352d1" providerId="LiveId" clId="{0D4E6BD9-4BD6-46A1-8D0E-6FD971DA1A5C}" dt="2025-05-15T13:02:57.703" v="18678" actId="14100"/>
        <pc:sldMkLst>
          <pc:docMk/>
          <pc:sldMk cId="1637640583" sldId="350"/>
        </pc:sldMkLst>
        <pc:spChg chg="mod">
          <ac:chgData name="Mr. Nobody" userId="d01bf465fa7352d1" providerId="LiveId" clId="{0D4E6BD9-4BD6-46A1-8D0E-6FD971DA1A5C}" dt="2025-04-28T21:13:48.154" v="13747" actId="20577"/>
          <ac:spMkLst>
            <pc:docMk/>
            <pc:sldMk cId="1637640583" sldId="350"/>
            <ac:spMk id="32" creationId="{6BF0CC4B-F1A2-65D8-68D1-F1CF2913010F}"/>
          </ac:spMkLst>
        </pc:spChg>
        <pc:cxnChg chg="add mod">
          <ac:chgData name="Mr. Nobody" userId="d01bf465fa7352d1" providerId="LiveId" clId="{0D4E6BD9-4BD6-46A1-8D0E-6FD971DA1A5C}" dt="2025-05-15T13:02:57.703" v="18678" actId="14100"/>
          <ac:cxnSpMkLst>
            <pc:docMk/>
            <pc:sldMk cId="1637640583" sldId="350"/>
            <ac:cxnSpMk id="5" creationId="{5B7680FA-62B0-99DC-48C1-4B7CF875FDD9}"/>
          </ac:cxnSpMkLst>
        </pc:cxnChg>
        <pc:cxnChg chg="add mod">
          <ac:chgData name="Mr. Nobody" userId="d01bf465fa7352d1" providerId="LiveId" clId="{0D4E6BD9-4BD6-46A1-8D0E-6FD971DA1A5C}" dt="2025-04-28T20:45:11.233" v="13249" actId="14100"/>
          <ac:cxnSpMkLst>
            <pc:docMk/>
            <pc:sldMk cId="1637640583" sldId="350"/>
            <ac:cxnSpMk id="6" creationId="{96775763-1245-84C4-C4A8-0FFFA0085672}"/>
          </ac:cxnSpMkLst>
        </pc:cxnChg>
      </pc:sldChg>
      <pc:sldChg chg="modSp add del mod">
        <pc:chgData name="Mr. Nobody" userId="d01bf465fa7352d1" providerId="LiveId" clId="{0D4E6BD9-4BD6-46A1-8D0E-6FD971DA1A5C}" dt="2025-04-28T21:17:20.947" v="13839" actId="47"/>
        <pc:sldMkLst>
          <pc:docMk/>
          <pc:sldMk cId="787043235" sldId="351"/>
        </pc:sldMkLst>
      </pc:sldChg>
      <pc:sldChg chg="add del">
        <pc:chgData name="Mr. Nobody" userId="d01bf465fa7352d1" providerId="LiveId" clId="{0D4E6BD9-4BD6-46A1-8D0E-6FD971DA1A5C}" dt="2025-04-28T20:44:50.397" v="13246"/>
        <pc:sldMkLst>
          <pc:docMk/>
          <pc:sldMk cId="2526005279" sldId="351"/>
        </pc:sldMkLst>
      </pc:sldChg>
      <pc:sldChg chg="modSp add del mod">
        <pc:chgData name="Mr. Nobody" userId="d01bf465fa7352d1" providerId="LiveId" clId="{0D4E6BD9-4BD6-46A1-8D0E-6FD971DA1A5C}" dt="2025-04-28T21:30:50.478" v="14098" actId="47"/>
        <pc:sldMkLst>
          <pc:docMk/>
          <pc:sldMk cId="2662603897" sldId="352"/>
        </pc:sldMkLst>
      </pc:sldChg>
      <pc:sldChg chg="addSp delSp modSp add mod">
        <pc:chgData name="Mr. Nobody" userId="d01bf465fa7352d1" providerId="LiveId" clId="{0D4E6BD9-4BD6-46A1-8D0E-6FD971DA1A5C}" dt="2025-04-28T21:31:06.241" v="14099" actId="207"/>
        <pc:sldMkLst>
          <pc:docMk/>
          <pc:sldMk cId="560638250" sldId="353"/>
        </pc:sldMkLst>
        <pc:spChg chg="mod">
          <ac:chgData name="Mr. Nobody" userId="d01bf465fa7352d1" providerId="LiveId" clId="{0D4E6BD9-4BD6-46A1-8D0E-6FD971DA1A5C}" dt="2025-04-28T21:28:25.990" v="13996" actId="207"/>
          <ac:spMkLst>
            <pc:docMk/>
            <pc:sldMk cId="560638250" sldId="353"/>
            <ac:spMk id="3" creationId="{C2E9B717-8377-C88D-6822-2D9EE45F8284}"/>
          </ac:spMkLst>
        </pc:spChg>
        <pc:spChg chg="add mod">
          <ac:chgData name="Mr. Nobody" userId="d01bf465fa7352d1" providerId="LiveId" clId="{0D4E6BD9-4BD6-46A1-8D0E-6FD971DA1A5C}" dt="2025-04-28T21:31:06.241" v="14099" actId="207"/>
          <ac:spMkLst>
            <pc:docMk/>
            <pc:sldMk cId="560638250" sldId="353"/>
            <ac:spMk id="8" creationId="{665E642B-6818-1B16-2F55-2AE604F520CA}"/>
          </ac:spMkLst>
        </pc:spChg>
        <pc:spChg chg="mod topLvl">
          <ac:chgData name="Mr. Nobody" userId="d01bf465fa7352d1" providerId="LiveId" clId="{0D4E6BD9-4BD6-46A1-8D0E-6FD971DA1A5C}" dt="2025-04-28T21:28:08.590" v="13991" actId="208"/>
          <ac:spMkLst>
            <pc:docMk/>
            <pc:sldMk cId="560638250" sldId="353"/>
            <ac:spMk id="12" creationId="{612FB2EA-67F8-7203-094A-BDE6D7CDC71A}"/>
          </ac:spMkLst>
        </pc:spChg>
        <pc:spChg chg="mod topLvl">
          <ac:chgData name="Mr. Nobody" userId="d01bf465fa7352d1" providerId="LiveId" clId="{0D4E6BD9-4BD6-46A1-8D0E-6FD971DA1A5C}" dt="2025-04-28T21:28:22.644" v="13994" actId="207"/>
          <ac:spMkLst>
            <pc:docMk/>
            <pc:sldMk cId="560638250" sldId="353"/>
            <ac:spMk id="13" creationId="{9CFA431B-0059-EA1A-03C5-82FA6CA12577}"/>
          </ac:spMkLst>
        </pc:spChg>
        <pc:spChg chg="mod topLvl">
          <ac:chgData name="Mr. Nobody" userId="d01bf465fa7352d1" providerId="LiveId" clId="{0D4E6BD9-4BD6-46A1-8D0E-6FD971DA1A5C}" dt="2025-04-28T21:28:24.249" v="13995" actId="207"/>
          <ac:spMkLst>
            <pc:docMk/>
            <pc:sldMk cId="560638250" sldId="353"/>
            <ac:spMk id="15" creationId="{8A14890D-B21E-64E9-76DE-E7F38BF89683}"/>
          </ac:spMkLst>
        </pc:spChg>
        <pc:spChg chg="mod topLvl">
          <ac:chgData name="Mr. Nobody" userId="d01bf465fa7352d1" providerId="LiveId" clId="{0D4E6BD9-4BD6-46A1-8D0E-6FD971DA1A5C}" dt="2025-04-28T21:28:29.433" v="13998" actId="207"/>
          <ac:spMkLst>
            <pc:docMk/>
            <pc:sldMk cId="560638250" sldId="353"/>
            <ac:spMk id="22" creationId="{1921129B-48C9-0E1B-EF7E-29FFA24DB24A}"/>
          </ac:spMkLst>
        </pc:spChg>
        <pc:spChg chg="mod topLvl">
          <ac:chgData name="Mr. Nobody" userId="d01bf465fa7352d1" providerId="LiveId" clId="{0D4E6BD9-4BD6-46A1-8D0E-6FD971DA1A5C}" dt="2025-04-28T21:28:27.610" v="13997" actId="207"/>
          <ac:spMkLst>
            <pc:docMk/>
            <pc:sldMk cId="560638250" sldId="353"/>
            <ac:spMk id="23" creationId="{8C3C0D76-5200-09D3-1056-17EDAD2222BF}"/>
          </ac:spMkLst>
        </pc:spChg>
        <pc:spChg chg="mod topLvl">
          <ac:chgData name="Mr. Nobody" userId="d01bf465fa7352d1" providerId="LiveId" clId="{0D4E6BD9-4BD6-46A1-8D0E-6FD971DA1A5C}" dt="2025-04-28T21:28:15.037" v="13992" actId="208"/>
          <ac:spMkLst>
            <pc:docMk/>
            <pc:sldMk cId="560638250" sldId="353"/>
            <ac:spMk id="25" creationId="{C5514FE4-14AA-E865-8BC3-40E62AF094B7}"/>
          </ac:spMkLst>
        </pc:spChg>
        <pc:spChg chg="mod">
          <ac:chgData name="Mr. Nobody" userId="d01bf465fa7352d1" providerId="LiveId" clId="{0D4E6BD9-4BD6-46A1-8D0E-6FD971DA1A5C}" dt="2025-04-28T21:25:30.184" v="13922" actId="207"/>
          <ac:spMkLst>
            <pc:docMk/>
            <pc:sldMk cId="560638250" sldId="353"/>
            <ac:spMk id="32" creationId="{BA517E2A-9478-F073-B9D7-AC9CAF5FD382}"/>
          </ac:spMkLst>
        </pc:spChg>
        <pc:cxnChg chg="mod topLvl">
          <ac:chgData name="Mr. Nobody" userId="d01bf465fa7352d1" providerId="LiveId" clId="{0D4E6BD9-4BD6-46A1-8D0E-6FD971DA1A5C}" dt="2025-04-28T21:28:18.511" v="13993" actId="208"/>
          <ac:cxnSpMkLst>
            <pc:docMk/>
            <pc:sldMk cId="560638250" sldId="353"/>
            <ac:cxnSpMk id="5" creationId="{59DC7007-42DB-0841-7034-5DB353DD4370}"/>
          </ac:cxnSpMkLst>
        </pc:cxnChg>
        <pc:cxnChg chg="mod">
          <ac:chgData name="Mr. Nobody" userId="d01bf465fa7352d1" providerId="LiveId" clId="{0D4E6BD9-4BD6-46A1-8D0E-6FD971DA1A5C}" dt="2025-04-28T21:28:18.511" v="13993" actId="208"/>
          <ac:cxnSpMkLst>
            <pc:docMk/>
            <pc:sldMk cId="560638250" sldId="353"/>
            <ac:cxnSpMk id="16" creationId="{957DB6ED-CE59-A90B-12BC-82600B85BA70}"/>
          </ac:cxnSpMkLst>
        </pc:cxnChg>
        <pc:cxnChg chg="mod">
          <ac:chgData name="Mr. Nobody" userId="d01bf465fa7352d1" providerId="LiveId" clId="{0D4E6BD9-4BD6-46A1-8D0E-6FD971DA1A5C}" dt="2025-04-28T21:28:15.037" v="13992" actId="208"/>
          <ac:cxnSpMkLst>
            <pc:docMk/>
            <pc:sldMk cId="560638250" sldId="353"/>
            <ac:cxnSpMk id="17" creationId="{D903268E-A592-0B86-6FBF-2448C2DB6961}"/>
          </ac:cxnSpMkLst>
        </pc:cxnChg>
        <pc:cxnChg chg="mod topLvl">
          <ac:chgData name="Mr. Nobody" userId="d01bf465fa7352d1" providerId="LiveId" clId="{0D4E6BD9-4BD6-46A1-8D0E-6FD971DA1A5C}" dt="2025-04-28T21:28:15.037" v="13992" actId="208"/>
          <ac:cxnSpMkLst>
            <pc:docMk/>
            <pc:sldMk cId="560638250" sldId="353"/>
            <ac:cxnSpMk id="18" creationId="{01F9831C-839C-5E89-4051-F76ABB71CBD4}"/>
          </ac:cxnSpMkLst>
        </pc:cxnChg>
        <pc:cxnChg chg="mod topLvl">
          <ac:chgData name="Mr. Nobody" userId="d01bf465fa7352d1" providerId="LiveId" clId="{0D4E6BD9-4BD6-46A1-8D0E-6FD971DA1A5C}" dt="2025-04-28T21:28:31.419" v="13999" actId="208"/>
          <ac:cxnSpMkLst>
            <pc:docMk/>
            <pc:sldMk cId="560638250" sldId="353"/>
            <ac:cxnSpMk id="24" creationId="{8DF04C19-63AD-0E28-FADB-FFE1513914A2}"/>
          </ac:cxnSpMkLst>
        </pc:cxnChg>
      </pc:sldChg>
      <pc:sldChg chg="modSp add del mod">
        <pc:chgData name="Mr. Nobody" userId="d01bf465fa7352d1" providerId="LiveId" clId="{0D4E6BD9-4BD6-46A1-8D0E-6FD971DA1A5C}" dt="2025-04-28T21:17:56.107" v="13842" actId="47"/>
        <pc:sldMkLst>
          <pc:docMk/>
          <pc:sldMk cId="2260247637" sldId="353"/>
        </pc:sldMkLst>
      </pc:sldChg>
      <pc:sldChg chg="modSp add mod">
        <pc:chgData name="Mr. Nobody" userId="d01bf465fa7352d1" providerId="LiveId" clId="{0D4E6BD9-4BD6-46A1-8D0E-6FD971DA1A5C}" dt="2025-04-28T21:35:29.859" v="14401" actId="207"/>
        <pc:sldMkLst>
          <pc:docMk/>
          <pc:sldMk cId="2226727249" sldId="354"/>
        </pc:sldMkLst>
        <pc:spChg chg="mod">
          <ac:chgData name="Mr. Nobody" userId="d01bf465fa7352d1" providerId="LiveId" clId="{0D4E6BD9-4BD6-46A1-8D0E-6FD971DA1A5C}" dt="2025-04-28T21:33:07.182" v="14129" actId="20577"/>
          <ac:spMkLst>
            <pc:docMk/>
            <pc:sldMk cId="2226727249" sldId="354"/>
            <ac:spMk id="2" creationId="{BFFC20E7-100D-C0C2-7A7F-FB1F1478F48E}"/>
          </ac:spMkLst>
        </pc:spChg>
        <pc:spChg chg="mod">
          <ac:chgData name="Mr. Nobody" userId="d01bf465fa7352d1" providerId="LiveId" clId="{0D4E6BD9-4BD6-46A1-8D0E-6FD971DA1A5C}" dt="2025-04-28T21:35:29.859" v="14401" actId="207"/>
          <ac:spMkLst>
            <pc:docMk/>
            <pc:sldMk cId="2226727249" sldId="354"/>
            <ac:spMk id="4" creationId="{4663BEAA-A3F7-DA0B-4C1D-FEADAC6332E0}"/>
          </ac:spMkLst>
        </pc:spChg>
        <pc:spChg chg="mod">
          <ac:chgData name="Mr. Nobody" userId="d01bf465fa7352d1" providerId="LiveId" clId="{0D4E6BD9-4BD6-46A1-8D0E-6FD971DA1A5C}" dt="2025-04-28T21:33:32.976" v="14174" actId="20577"/>
          <ac:spMkLst>
            <pc:docMk/>
            <pc:sldMk cId="2226727249" sldId="354"/>
            <ac:spMk id="5" creationId="{7E789273-2910-0F9B-801E-C540FB95CB7E}"/>
          </ac:spMkLst>
        </pc:spChg>
      </pc:sldChg>
      <pc:sldChg chg="modSp add mod">
        <pc:chgData name="Mr. Nobody" userId="d01bf465fa7352d1" providerId="LiveId" clId="{0D4E6BD9-4BD6-46A1-8D0E-6FD971DA1A5C}" dt="2025-04-28T21:51:13.671" v="14928" actId="20577"/>
        <pc:sldMkLst>
          <pc:docMk/>
          <pc:sldMk cId="2020391435" sldId="355"/>
        </pc:sldMkLst>
        <pc:spChg chg="mod">
          <ac:chgData name="Mr. Nobody" userId="d01bf465fa7352d1" providerId="LiveId" clId="{0D4E6BD9-4BD6-46A1-8D0E-6FD971DA1A5C}" dt="2025-04-28T21:51:13.671" v="14928" actId="20577"/>
          <ac:spMkLst>
            <pc:docMk/>
            <pc:sldMk cId="2020391435" sldId="355"/>
            <ac:spMk id="4" creationId="{60E63B77-98C7-1319-35F9-79926E330E5E}"/>
          </ac:spMkLst>
        </pc:spChg>
        <pc:spChg chg="mod">
          <ac:chgData name="Mr. Nobody" userId="d01bf465fa7352d1" providerId="LiveId" clId="{0D4E6BD9-4BD6-46A1-8D0E-6FD971DA1A5C}" dt="2025-04-28T21:35:39.606" v="14406" actId="20577"/>
          <ac:spMkLst>
            <pc:docMk/>
            <pc:sldMk cId="2020391435" sldId="355"/>
            <ac:spMk id="5" creationId="{E52378AE-638B-FE42-2299-63337EBA2F76}"/>
          </ac:spMkLst>
        </pc:spChg>
      </pc:sldChg>
      <pc:sldChg chg="addSp delSp modSp add mod">
        <pc:chgData name="Mr. Nobody" userId="d01bf465fa7352d1" providerId="LiveId" clId="{0D4E6BD9-4BD6-46A1-8D0E-6FD971DA1A5C}" dt="2025-04-29T02:12:35.688" v="15413" actId="207"/>
        <pc:sldMkLst>
          <pc:docMk/>
          <pc:sldMk cId="836417692" sldId="356"/>
        </pc:sldMkLst>
        <pc:spChg chg="mod ord">
          <ac:chgData name="Mr. Nobody" userId="d01bf465fa7352d1" providerId="LiveId" clId="{0D4E6BD9-4BD6-46A1-8D0E-6FD971DA1A5C}" dt="2025-04-29T02:12:35.688" v="15413" actId="207"/>
          <ac:spMkLst>
            <pc:docMk/>
            <pc:sldMk cId="836417692" sldId="356"/>
            <ac:spMk id="4" creationId="{0A4EA936-F6C7-BCF1-7A4E-D30A5F1B50D9}"/>
          </ac:spMkLst>
        </pc:spChg>
        <pc:spChg chg="add mod">
          <ac:chgData name="Mr. Nobody" userId="d01bf465fa7352d1" providerId="LiveId" clId="{0D4E6BD9-4BD6-46A1-8D0E-6FD971DA1A5C}" dt="2025-04-29T01:39:39.287" v="15121" actId="2711"/>
          <ac:spMkLst>
            <pc:docMk/>
            <pc:sldMk cId="836417692" sldId="356"/>
            <ac:spMk id="6" creationId="{60CA3410-B1BE-871D-8E91-44EF22B8EC80}"/>
          </ac:spMkLst>
        </pc:spChg>
      </pc:sldChg>
      <pc:sldChg chg="modSp add mod">
        <pc:chgData name="Mr. Nobody" userId="d01bf465fa7352d1" providerId="LiveId" clId="{0D4E6BD9-4BD6-46A1-8D0E-6FD971DA1A5C}" dt="2025-04-29T02:47:50.468" v="16327" actId="113"/>
        <pc:sldMkLst>
          <pc:docMk/>
          <pc:sldMk cId="2830557228" sldId="357"/>
        </pc:sldMkLst>
        <pc:spChg chg="mod">
          <ac:chgData name="Mr. Nobody" userId="d01bf465fa7352d1" providerId="LiveId" clId="{0D4E6BD9-4BD6-46A1-8D0E-6FD971DA1A5C}" dt="2025-04-29T01:47:59.734" v="15285"/>
          <ac:spMkLst>
            <pc:docMk/>
            <pc:sldMk cId="2830557228" sldId="357"/>
            <ac:spMk id="2" creationId="{81E34757-03A7-7242-EDAF-5E52BEBEA7B8}"/>
          </ac:spMkLst>
        </pc:spChg>
        <pc:spChg chg="mod">
          <ac:chgData name="Mr. Nobody" userId="d01bf465fa7352d1" providerId="LiveId" clId="{0D4E6BD9-4BD6-46A1-8D0E-6FD971DA1A5C}" dt="2025-04-29T01:46:48.836" v="15247" actId="20577"/>
          <ac:spMkLst>
            <pc:docMk/>
            <pc:sldMk cId="2830557228" sldId="357"/>
            <ac:spMk id="3" creationId="{573EF601-C6A4-6330-AEBE-D2D61A6932FE}"/>
          </ac:spMkLst>
        </pc:spChg>
        <pc:spChg chg="mod">
          <ac:chgData name="Mr. Nobody" userId="d01bf465fa7352d1" providerId="LiveId" clId="{0D4E6BD9-4BD6-46A1-8D0E-6FD971DA1A5C}" dt="2025-04-29T02:47:50.468" v="16327" actId="113"/>
          <ac:spMkLst>
            <pc:docMk/>
            <pc:sldMk cId="2830557228" sldId="357"/>
            <ac:spMk id="6" creationId="{6381B9E0-7E11-531E-9F83-7FCEEEEDF86A}"/>
          </ac:spMkLst>
        </pc:spChg>
      </pc:sldChg>
      <pc:sldChg chg="modSp add mod">
        <pc:chgData name="Mr. Nobody" userId="d01bf465fa7352d1" providerId="LiveId" clId="{0D4E6BD9-4BD6-46A1-8D0E-6FD971DA1A5C}" dt="2025-04-29T01:58:11.013" v="15411" actId="108"/>
        <pc:sldMkLst>
          <pc:docMk/>
          <pc:sldMk cId="4208283633" sldId="358"/>
        </pc:sldMkLst>
        <pc:spChg chg="mod">
          <ac:chgData name="Mr. Nobody" userId="d01bf465fa7352d1" providerId="LiveId" clId="{0D4E6BD9-4BD6-46A1-8D0E-6FD971DA1A5C}" dt="2025-04-29T01:49:15.778" v="15338" actId="20577"/>
          <ac:spMkLst>
            <pc:docMk/>
            <pc:sldMk cId="4208283633" sldId="358"/>
            <ac:spMk id="4" creationId="{7E197AE2-0760-C038-A509-7EF5E94F4AA1}"/>
          </ac:spMkLst>
        </pc:spChg>
        <pc:spChg chg="mod">
          <ac:chgData name="Mr. Nobody" userId="d01bf465fa7352d1" providerId="LiveId" clId="{0D4E6BD9-4BD6-46A1-8D0E-6FD971DA1A5C}" dt="2025-04-29T01:58:11.013" v="15411" actId="108"/>
          <ac:spMkLst>
            <pc:docMk/>
            <pc:sldMk cId="4208283633" sldId="358"/>
            <ac:spMk id="6" creationId="{1FF0549B-D98D-EBB8-DC43-900F527FD314}"/>
          </ac:spMkLst>
        </pc:spChg>
      </pc:sldChg>
      <pc:sldChg chg="addSp delSp modSp add del mod">
        <pc:chgData name="Mr. Nobody" userId="d01bf465fa7352d1" providerId="LiveId" clId="{0D4E6BD9-4BD6-46A1-8D0E-6FD971DA1A5C}" dt="2025-05-15T13:11:52.539" v="18681" actId="2696"/>
        <pc:sldMkLst>
          <pc:docMk/>
          <pc:sldMk cId="2504527249" sldId="359"/>
        </pc:sldMkLst>
      </pc:sldChg>
      <pc:sldChg chg="add del">
        <pc:chgData name="Mr. Nobody" userId="d01bf465fa7352d1" providerId="LiveId" clId="{0D4E6BD9-4BD6-46A1-8D0E-6FD971DA1A5C}" dt="2025-04-29T02:34:30.277" v="16111" actId="47"/>
        <pc:sldMkLst>
          <pc:docMk/>
          <pc:sldMk cId="472579513" sldId="360"/>
        </pc:sldMkLst>
      </pc:sldChg>
      <pc:sldChg chg="addSp delSp modSp add mod">
        <pc:chgData name="Mr. Nobody" userId="d01bf465fa7352d1" providerId="LiveId" clId="{0D4E6BD9-4BD6-46A1-8D0E-6FD971DA1A5C}" dt="2025-05-15T13:12:13.950" v="18682" actId="207"/>
        <pc:sldMkLst>
          <pc:docMk/>
          <pc:sldMk cId="3690873699" sldId="361"/>
        </pc:sldMkLst>
        <pc:spChg chg="mod">
          <ac:chgData name="Mr. Nobody" userId="d01bf465fa7352d1" providerId="LiveId" clId="{0D4E6BD9-4BD6-46A1-8D0E-6FD971DA1A5C}" dt="2025-05-15T13:12:13.950" v="18682" actId="207"/>
          <ac:spMkLst>
            <pc:docMk/>
            <pc:sldMk cId="3690873699" sldId="361"/>
            <ac:spMk id="6" creationId="{54CF0A48-5730-1BD1-156D-1DAEFB16C27C}"/>
          </ac:spMkLst>
        </pc:spChg>
        <pc:spChg chg="mod">
          <ac:chgData name="Mr. Nobody" userId="d01bf465fa7352d1" providerId="LiveId" clId="{0D4E6BD9-4BD6-46A1-8D0E-6FD971DA1A5C}" dt="2025-04-29T02:37:58.556" v="16139" actId="164"/>
          <ac:spMkLst>
            <pc:docMk/>
            <pc:sldMk cId="3690873699" sldId="361"/>
            <ac:spMk id="19" creationId="{DAC18D60-26EE-FA0B-FF33-2C28670B06A9}"/>
          </ac:spMkLst>
        </pc:spChg>
        <pc:spChg chg="mod">
          <ac:chgData name="Mr. Nobody" userId="d01bf465fa7352d1" providerId="LiveId" clId="{0D4E6BD9-4BD6-46A1-8D0E-6FD971DA1A5C}" dt="2025-04-29T02:37:58.556" v="16139" actId="164"/>
          <ac:spMkLst>
            <pc:docMk/>
            <pc:sldMk cId="3690873699" sldId="361"/>
            <ac:spMk id="20" creationId="{7BC3EC6D-6E6C-8F66-D336-88BED2663737}"/>
          </ac:spMkLst>
        </pc:spChg>
        <pc:spChg chg="mod">
          <ac:chgData name="Mr. Nobody" userId="d01bf465fa7352d1" providerId="LiveId" clId="{0D4E6BD9-4BD6-46A1-8D0E-6FD971DA1A5C}" dt="2025-04-29T02:37:58.556" v="16139" actId="164"/>
          <ac:spMkLst>
            <pc:docMk/>
            <pc:sldMk cId="3690873699" sldId="361"/>
            <ac:spMk id="23" creationId="{3466587C-FC6D-08D3-8937-AD2E4904205B}"/>
          </ac:spMkLst>
        </pc:spChg>
        <pc:spChg chg="mod">
          <ac:chgData name="Mr. Nobody" userId="d01bf465fa7352d1" providerId="LiveId" clId="{0D4E6BD9-4BD6-46A1-8D0E-6FD971DA1A5C}" dt="2025-04-29T02:37:58.556" v="16139" actId="164"/>
          <ac:spMkLst>
            <pc:docMk/>
            <pc:sldMk cId="3690873699" sldId="361"/>
            <ac:spMk id="24" creationId="{FA97588E-3861-F71F-F0D6-B799059E00A9}"/>
          </ac:spMkLst>
        </pc:spChg>
        <pc:grpChg chg="add mod">
          <ac:chgData name="Mr. Nobody" userId="d01bf465fa7352d1" providerId="LiveId" clId="{0D4E6BD9-4BD6-46A1-8D0E-6FD971DA1A5C}" dt="2025-04-29T02:38:45.314" v="16176" actId="1076"/>
          <ac:grpSpMkLst>
            <pc:docMk/>
            <pc:sldMk cId="3690873699" sldId="361"/>
            <ac:grpSpMk id="3" creationId="{5BB51EAE-5AB0-9915-FB9A-0F4DB659678A}"/>
          </ac:grpSpMkLst>
        </pc:grpChg>
        <pc:grpChg chg="mod">
          <ac:chgData name="Mr. Nobody" userId="d01bf465fa7352d1" providerId="LiveId" clId="{0D4E6BD9-4BD6-46A1-8D0E-6FD971DA1A5C}" dt="2025-04-29T02:37:58.556" v="16139" actId="164"/>
          <ac:grpSpMkLst>
            <pc:docMk/>
            <pc:sldMk cId="3690873699" sldId="361"/>
            <ac:grpSpMk id="12" creationId="{2355ED3A-13A0-1223-88CD-F0F060A4DAD3}"/>
          </ac:grpSpMkLst>
        </pc:grpChg>
      </pc:sldChg>
      <pc:sldChg chg="addSp delSp modSp add mod">
        <pc:chgData name="Mr. Nobody" userId="d01bf465fa7352d1" providerId="LiveId" clId="{0D4E6BD9-4BD6-46A1-8D0E-6FD971DA1A5C}" dt="2025-05-15T13:12:18.697" v="18683" actId="207"/>
        <pc:sldMkLst>
          <pc:docMk/>
          <pc:sldMk cId="3097109024" sldId="362"/>
        </pc:sldMkLst>
        <pc:spChg chg="mod">
          <ac:chgData name="Mr. Nobody" userId="d01bf465fa7352d1" providerId="LiveId" clId="{0D4E6BD9-4BD6-46A1-8D0E-6FD971DA1A5C}" dt="2025-05-15T13:12:18.697" v="18683" actId="207"/>
          <ac:spMkLst>
            <pc:docMk/>
            <pc:sldMk cId="3097109024" sldId="362"/>
            <ac:spMk id="6" creationId="{2A48843D-2407-7019-303A-CF7FF322A7A4}"/>
          </ac:spMkLst>
        </pc:spChg>
        <pc:spChg chg="mod">
          <ac:chgData name="Mr. Nobody" userId="d01bf465fa7352d1" providerId="LiveId" clId="{0D4E6BD9-4BD6-46A1-8D0E-6FD971DA1A5C}" dt="2025-04-29T02:37:54.055" v="16138" actId="164"/>
          <ac:spMkLst>
            <pc:docMk/>
            <pc:sldMk cId="3097109024" sldId="362"/>
            <ac:spMk id="19" creationId="{FB425D43-DD86-6006-5640-6034613785E7}"/>
          </ac:spMkLst>
        </pc:spChg>
        <pc:spChg chg="mod">
          <ac:chgData name="Mr. Nobody" userId="d01bf465fa7352d1" providerId="LiveId" clId="{0D4E6BD9-4BD6-46A1-8D0E-6FD971DA1A5C}" dt="2025-04-29T02:37:54.055" v="16138" actId="164"/>
          <ac:spMkLst>
            <pc:docMk/>
            <pc:sldMk cId="3097109024" sldId="362"/>
            <ac:spMk id="20" creationId="{551F0D49-ED45-AB49-B4E6-102FD73C28E9}"/>
          </ac:spMkLst>
        </pc:spChg>
        <pc:spChg chg="mod">
          <ac:chgData name="Mr. Nobody" userId="d01bf465fa7352d1" providerId="LiveId" clId="{0D4E6BD9-4BD6-46A1-8D0E-6FD971DA1A5C}" dt="2025-04-29T02:37:54.055" v="16138" actId="164"/>
          <ac:spMkLst>
            <pc:docMk/>
            <pc:sldMk cId="3097109024" sldId="362"/>
            <ac:spMk id="23" creationId="{DAEEF51B-FDB1-A9B8-303F-81B5F138DE93}"/>
          </ac:spMkLst>
        </pc:spChg>
        <pc:spChg chg="mod">
          <ac:chgData name="Mr. Nobody" userId="d01bf465fa7352d1" providerId="LiveId" clId="{0D4E6BD9-4BD6-46A1-8D0E-6FD971DA1A5C}" dt="2025-04-29T02:37:54.055" v="16138" actId="164"/>
          <ac:spMkLst>
            <pc:docMk/>
            <pc:sldMk cId="3097109024" sldId="362"/>
            <ac:spMk id="24" creationId="{7B37BF4B-3BA6-D731-D09E-845375EDE21E}"/>
          </ac:spMkLst>
        </pc:spChg>
        <pc:spChg chg="mod">
          <ac:chgData name="Mr. Nobody" userId="d01bf465fa7352d1" providerId="LiveId" clId="{0D4E6BD9-4BD6-46A1-8D0E-6FD971DA1A5C}" dt="2025-04-29T02:37:54.055" v="16138" actId="164"/>
          <ac:spMkLst>
            <pc:docMk/>
            <pc:sldMk cId="3097109024" sldId="362"/>
            <ac:spMk id="26" creationId="{978C5286-C090-A891-2194-27FCA820B8AD}"/>
          </ac:spMkLst>
        </pc:spChg>
        <pc:grpChg chg="add mod">
          <ac:chgData name="Mr. Nobody" userId="d01bf465fa7352d1" providerId="LiveId" clId="{0D4E6BD9-4BD6-46A1-8D0E-6FD971DA1A5C}" dt="2025-04-29T02:38:54.590" v="16177" actId="1076"/>
          <ac:grpSpMkLst>
            <pc:docMk/>
            <pc:sldMk cId="3097109024" sldId="362"/>
            <ac:grpSpMk id="3" creationId="{96693622-97EC-9990-1D57-2D46F8C6274C}"/>
          </ac:grpSpMkLst>
        </pc:grpChg>
        <pc:grpChg chg="mod">
          <ac:chgData name="Mr. Nobody" userId="d01bf465fa7352d1" providerId="LiveId" clId="{0D4E6BD9-4BD6-46A1-8D0E-6FD971DA1A5C}" dt="2025-04-29T02:37:54.055" v="16138" actId="164"/>
          <ac:grpSpMkLst>
            <pc:docMk/>
            <pc:sldMk cId="3097109024" sldId="362"/>
            <ac:grpSpMk id="12" creationId="{6E10D795-5040-5FE3-D259-92E312D9D7D9}"/>
          </ac:grpSpMkLst>
        </pc:grpChg>
        <pc:cxnChg chg="mod">
          <ac:chgData name="Mr. Nobody" userId="d01bf465fa7352d1" providerId="LiveId" clId="{0D4E6BD9-4BD6-46A1-8D0E-6FD971DA1A5C}" dt="2025-04-29T02:37:54.055" v="16138" actId="164"/>
          <ac:cxnSpMkLst>
            <pc:docMk/>
            <pc:sldMk cId="3097109024" sldId="362"/>
            <ac:cxnSpMk id="14" creationId="{30B5D234-61EA-9EF2-80D1-DBAEAEBEB152}"/>
          </ac:cxnSpMkLst>
        </pc:cxnChg>
        <pc:cxnChg chg="mod">
          <ac:chgData name="Mr. Nobody" userId="d01bf465fa7352d1" providerId="LiveId" clId="{0D4E6BD9-4BD6-46A1-8D0E-6FD971DA1A5C}" dt="2025-04-29T02:37:54.055" v="16138" actId="164"/>
          <ac:cxnSpMkLst>
            <pc:docMk/>
            <pc:sldMk cId="3097109024" sldId="362"/>
            <ac:cxnSpMk id="21" creationId="{011BC272-C5E7-8498-6995-689D50234F36}"/>
          </ac:cxnSpMkLst>
        </pc:cxnChg>
        <pc:cxnChg chg="mod">
          <ac:chgData name="Mr. Nobody" userId="d01bf465fa7352d1" providerId="LiveId" clId="{0D4E6BD9-4BD6-46A1-8D0E-6FD971DA1A5C}" dt="2025-04-29T02:37:54.055" v="16138" actId="164"/>
          <ac:cxnSpMkLst>
            <pc:docMk/>
            <pc:sldMk cId="3097109024" sldId="362"/>
            <ac:cxnSpMk id="29" creationId="{259912F2-E217-073E-CABC-A4DC6B4D83ED}"/>
          </ac:cxnSpMkLst>
        </pc:cxnChg>
      </pc:sldChg>
      <pc:sldChg chg="addSp delSp modSp add mod">
        <pc:chgData name="Mr. Nobody" userId="d01bf465fa7352d1" providerId="LiveId" clId="{0D4E6BD9-4BD6-46A1-8D0E-6FD971DA1A5C}" dt="2025-05-15T13:12:21.473" v="18684" actId="207"/>
        <pc:sldMkLst>
          <pc:docMk/>
          <pc:sldMk cId="2405356666" sldId="363"/>
        </pc:sldMkLst>
        <pc:spChg chg="mod">
          <ac:chgData name="Mr. Nobody" userId="d01bf465fa7352d1" providerId="LiveId" clId="{0D4E6BD9-4BD6-46A1-8D0E-6FD971DA1A5C}" dt="2025-05-15T13:12:21.473" v="18684" actId="207"/>
          <ac:spMkLst>
            <pc:docMk/>
            <pc:sldMk cId="2405356666" sldId="363"/>
            <ac:spMk id="6" creationId="{D491EF01-0815-2052-E855-417128924167}"/>
          </ac:spMkLst>
        </pc:spChg>
        <pc:spChg chg="mod">
          <ac:chgData name="Mr. Nobody" userId="d01bf465fa7352d1" providerId="LiveId" clId="{0D4E6BD9-4BD6-46A1-8D0E-6FD971DA1A5C}" dt="2025-04-29T02:37:49.696" v="16137" actId="164"/>
          <ac:spMkLst>
            <pc:docMk/>
            <pc:sldMk cId="2405356666" sldId="363"/>
            <ac:spMk id="19" creationId="{C45B5FFF-558E-0214-A861-0F07DF100111}"/>
          </ac:spMkLst>
        </pc:spChg>
        <pc:spChg chg="mod">
          <ac:chgData name="Mr. Nobody" userId="d01bf465fa7352d1" providerId="LiveId" clId="{0D4E6BD9-4BD6-46A1-8D0E-6FD971DA1A5C}" dt="2025-04-29T02:37:49.696" v="16137" actId="164"/>
          <ac:spMkLst>
            <pc:docMk/>
            <pc:sldMk cId="2405356666" sldId="363"/>
            <ac:spMk id="20" creationId="{EDFAB49F-DBB8-6E62-F29B-1F10EA434699}"/>
          </ac:spMkLst>
        </pc:spChg>
        <pc:spChg chg="mod">
          <ac:chgData name="Mr. Nobody" userId="d01bf465fa7352d1" providerId="LiveId" clId="{0D4E6BD9-4BD6-46A1-8D0E-6FD971DA1A5C}" dt="2025-04-29T02:37:49.696" v="16137" actId="164"/>
          <ac:spMkLst>
            <pc:docMk/>
            <pc:sldMk cId="2405356666" sldId="363"/>
            <ac:spMk id="23" creationId="{D0128641-9972-7527-82CE-BDA77B1D7B86}"/>
          </ac:spMkLst>
        </pc:spChg>
        <pc:spChg chg="mod">
          <ac:chgData name="Mr. Nobody" userId="d01bf465fa7352d1" providerId="LiveId" clId="{0D4E6BD9-4BD6-46A1-8D0E-6FD971DA1A5C}" dt="2025-04-29T02:37:49.696" v="16137" actId="164"/>
          <ac:spMkLst>
            <pc:docMk/>
            <pc:sldMk cId="2405356666" sldId="363"/>
            <ac:spMk id="24" creationId="{54D6F417-12AA-8A3F-13CF-889EA13858DE}"/>
          </ac:spMkLst>
        </pc:spChg>
        <pc:spChg chg="mod">
          <ac:chgData name="Mr. Nobody" userId="d01bf465fa7352d1" providerId="LiveId" clId="{0D4E6BD9-4BD6-46A1-8D0E-6FD971DA1A5C}" dt="2025-04-29T02:37:49.696" v="16137" actId="164"/>
          <ac:spMkLst>
            <pc:docMk/>
            <pc:sldMk cId="2405356666" sldId="363"/>
            <ac:spMk id="26" creationId="{E2F8C7F6-A63F-DAEE-56BC-6C6E377F7042}"/>
          </ac:spMkLst>
        </pc:spChg>
        <pc:grpChg chg="add mod">
          <ac:chgData name="Mr. Nobody" userId="d01bf465fa7352d1" providerId="LiveId" clId="{0D4E6BD9-4BD6-46A1-8D0E-6FD971DA1A5C}" dt="2025-04-29T02:39:03.193" v="16178" actId="1076"/>
          <ac:grpSpMkLst>
            <pc:docMk/>
            <pc:sldMk cId="2405356666" sldId="363"/>
            <ac:grpSpMk id="5" creationId="{724282E3-6156-04D8-69A7-78DB590AA987}"/>
          </ac:grpSpMkLst>
        </pc:grpChg>
        <pc:grpChg chg="mod">
          <ac:chgData name="Mr. Nobody" userId="d01bf465fa7352d1" providerId="LiveId" clId="{0D4E6BD9-4BD6-46A1-8D0E-6FD971DA1A5C}" dt="2025-04-29T02:37:49.696" v="16137" actId="164"/>
          <ac:grpSpMkLst>
            <pc:docMk/>
            <pc:sldMk cId="2405356666" sldId="363"/>
            <ac:grpSpMk id="12" creationId="{58437BBA-74F4-70A7-51F5-FB6437173536}"/>
          </ac:grpSpMkLst>
        </pc:grpChg>
        <pc:cxnChg chg="mod">
          <ac:chgData name="Mr. Nobody" userId="d01bf465fa7352d1" providerId="LiveId" clId="{0D4E6BD9-4BD6-46A1-8D0E-6FD971DA1A5C}" dt="2025-04-29T02:37:49.696" v="16137" actId="164"/>
          <ac:cxnSpMkLst>
            <pc:docMk/>
            <pc:sldMk cId="2405356666" sldId="363"/>
            <ac:cxnSpMk id="14" creationId="{1F8A020E-51F2-E57F-7835-7A9E59931539}"/>
          </ac:cxnSpMkLst>
        </pc:cxnChg>
        <pc:cxnChg chg="mod">
          <ac:chgData name="Mr. Nobody" userId="d01bf465fa7352d1" providerId="LiveId" clId="{0D4E6BD9-4BD6-46A1-8D0E-6FD971DA1A5C}" dt="2025-04-29T02:37:49.696" v="16137" actId="164"/>
          <ac:cxnSpMkLst>
            <pc:docMk/>
            <pc:sldMk cId="2405356666" sldId="363"/>
            <ac:cxnSpMk id="15" creationId="{FEAB4D9E-23F5-231E-AEB4-A185CFD02A9B}"/>
          </ac:cxnSpMkLst>
        </pc:cxnChg>
        <pc:cxnChg chg="mod">
          <ac:chgData name="Mr. Nobody" userId="d01bf465fa7352d1" providerId="LiveId" clId="{0D4E6BD9-4BD6-46A1-8D0E-6FD971DA1A5C}" dt="2025-04-29T02:37:49.696" v="16137" actId="164"/>
          <ac:cxnSpMkLst>
            <pc:docMk/>
            <pc:sldMk cId="2405356666" sldId="363"/>
            <ac:cxnSpMk id="21" creationId="{CA964490-DA70-FF8A-ECBE-4CE8E3FBCCB2}"/>
          </ac:cxnSpMkLst>
        </pc:cxnChg>
        <pc:cxnChg chg="mod">
          <ac:chgData name="Mr. Nobody" userId="d01bf465fa7352d1" providerId="LiveId" clId="{0D4E6BD9-4BD6-46A1-8D0E-6FD971DA1A5C}" dt="2025-04-29T02:33:36.265" v="16104" actId="208"/>
          <ac:cxnSpMkLst>
            <pc:docMk/>
            <pc:sldMk cId="2405356666" sldId="363"/>
            <ac:cxnSpMk id="29" creationId="{E191171D-1FE6-126F-34CB-DF364DE76076}"/>
          </ac:cxnSpMkLst>
        </pc:cxnChg>
      </pc:sldChg>
      <pc:sldChg chg="addSp delSp modSp add mod">
        <pc:chgData name="Mr. Nobody" userId="d01bf465fa7352d1" providerId="LiveId" clId="{0D4E6BD9-4BD6-46A1-8D0E-6FD971DA1A5C}" dt="2025-05-15T13:12:24.488" v="18685" actId="207"/>
        <pc:sldMkLst>
          <pc:docMk/>
          <pc:sldMk cId="44713200" sldId="364"/>
        </pc:sldMkLst>
        <pc:spChg chg="mod">
          <ac:chgData name="Mr. Nobody" userId="d01bf465fa7352d1" providerId="LiveId" clId="{0D4E6BD9-4BD6-46A1-8D0E-6FD971DA1A5C}" dt="2025-05-15T13:12:24.488" v="18685" actId="207"/>
          <ac:spMkLst>
            <pc:docMk/>
            <pc:sldMk cId="44713200" sldId="364"/>
            <ac:spMk id="6" creationId="{C3D8C617-FED1-8D52-9287-225EC943A016}"/>
          </ac:spMkLst>
        </pc:spChg>
        <pc:spChg chg="add mod">
          <ac:chgData name="Mr. Nobody" userId="d01bf465fa7352d1" providerId="LiveId" clId="{0D4E6BD9-4BD6-46A1-8D0E-6FD971DA1A5C}" dt="2025-04-29T02:37:45.278" v="16136" actId="164"/>
          <ac:spMkLst>
            <pc:docMk/>
            <pc:sldMk cId="44713200" sldId="364"/>
            <ac:spMk id="17" creationId="{7C6515BD-F42C-2AE9-6F03-DBDEFDED0A2E}"/>
          </ac:spMkLst>
        </pc:spChg>
        <pc:spChg chg="add mod">
          <ac:chgData name="Mr. Nobody" userId="d01bf465fa7352d1" providerId="LiveId" clId="{0D4E6BD9-4BD6-46A1-8D0E-6FD971DA1A5C}" dt="2025-04-29T02:37:45.278" v="16136" actId="164"/>
          <ac:spMkLst>
            <pc:docMk/>
            <pc:sldMk cId="44713200" sldId="364"/>
            <ac:spMk id="18" creationId="{80C4E043-A2F7-B498-D390-D19A50E89B28}"/>
          </ac:spMkLst>
        </pc:spChg>
        <pc:spChg chg="add mod">
          <ac:chgData name="Mr. Nobody" userId="d01bf465fa7352d1" providerId="LiveId" clId="{0D4E6BD9-4BD6-46A1-8D0E-6FD971DA1A5C}" dt="2025-04-29T02:37:45.278" v="16136" actId="164"/>
          <ac:spMkLst>
            <pc:docMk/>
            <pc:sldMk cId="44713200" sldId="364"/>
            <ac:spMk id="22" creationId="{15FAD86F-914B-C6A9-F38B-F1D44BB90282}"/>
          </ac:spMkLst>
        </pc:spChg>
        <pc:spChg chg="add mod">
          <ac:chgData name="Mr. Nobody" userId="d01bf465fa7352d1" providerId="LiveId" clId="{0D4E6BD9-4BD6-46A1-8D0E-6FD971DA1A5C}" dt="2025-04-29T02:37:45.278" v="16136" actId="164"/>
          <ac:spMkLst>
            <pc:docMk/>
            <pc:sldMk cId="44713200" sldId="364"/>
            <ac:spMk id="25" creationId="{4C7A2E6E-4514-0059-23C3-015663A9DD6E}"/>
          </ac:spMkLst>
        </pc:spChg>
        <pc:spChg chg="add mod">
          <ac:chgData name="Mr. Nobody" userId="d01bf465fa7352d1" providerId="LiveId" clId="{0D4E6BD9-4BD6-46A1-8D0E-6FD971DA1A5C}" dt="2025-04-29T02:37:45.278" v="16136" actId="164"/>
          <ac:spMkLst>
            <pc:docMk/>
            <pc:sldMk cId="44713200" sldId="364"/>
            <ac:spMk id="27" creationId="{B626C7DE-4531-7591-0D93-A37724FFE34A}"/>
          </ac:spMkLst>
        </pc:spChg>
        <pc:spChg chg="add mod">
          <ac:chgData name="Mr. Nobody" userId="d01bf465fa7352d1" providerId="LiveId" clId="{0D4E6BD9-4BD6-46A1-8D0E-6FD971DA1A5C}" dt="2025-04-29T02:37:45.278" v="16136" actId="164"/>
          <ac:spMkLst>
            <pc:docMk/>
            <pc:sldMk cId="44713200" sldId="364"/>
            <ac:spMk id="33" creationId="{6A626E77-8159-E253-7C85-61EABCA82A44}"/>
          </ac:spMkLst>
        </pc:spChg>
        <pc:grpChg chg="add mod">
          <ac:chgData name="Mr. Nobody" userId="d01bf465fa7352d1" providerId="LiveId" clId="{0D4E6BD9-4BD6-46A1-8D0E-6FD971DA1A5C}" dt="2025-04-29T02:37:45.278" v="16136" actId="164"/>
          <ac:grpSpMkLst>
            <pc:docMk/>
            <pc:sldMk cId="44713200" sldId="364"/>
            <ac:grpSpMk id="10" creationId="{28F37ABD-2EEA-0483-99CF-79D3049354A5}"/>
          </ac:grpSpMkLst>
        </pc:grpChg>
        <pc:grpChg chg="add mod">
          <ac:chgData name="Mr. Nobody" userId="d01bf465fa7352d1" providerId="LiveId" clId="{0D4E6BD9-4BD6-46A1-8D0E-6FD971DA1A5C}" dt="2025-04-29T02:39:10.535" v="16179" actId="1076"/>
          <ac:grpSpMkLst>
            <pc:docMk/>
            <pc:sldMk cId="44713200" sldId="364"/>
            <ac:grpSpMk id="34" creationId="{1A52C0DC-2798-C667-D1DA-A2F1C8D7D69A}"/>
          </ac:grpSpMkLst>
        </pc:grpChg>
        <pc:cxnChg chg="add mod">
          <ac:chgData name="Mr. Nobody" userId="d01bf465fa7352d1" providerId="LiveId" clId="{0D4E6BD9-4BD6-46A1-8D0E-6FD971DA1A5C}" dt="2025-04-29T02:37:45.278" v="16136" actId="164"/>
          <ac:cxnSpMkLst>
            <pc:docMk/>
            <pc:sldMk cId="44713200" sldId="364"/>
            <ac:cxnSpMk id="5" creationId="{36565F7E-224E-353B-47F9-74E2CFED4A4F}"/>
          </ac:cxnSpMkLst>
        </pc:cxnChg>
        <pc:cxnChg chg="mod">
          <ac:chgData name="Mr. Nobody" userId="d01bf465fa7352d1" providerId="LiveId" clId="{0D4E6BD9-4BD6-46A1-8D0E-6FD971DA1A5C}" dt="2025-04-29T02:26:42.037" v="15799"/>
          <ac:cxnSpMkLst>
            <pc:docMk/>
            <pc:sldMk cId="44713200" sldId="364"/>
            <ac:cxnSpMk id="13" creationId="{C01996E1-8FAF-8F68-4828-91CA8E94A980}"/>
          </ac:cxnSpMkLst>
        </pc:cxnChg>
        <pc:cxnChg chg="add mod">
          <ac:chgData name="Mr. Nobody" userId="d01bf465fa7352d1" providerId="LiveId" clId="{0D4E6BD9-4BD6-46A1-8D0E-6FD971DA1A5C}" dt="2025-04-29T02:37:45.278" v="16136" actId="164"/>
          <ac:cxnSpMkLst>
            <pc:docMk/>
            <pc:sldMk cId="44713200" sldId="364"/>
            <ac:cxnSpMk id="16" creationId="{0DCB8A32-1B5B-FD81-449F-76559A83885C}"/>
          </ac:cxnSpMkLst>
        </pc:cxnChg>
        <pc:cxnChg chg="mod">
          <ac:chgData name="Mr. Nobody" userId="d01bf465fa7352d1" providerId="LiveId" clId="{0D4E6BD9-4BD6-46A1-8D0E-6FD971DA1A5C}" dt="2025-04-29T02:33:48.233" v="16106" actId="208"/>
          <ac:cxnSpMkLst>
            <pc:docMk/>
            <pc:sldMk cId="44713200" sldId="364"/>
            <ac:cxnSpMk id="28" creationId="{23CEBE66-8897-072F-18AB-8C9E516F17EA}"/>
          </ac:cxnSpMkLst>
        </pc:cxnChg>
      </pc:sldChg>
      <pc:sldChg chg="addSp modSp add mod">
        <pc:chgData name="Mr. Nobody" userId="d01bf465fa7352d1" providerId="LiveId" clId="{0D4E6BD9-4BD6-46A1-8D0E-6FD971DA1A5C}" dt="2025-05-15T13:12:27.827" v="18686" actId="207"/>
        <pc:sldMkLst>
          <pc:docMk/>
          <pc:sldMk cId="959922409" sldId="365"/>
        </pc:sldMkLst>
        <pc:spChg chg="mod">
          <ac:chgData name="Mr. Nobody" userId="d01bf465fa7352d1" providerId="LiveId" clId="{0D4E6BD9-4BD6-46A1-8D0E-6FD971DA1A5C}" dt="2025-05-15T13:12:27.827" v="18686" actId="207"/>
          <ac:spMkLst>
            <pc:docMk/>
            <pc:sldMk cId="959922409" sldId="365"/>
            <ac:spMk id="6" creationId="{D50A35FE-59DC-05B1-F621-F668D4348B9B}"/>
          </ac:spMkLst>
        </pc:spChg>
        <pc:spChg chg="add mod">
          <ac:chgData name="Mr. Nobody" userId="d01bf465fa7352d1" providerId="LiveId" clId="{0D4E6BD9-4BD6-46A1-8D0E-6FD971DA1A5C}" dt="2025-04-29T02:37:37.111" v="16135" actId="164"/>
          <ac:spMkLst>
            <pc:docMk/>
            <pc:sldMk cId="959922409" sldId="365"/>
            <ac:spMk id="9" creationId="{06821DD2-2D19-3B80-EDA7-94E72653D5F8}"/>
          </ac:spMkLst>
        </pc:spChg>
        <pc:spChg chg="mod">
          <ac:chgData name="Mr. Nobody" userId="d01bf465fa7352d1" providerId="LiveId" clId="{0D4E6BD9-4BD6-46A1-8D0E-6FD971DA1A5C}" dt="2025-04-29T02:37:37.111" v="16135" actId="164"/>
          <ac:spMkLst>
            <pc:docMk/>
            <pc:sldMk cId="959922409" sldId="365"/>
            <ac:spMk id="17" creationId="{67700D0A-4A95-82A9-DB65-BC2A830E0023}"/>
          </ac:spMkLst>
        </pc:spChg>
        <pc:spChg chg="mod">
          <ac:chgData name="Mr. Nobody" userId="d01bf465fa7352d1" providerId="LiveId" clId="{0D4E6BD9-4BD6-46A1-8D0E-6FD971DA1A5C}" dt="2025-04-29T02:37:37.111" v="16135" actId="164"/>
          <ac:spMkLst>
            <pc:docMk/>
            <pc:sldMk cId="959922409" sldId="365"/>
            <ac:spMk id="18" creationId="{2DD0288B-54ED-60FB-2C6C-CD5449BAB015}"/>
          </ac:spMkLst>
        </pc:spChg>
        <pc:spChg chg="mod">
          <ac:chgData name="Mr. Nobody" userId="d01bf465fa7352d1" providerId="LiveId" clId="{0D4E6BD9-4BD6-46A1-8D0E-6FD971DA1A5C}" dt="2025-04-29T02:37:37.111" v="16135" actId="164"/>
          <ac:spMkLst>
            <pc:docMk/>
            <pc:sldMk cId="959922409" sldId="365"/>
            <ac:spMk id="22" creationId="{48268F03-6062-14F6-1A6C-C6E832496B99}"/>
          </ac:spMkLst>
        </pc:spChg>
        <pc:spChg chg="mod">
          <ac:chgData name="Mr. Nobody" userId="d01bf465fa7352d1" providerId="LiveId" clId="{0D4E6BD9-4BD6-46A1-8D0E-6FD971DA1A5C}" dt="2025-04-29T02:37:37.111" v="16135" actId="164"/>
          <ac:spMkLst>
            <pc:docMk/>
            <pc:sldMk cId="959922409" sldId="365"/>
            <ac:spMk id="25" creationId="{C8A59F72-6E9F-56E8-18D6-2E67653E5839}"/>
          </ac:spMkLst>
        </pc:spChg>
        <pc:spChg chg="mod">
          <ac:chgData name="Mr. Nobody" userId="d01bf465fa7352d1" providerId="LiveId" clId="{0D4E6BD9-4BD6-46A1-8D0E-6FD971DA1A5C}" dt="2025-04-29T02:37:37.111" v="16135" actId="164"/>
          <ac:spMkLst>
            <pc:docMk/>
            <pc:sldMk cId="959922409" sldId="365"/>
            <ac:spMk id="27" creationId="{0AEA8413-6E57-38F8-30E3-D39A5566E154}"/>
          </ac:spMkLst>
        </pc:spChg>
        <pc:spChg chg="mod">
          <ac:chgData name="Mr. Nobody" userId="d01bf465fa7352d1" providerId="LiveId" clId="{0D4E6BD9-4BD6-46A1-8D0E-6FD971DA1A5C}" dt="2025-04-29T02:37:37.111" v="16135" actId="164"/>
          <ac:spMkLst>
            <pc:docMk/>
            <pc:sldMk cId="959922409" sldId="365"/>
            <ac:spMk id="33" creationId="{3C961A45-82E2-C93D-1DBC-4548271FD9A6}"/>
          </ac:spMkLst>
        </pc:spChg>
        <pc:grpChg chg="mod">
          <ac:chgData name="Mr. Nobody" userId="d01bf465fa7352d1" providerId="LiveId" clId="{0D4E6BD9-4BD6-46A1-8D0E-6FD971DA1A5C}" dt="2025-04-29T02:37:37.111" v="16135" actId="164"/>
          <ac:grpSpMkLst>
            <pc:docMk/>
            <pc:sldMk cId="959922409" sldId="365"/>
            <ac:grpSpMk id="10" creationId="{BC8309E8-EF78-36F3-43E8-8F14B0C6D092}"/>
          </ac:grpSpMkLst>
        </pc:grpChg>
        <pc:grpChg chg="add mod">
          <ac:chgData name="Mr. Nobody" userId="d01bf465fa7352d1" providerId="LiveId" clId="{0D4E6BD9-4BD6-46A1-8D0E-6FD971DA1A5C}" dt="2025-04-29T02:39:16.948" v="16180" actId="1076"/>
          <ac:grpSpMkLst>
            <pc:docMk/>
            <pc:sldMk cId="959922409" sldId="365"/>
            <ac:grpSpMk id="12" creationId="{B56ED254-29AB-A851-003B-0AF038005680}"/>
          </ac:grpSpMkLst>
        </pc:grpChg>
        <pc:cxnChg chg="mod">
          <ac:chgData name="Mr. Nobody" userId="d01bf465fa7352d1" providerId="LiveId" clId="{0D4E6BD9-4BD6-46A1-8D0E-6FD971DA1A5C}" dt="2025-04-29T02:37:37.111" v="16135" actId="164"/>
          <ac:cxnSpMkLst>
            <pc:docMk/>
            <pc:sldMk cId="959922409" sldId="365"/>
            <ac:cxnSpMk id="3" creationId="{B3C35151-A86D-1421-EC71-928F596C2F7E}"/>
          </ac:cxnSpMkLst>
        </pc:cxnChg>
        <pc:cxnChg chg="add mod">
          <ac:chgData name="Mr. Nobody" userId="d01bf465fa7352d1" providerId="LiveId" clId="{0D4E6BD9-4BD6-46A1-8D0E-6FD971DA1A5C}" dt="2025-04-29T02:34:10.894" v="16110" actId="208"/>
          <ac:cxnSpMkLst>
            <pc:docMk/>
            <pc:sldMk cId="959922409" sldId="365"/>
            <ac:cxnSpMk id="7" creationId="{BE8495F4-6B61-F58B-7299-36CCF44C21E5}"/>
          </ac:cxnSpMkLst>
        </pc:cxnChg>
        <pc:cxnChg chg="mod">
          <ac:chgData name="Mr. Nobody" userId="d01bf465fa7352d1" providerId="LiveId" clId="{0D4E6BD9-4BD6-46A1-8D0E-6FD971DA1A5C}" dt="2025-04-29T02:34:04.381" v="16109" actId="208"/>
          <ac:cxnSpMkLst>
            <pc:docMk/>
            <pc:sldMk cId="959922409" sldId="365"/>
            <ac:cxnSpMk id="28" creationId="{6D29E26C-DEF0-0B50-FF63-2813E131F5F5}"/>
          </ac:cxnSpMkLst>
        </pc:cxnChg>
        <pc:cxnChg chg="mod">
          <ac:chgData name="Mr. Nobody" userId="d01bf465fa7352d1" providerId="LiveId" clId="{0D4E6BD9-4BD6-46A1-8D0E-6FD971DA1A5C}" dt="2025-04-29T02:34:04.381" v="16109" actId="208"/>
          <ac:cxnSpMkLst>
            <pc:docMk/>
            <pc:sldMk cId="959922409" sldId="365"/>
            <ac:cxnSpMk id="30" creationId="{C006A692-0C13-1311-47C7-C21238A3F1D5}"/>
          </ac:cxnSpMkLst>
        </pc:cxnChg>
      </pc:sldChg>
      <pc:sldChg chg="modSp add mod">
        <pc:chgData name="Mr. Nobody" userId="d01bf465fa7352d1" providerId="LiveId" clId="{0D4E6BD9-4BD6-46A1-8D0E-6FD971DA1A5C}" dt="2025-05-15T13:13:46.284" v="18687" actId="20577"/>
        <pc:sldMkLst>
          <pc:docMk/>
          <pc:sldMk cId="2515785788" sldId="366"/>
        </pc:sldMkLst>
        <pc:spChg chg="mod">
          <ac:chgData name="Mr. Nobody" userId="d01bf465fa7352d1" providerId="LiveId" clId="{0D4E6BD9-4BD6-46A1-8D0E-6FD971DA1A5C}" dt="2025-04-29T02:43:10.179" v="16226" actId="20577"/>
          <ac:spMkLst>
            <pc:docMk/>
            <pc:sldMk cId="2515785788" sldId="366"/>
            <ac:spMk id="3" creationId="{4E16A2B9-1ADD-84C5-3077-E743824E6C1B}"/>
          </ac:spMkLst>
        </pc:spChg>
        <pc:spChg chg="mod">
          <ac:chgData name="Mr. Nobody" userId="d01bf465fa7352d1" providerId="LiveId" clId="{0D4E6BD9-4BD6-46A1-8D0E-6FD971DA1A5C}" dt="2025-05-15T13:13:46.284" v="18687" actId="20577"/>
          <ac:spMkLst>
            <pc:docMk/>
            <pc:sldMk cId="2515785788" sldId="366"/>
            <ac:spMk id="6" creationId="{F25077AC-ED09-713B-ADDB-2D3715EE98A6}"/>
          </ac:spMkLst>
        </pc:spChg>
      </pc:sldChg>
      <pc:sldChg chg="modSp add mod">
        <pc:chgData name="Mr. Nobody" userId="d01bf465fa7352d1" providerId="LiveId" clId="{0D4E6BD9-4BD6-46A1-8D0E-6FD971DA1A5C}" dt="2025-04-29T02:55:15.624" v="16418" actId="207"/>
        <pc:sldMkLst>
          <pc:docMk/>
          <pc:sldMk cId="2549464457" sldId="367"/>
        </pc:sldMkLst>
        <pc:spChg chg="mod">
          <ac:chgData name="Mr. Nobody" userId="d01bf465fa7352d1" providerId="LiveId" clId="{0D4E6BD9-4BD6-46A1-8D0E-6FD971DA1A5C}" dt="2025-04-29T02:55:15.624" v="16418" actId="207"/>
          <ac:spMkLst>
            <pc:docMk/>
            <pc:sldMk cId="2549464457" sldId="367"/>
            <ac:spMk id="3" creationId="{5B11DC5F-B41C-A197-0AD4-8085B4BE6122}"/>
          </ac:spMkLst>
        </pc:spChg>
      </pc:sldChg>
      <pc:sldChg chg="addSp delSp modSp new mod">
        <pc:chgData name="Mr. Nobody" userId="d01bf465fa7352d1" providerId="LiveId" clId="{0D4E6BD9-4BD6-46A1-8D0E-6FD971DA1A5C}" dt="2025-04-29T03:21:02.541" v="16478" actId="1076"/>
        <pc:sldMkLst>
          <pc:docMk/>
          <pc:sldMk cId="4081112084" sldId="368"/>
        </pc:sldMkLst>
        <pc:spChg chg="mod">
          <ac:chgData name="Mr. Nobody" userId="d01bf465fa7352d1" providerId="LiveId" clId="{0D4E6BD9-4BD6-46A1-8D0E-6FD971DA1A5C}" dt="2025-04-29T03:00:05.844" v="16460" actId="20577"/>
          <ac:spMkLst>
            <pc:docMk/>
            <pc:sldMk cId="4081112084" sldId="368"/>
            <ac:spMk id="2" creationId="{B22A59D2-8EED-FA0F-5031-D4AA5B3EF817}"/>
          </ac:spMkLst>
        </pc:spChg>
        <pc:picChg chg="add mod">
          <ac:chgData name="Mr. Nobody" userId="d01bf465fa7352d1" providerId="LiveId" clId="{0D4E6BD9-4BD6-46A1-8D0E-6FD971DA1A5C}" dt="2025-04-29T03:20:57.370" v="16477" actId="1076"/>
          <ac:picMkLst>
            <pc:docMk/>
            <pc:sldMk cId="4081112084" sldId="368"/>
            <ac:picMk id="5" creationId="{F2E7F767-1531-055F-0297-62B6868A1F3D}"/>
          </ac:picMkLst>
        </pc:picChg>
        <pc:picChg chg="add mod">
          <ac:chgData name="Mr. Nobody" userId="d01bf465fa7352d1" providerId="LiveId" clId="{0D4E6BD9-4BD6-46A1-8D0E-6FD971DA1A5C}" dt="2025-04-29T03:21:02.541" v="16478" actId="1076"/>
          <ac:picMkLst>
            <pc:docMk/>
            <pc:sldMk cId="4081112084" sldId="368"/>
            <ac:picMk id="7" creationId="{E53A6BEC-33A6-8DB0-958F-6753FE656459}"/>
          </ac:picMkLst>
        </pc:picChg>
      </pc:sldChg>
      <pc:sldChg chg="addSp delSp modSp add mod">
        <pc:chgData name="Mr. Nobody" userId="d01bf465fa7352d1" providerId="LiveId" clId="{0D4E6BD9-4BD6-46A1-8D0E-6FD971DA1A5C}" dt="2025-04-29T03:23:19.898" v="16499" actId="20577"/>
        <pc:sldMkLst>
          <pc:docMk/>
          <pc:sldMk cId="3008654206" sldId="369"/>
        </pc:sldMkLst>
        <pc:spChg chg="add mod">
          <ac:chgData name="Mr. Nobody" userId="d01bf465fa7352d1" providerId="LiveId" clId="{0D4E6BD9-4BD6-46A1-8D0E-6FD971DA1A5C}" dt="2025-04-29T03:23:19.898" v="16499" actId="20577"/>
          <ac:spMkLst>
            <pc:docMk/>
            <pc:sldMk cId="3008654206" sldId="369"/>
            <ac:spMk id="3" creationId="{BCE88B60-06CB-79E4-050A-621809BA24E3}"/>
          </ac:spMkLst>
        </pc:spChg>
        <pc:spChg chg="add mod">
          <ac:chgData name="Mr. Nobody" userId="d01bf465fa7352d1" providerId="LiveId" clId="{0D4E6BD9-4BD6-46A1-8D0E-6FD971DA1A5C}" dt="2025-04-29T03:23:10.748" v="16492" actId="14100"/>
          <ac:spMkLst>
            <pc:docMk/>
            <pc:sldMk cId="3008654206" sldId="369"/>
            <ac:spMk id="4" creationId="{A7EE4840-9AF7-514C-B2F2-8439B391A7EE}"/>
          </ac:spMkLst>
        </pc:spChg>
        <pc:picChg chg="mod">
          <ac:chgData name="Mr. Nobody" userId="d01bf465fa7352d1" providerId="LiveId" clId="{0D4E6BD9-4BD6-46A1-8D0E-6FD971DA1A5C}" dt="2025-04-29T03:22:12.629" v="16481" actId="1076"/>
          <ac:picMkLst>
            <pc:docMk/>
            <pc:sldMk cId="3008654206" sldId="369"/>
            <ac:picMk id="5" creationId="{62625301-67CB-972F-9615-A316F642CBC2}"/>
          </ac:picMkLst>
        </pc:picChg>
        <pc:cxnChg chg="add mod">
          <ac:chgData name="Mr. Nobody" userId="d01bf465fa7352d1" providerId="LiveId" clId="{0D4E6BD9-4BD6-46A1-8D0E-6FD971DA1A5C}" dt="2025-04-29T03:23:19.898" v="16499" actId="20577"/>
          <ac:cxnSpMkLst>
            <pc:docMk/>
            <pc:sldMk cId="3008654206" sldId="369"/>
            <ac:cxnSpMk id="6" creationId="{563DC01F-F32A-796E-CFB2-C4836870FAF8}"/>
          </ac:cxnSpMkLst>
        </pc:cxnChg>
      </pc:sldChg>
      <pc:sldChg chg="addSp modSp add mod">
        <pc:chgData name="Mr. Nobody" userId="d01bf465fa7352d1" providerId="LiveId" clId="{0D4E6BD9-4BD6-46A1-8D0E-6FD971DA1A5C}" dt="2025-04-29T03:24:54.166" v="16541" actId="1076"/>
        <pc:sldMkLst>
          <pc:docMk/>
          <pc:sldMk cId="444769756" sldId="370"/>
        </pc:sldMkLst>
        <pc:spChg chg="mod">
          <ac:chgData name="Mr. Nobody" userId="d01bf465fa7352d1" providerId="LiveId" clId="{0D4E6BD9-4BD6-46A1-8D0E-6FD971DA1A5C}" dt="2025-04-29T03:23:35.824" v="16502" actId="207"/>
          <ac:spMkLst>
            <pc:docMk/>
            <pc:sldMk cId="444769756" sldId="370"/>
            <ac:spMk id="3" creationId="{D4FCC5C2-D087-251E-502C-36DD113A0057}"/>
          </ac:spMkLst>
        </pc:spChg>
        <pc:spChg chg="mod">
          <ac:chgData name="Mr. Nobody" userId="d01bf465fa7352d1" providerId="LiveId" clId="{0D4E6BD9-4BD6-46A1-8D0E-6FD971DA1A5C}" dt="2025-04-29T03:23:31.930" v="16501" actId="208"/>
          <ac:spMkLst>
            <pc:docMk/>
            <pc:sldMk cId="444769756" sldId="370"/>
            <ac:spMk id="4" creationId="{00977EE3-6600-9894-1205-CDE45507C59F}"/>
          </ac:spMkLst>
        </pc:spChg>
        <pc:spChg chg="add mod">
          <ac:chgData name="Mr. Nobody" userId="d01bf465fa7352d1" providerId="LiveId" clId="{0D4E6BD9-4BD6-46A1-8D0E-6FD971DA1A5C}" dt="2025-04-29T03:24:54.166" v="16541" actId="1076"/>
          <ac:spMkLst>
            <pc:docMk/>
            <pc:sldMk cId="444769756" sldId="370"/>
            <ac:spMk id="7" creationId="{12624A18-BF6D-6A21-7C25-3BD1DA816A11}"/>
          </ac:spMkLst>
        </pc:spChg>
        <pc:spChg chg="add mod">
          <ac:chgData name="Mr. Nobody" userId="d01bf465fa7352d1" providerId="LiveId" clId="{0D4E6BD9-4BD6-46A1-8D0E-6FD971DA1A5C}" dt="2025-04-29T03:24:15.024" v="16512" actId="14100"/>
          <ac:spMkLst>
            <pc:docMk/>
            <pc:sldMk cId="444769756" sldId="370"/>
            <ac:spMk id="8" creationId="{49952161-DE9F-7967-A9F0-CAF1C4D65715}"/>
          </ac:spMkLst>
        </pc:spChg>
        <pc:cxnChg chg="mod">
          <ac:chgData name="Mr. Nobody" userId="d01bf465fa7352d1" providerId="LiveId" clId="{0D4E6BD9-4BD6-46A1-8D0E-6FD971DA1A5C}" dt="2025-04-29T03:23:31.930" v="16501" actId="208"/>
          <ac:cxnSpMkLst>
            <pc:docMk/>
            <pc:sldMk cId="444769756" sldId="370"/>
            <ac:cxnSpMk id="6" creationId="{ACE078C3-A58B-A35D-F635-444EFC2BE0E9}"/>
          </ac:cxnSpMkLst>
        </pc:cxnChg>
        <pc:cxnChg chg="add mod">
          <ac:chgData name="Mr. Nobody" userId="d01bf465fa7352d1" providerId="LiveId" clId="{0D4E6BD9-4BD6-46A1-8D0E-6FD971DA1A5C}" dt="2025-04-29T03:24:54.166" v="16541" actId="1076"/>
          <ac:cxnSpMkLst>
            <pc:docMk/>
            <pc:sldMk cId="444769756" sldId="370"/>
            <ac:cxnSpMk id="9" creationId="{5974A3B0-2E1E-A406-A977-D81A59FE6957}"/>
          </ac:cxnSpMkLst>
        </pc:cxnChg>
      </pc:sldChg>
      <pc:sldChg chg="add del">
        <pc:chgData name="Mr. Nobody" userId="d01bf465fa7352d1" providerId="LiveId" clId="{0D4E6BD9-4BD6-46A1-8D0E-6FD971DA1A5C}" dt="2025-04-29T03:23:44.624" v="16504" actId="47"/>
        <pc:sldMkLst>
          <pc:docMk/>
          <pc:sldMk cId="1597542278" sldId="371"/>
        </pc:sldMkLst>
      </pc:sldChg>
      <pc:sldChg chg="addSp modSp add mod">
        <pc:chgData name="Mr. Nobody" userId="d01bf465fa7352d1" providerId="LiveId" clId="{0D4E6BD9-4BD6-46A1-8D0E-6FD971DA1A5C}" dt="2025-04-29T03:26:00.056" v="16556" actId="20577"/>
        <pc:sldMkLst>
          <pc:docMk/>
          <pc:sldMk cId="4196360975" sldId="371"/>
        </pc:sldMkLst>
        <pc:spChg chg="mod">
          <ac:chgData name="Mr. Nobody" userId="d01bf465fa7352d1" providerId="LiveId" clId="{0D4E6BD9-4BD6-46A1-8D0E-6FD971DA1A5C}" dt="2025-04-29T03:25:13.752" v="16544" actId="207"/>
          <ac:spMkLst>
            <pc:docMk/>
            <pc:sldMk cId="4196360975" sldId="371"/>
            <ac:spMk id="7" creationId="{76998122-39F6-70CC-E025-56257044DC9D}"/>
          </ac:spMkLst>
        </pc:spChg>
        <pc:spChg chg="mod">
          <ac:chgData name="Mr. Nobody" userId="d01bf465fa7352d1" providerId="LiveId" clId="{0D4E6BD9-4BD6-46A1-8D0E-6FD971DA1A5C}" dt="2025-04-29T03:25:11.779" v="16543" actId="208"/>
          <ac:spMkLst>
            <pc:docMk/>
            <pc:sldMk cId="4196360975" sldId="371"/>
            <ac:spMk id="8" creationId="{7B5233B2-BAC1-FFF2-8D6C-589C82BABC84}"/>
          </ac:spMkLst>
        </pc:spChg>
        <pc:spChg chg="add mod">
          <ac:chgData name="Mr. Nobody" userId="d01bf465fa7352d1" providerId="LiveId" clId="{0D4E6BD9-4BD6-46A1-8D0E-6FD971DA1A5C}" dt="2025-04-29T03:26:00.056" v="16556" actId="20577"/>
          <ac:spMkLst>
            <pc:docMk/>
            <pc:sldMk cId="4196360975" sldId="371"/>
            <ac:spMk id="10" creationId="{2D232820-10F1-2440-6579-71E921C10265}"/>
          </ac:spMkLst>
        </pc:spChg>
        <pc:spChg chg="add mod">
          <ac:chgData name="Mr. Nobody" userId="d01bf465fa7352d1" providerId="LiveId" clId="{0D4E6BD9-4BD6-46A1-8D0E-6FD971DA1A5C}" dt="2025-04-29T03:25:43.952" v="16549" actId="14100"/>
          <ac:spMkLst>
            <pc:docMk/>
            <pc:sldMk cId="4196360975" sldId="371"/>
            <ac:spMk id="11" creationId="{66AD5BD9-7716-1636-331D-427949040A55}"/>
          </ac:spMkLst>
        </pc:spChg>
        <pc:cxnChg chg="mod">
          <ac:chgData name="Mr. Nobody" userId="d01bf465fa7352d1" providerId="LiveId" clId="{0D4E6BD9-4BD6-46A1-8D0E-6FD971DA1A5C}" dt="2025-04-29T03:25:11.779" v="16543" actId="208"/>
          <ac:cxnSpMkLst>
            <pc:docMk/>
            <pc:sldMk cId="4196360975" sldId="371"/>
            <ac:cxnSpMk id="9" creationId="{0A1BFD27-35B3-1951-3D9D-85BA8A427858}"/>
          </ac:cxnSpMkLst>
        </pc:cxnChg>
        <pc:cxnChg chg="add mod">
          <ac:chgData name="Mr. Nobody" userId="d01bf465fa7352d1" providerId="LiveId" clId="{0D4E6BD9-4BD6-46A1-8D0E-6FD971DA1A5C}" dt="2025-04-29T03:25:56.522" v="16552" actId="1076"/>
          <ac:cxnSpMkLst>
            <pc:docMk/>
            <pc:sldMk cId="4196360975" sldId="371"/>
            <ac:cxnSpMk id="12" creationId="{19DB2A81-D537-8345-F007-CAECBF8F3673}"/>
          </ac:cxnSpMkLst>
        </pc:cxnChg>
      </pc:sldChg>
      <pc:sldChg chg="addSp delSp modSp new mod">
        <pc:chgData name="Mr. Nobody" userId="d01bf465fa7352d1" providerId="LiveId" clId="{0D4E6BD9-4BD6-46A1-8D0E-6FD971DA1A5C}" dt="2025-04-29T03:35:40.261" v="16891" actId="207"/>
        <pc:sldMkLst>
          <pc:docMk/>
          <pc:sldMk cId="3723962680" sldId="372"/>
        </pc:sldMkLst>
        <pc:spChg chg="mod">
          <ac:chgData name="Mr. Nobody" userId="d01bf465fa7352d1" providerId="LiveId" clId="{0D4E6BD9-4BD6-46A1-8D0E-6FD971DA1A5C}" dt="2025-04-29T03:29:59.899" v="16558"/>
          <ac:spMkLst>
            <pc:docMk/>
            <pc:sldMk cId="3723962680" sldId="372"/>
            <ac:spMk id="2" creationId="{5D22AEF0-08DC-F76D-33B6-5710450E74B5}"/>
          </ac:spMkLst>
        </pc:spChg>
        <pc:spChg chg="add mod">
          <ac:chgData name="Mr. Nobody" userId="d01bf465fa7352d1" providerId="LiveId" clId="{0D4E6BD9-4BD6-46A1-8D0E-6FD971DA1A5C}" dt="2025-04-29T03:35:40.261" v="16891" actId="207"/>
          <ac:spMkLst>
            <pc:docMk/>
            <pc:sldMk cId="3723962680" sldId="372"/>
            <ac:spMk id="5" creationId="{10F1EB79-A236-E4AF-C224-08514903A992}"/>
          </ac:spMkLst>
        </pc:spChg>
        <pc:spChg chg="add mod">
          <ac:chgData name="Mr. Nobody" userId="d01bf465fa7352d1" providerId="LiveId" clId="{0D4E6BD9-4BD6-46A1-8D0E-6FD971DA1A5C}" dt="2025-04-29T03:31:39.525" v="16616" actId="20577"/>
          <ac:spMkLst>
            <pc:docMk/>
            <pc:sldMk cId="3723962680" sldId="372"/>
            <ac:spMk id="6" creationId="{B875244F-CE61-631D-C98B-7776BE3F8B13}"/>
          </ac:spMkLst>
        </pc:spChg>
        <pc:picChg chg="add mod">
          <ac:chgData name="Mr. Nobody" userId="d01bf465fa7352d1" providerId="LiveId" clId="{0D4E6BD9-4BD6-46A1-8D0E-6FD971DA1A5C}" dt="2025-04-29T03:30:11.824" v="16559"/>
          <ac:picMkLst>
            <pc:docMk/>
            <pc:sldMk cId="3723962680" sldId="372"/>
            <ac:picMk id="4" creationId="{B7D44489-CF85-0B10-5A7A-A613B48C781C}"/>
          </ac:picMkLst>
        </pc:picChg>
      </pc:sldChg>
      <pc:sldChg chg="modSp add mod">
        <pc:chgData name="Mr. Nobody" userId="d01bf465fa7352d1" providerId="LiveId" clId="{0D4E6BD9-4BD6-46A1-8D0E-6FD971DA1A5C}" dt="2025-04-29T03:39:58.323" v="17211" actId="207"/>
        <pc:sldMkLst>
          <pc:docMk/>
          <pc:sldMk cId="2000252513" sldId="373"/>
        </pc:sldMkLst>
        <pc:spChg chg="mod">
          <ac:chgData name="Mr. Nobody" userId="d01bf465fa7352d1" providerId="LiveId" clId="{0D4E6BD9-4BD6-46A1-8D0E-6FD971DA1A5C}" dt="2025-04-29T03:39:58.323" v="17211" actId="207"/>
          <ac:spMkLst>
            <pc:docMk/>
            <pc:sldMk cId="2000252513" sldId="373"/>
            <ac:spMk id="5" creationId="{D7712660-DE76-D7CB-7617-C0336B3BC699}"/>
          </ac:spMkLst>
        </pc:spChg>
        <pc:spChg chg="mod">
          <ac:chgData name="Mr. Nobody" userId="d01bf465fa7352d1" providerId="LiveId" clId="{0D4E6BD9-4BD6-46A1-8D0E-6FD971DA1A5C}" dt="2025-04-29T03:36:30.583" v="16896" actId="20577"/>
          <ac:spMkLst>
            <pc:docMk/>
            <pc:sldMk cId="2000252513" sldId="373"/>
            <ac:spMk id="6" creationId="{F5899CD4-8382-3A97-1B6C-4B98417BA1AD}"/>
          </ac:spMkLst>
        </pc:spChg>
      </pc:sldChg>
      <pc:sldChg chg="addSp delSp modSp mod">
        <pc:chgData name="Mr. Nobody" userId="d01bf465fa7352d1" providerId="LiveId" clId="{0D4E6BD9-4BD6-46A1-8D0E-6FD971DA1A5C}" dt="2025-05-01T02:32:58.476" v="18415"/>
        <pc:sldMkLst>
          <pc:docMk/>
          <pc:sldMk cId="227842976" sldId="374"/>
        </pc:sldMkLst>
        <pc:spChg chg="mod">
          <ac:chgData name="Mr. Nobody" userId="d01bf465fa7352d1" providerId="LiveId" clId="{0D4E6BD9-4BD6-46A1-8D0E-6FD971DA1A5C}" dt="2025-04-29T15:29:36.785" v="17212" actId="27107"/>
          <ac:spMkLst>
            <pc:docMk/>
            <pc:sldMk cId="227842976" sldId="374"/>
            <ac:spMk id="7" creationId="{CAC15665-916E-C480-2BCE-EF365EC1A292}"/>
          </ac:spMkLst>
        </pc:spChg>
        <pc:picChg chg="add mod">
          <ac:chgData name="Mr. Nobody" userId="d01bf465fa7352d1" providerId="LiveId" clId="{0D4E6BD9-4BD6-46A1-8D0E-6FD971DA1A5C}" dt="2025-05-01T02:32:58.476" v="18415"/>
          <ac:picMkLst>
            <pc:docMk/>
            <pc:sldMk cId="227842976" sldId="374"/>
            <ac:picMk id="3" creationId="{E598CC73-9A3F-C6C5-B875-6EF8A8C0B627}"/>
          </ac:picMkLst>
        </pc:picChg>
      </pc:sldChg>
      <pc:sldChg chg="addSp delSp modSp mod">
        <pc:chgData name="Mr. Nobody" userId="d01bf465fa7352d1" providerId="LiveId" clId="{0D4E6BD9-4BD6-46A1-8D0E-6FD971DA1A5C}" dt="2025-05-01T02:33:02.017" v="18417"/>
        <pc:sldMkLst>
          <pc:docMk/>
          <pc:sldMk cId="2518892328" sldId="381"/>
        </pc:sldMkLst>
        <pc:picChg chg="add mod">
          <ac:chgData name="Mr. Nobody" userId="d01bf465fa7352d1" providerId="LiveId" clId="{0D4E6BD9-4BD6-46A1-8D0E-6FD971DA1A5C}" dt="2025-05-01T02:33:02.017" v="18417"/>
          <ac:picMkLst>
            <pc:docMk/>
            <pc:sldMk cId="2518892328" sldId="381"/>
            <ac:picMk id="3" creationId="{53C99EB9-7895-8602-E30F-8CF5EF719AA5}"/>
          </ac:picMkLst>
        </pc:picChg>
      </pc:sldChg>
      <pc:sldChg chg="addSp delSp modSp mod">
        <pc:chgData name="Mr. Nobody" userId="d01bf465fa7352d1" providerId="LiveId" clId="{0D4E6BD9-4BD6-46A1-8D0E-6FD971DA1A5C}" dt="2025-05-01T02:33:07.536" v="18421"/>
        <pc:sldMkLst>
          <pc:docMk/>
          <pc:sldMk cId="2911288865" sldId="382"/>
        </pc:sldMkLst>
        <pc:picChg chg="add mod">
          <ac:chgData name="Mr. Nobody" userId="d01bf465fa7352d1" providerId="LiveId" clId="{0D4E6BD9-4BD6-46A1-8D0E-6FD971DA1A5C}" dt="2025-05-01T02:33:07.536" v="18421"/>
          <ac:picMkLst>
            <pc:docMk/>
            <pc:sldMk cId="2911288865" sldId="382"/>
            <ac:picMk id="3" creationId="{D86C71FF-B466-35B0-0A89-523F54C5D4E9}"/>
          </ac:picMkLst>
        </pc:picChg>
      </pc:sldChg>
      <pc:sldChg chg="addSp delSp modSp mod">
        <pc:chgData name="Mr. Nobody" userId="d01bf465fa7352d1" providerId="LiveId" clId="{0D4E6BD9-4BD6-46A1-8D0E-6FD971DA1A5C}" dt="2025-05-01T02:33:04.836" v="18419"/>
        <pc:sldMkLst>
          <pc:docMk/>
          <pc:sldMk cId="2623464232" sldId="383"/>
        </pc:sldMkLst>
        <pc:picChg chg="add mod">
          <ac:chgData name="Mr. Nobody" userId="d01bf465fa7352d1" providerId="LiveId" clId="{0D4E6BD9-4BD6-46A1-8D0E-6FD971DA1A5C}" dt="2025-05-01T02:33:04.836" v="18419"/>
          <ac:picMkLst>
            <pc:docMk/>
            <pc:sldMk cId="2623464232" sldId="383"/>
            <ac:picMk id="3" creationId="{8DC816AF-DAE7-7997-005B-765EC72008A3}"/>
          </ac:picMkLst>
        </pc:picChg>
      </pc:sldChg>
      <pc:sldChg chg="addSp delSp modSp mod">
        <pc:chgData name="Mr. Nobody" userId="d01bf465fa7352d1" providerId="LiveId" clId="{0D4E6BD9-4BD6-46A1-8D0E-6FD971DA1A5C}" dt="2025-05-01T02:33:13.686" v="18423"/>
        <pc:sldMkLst>
          <pc:docMk/>
          <pc:sldMk cId="2167959116" sldId="384"/>
        </pc:sldMkLst>
        <pc:picChg chg="add mod">
          <ac:chgData name="Mr. Nobody" userId="d01bf465fa7352d1" providerId="LiveId" clId="{0D4E6BD9-4BD6-46A1-8D0E-6FD971DA1A5C}" dt="2025-05-01T02:33:13.686" v="18423"/>
          <ac:picMkLst>
            <pc:docMk/>
            <pc:sldMk cId="2167959116" sldId="384"/>
            <ac:picMk id="3" creationId="{2C5618AB-8480-CDFF-33F9-22DB6E1E9AD9}"/>
          </ac:picMkLst>
        </pc:picChg>
      </pc:sldChg>
      <pc:sldChg chg="addSp modSp mod">
        <pc:chgData name="Mr. Nobody" userId="d01bf465fa7352d1" providerId="LiveId" clId="{0D4E6BD9-4BD6-46A1-8D0E-6FD971DA1A5C}" dt="2025-05-01T00:59:01.628" v="17265" actId="20577"/>
        <pc:sldMkLst>
          <pc:docMk/>
          <pc:sldMk cId="2040877798" sldId="385"/>
        </pc:sldMkLst>
      </pc:sldChg>
      <pc:sldChg chg="addSp modSp mod">
        <pc:chgData name="Mr. Nobody" userId="d01bf465fa7352d1" providerId="LiveId" clId="{0D4E6BD9-4BD6-46A1-8D0E-6FD971DA1A5C}" dt="2025-05-01T01:01:11.776" v="17294" actId="20577"/>
        <pc:sldMkLst>
          <pc:docMk/>
          <pc:sldMk cId="1831595110" sldId="386"/>
        </pc:sldMkLst>
      </pc:sldChg>
      <pc:sldChg chg="addSp modSp">
        <pc:chgData name="Mr. Nobody" userId="d01bf465fa7352d1" providerId="LiveId" clId="{0D4E6BD9-4BD6-46A1-8D0E-6FD971DA1A5C}" dt="2025-05-01T01:01:22.333" v="17295"/>
        <pc:sldMkLst>
          <pc:docMk/>
          <pc:sldMk cId="388780459" sldId="387"/>
        </pc:sldMkLst>
      </pc:sldChg>
      <pc:sldChg chg="modSp mod">
        <pc:chgData name="Mr. Nobody" userId="d01bf465fa7352d1" providerId="LiveId" clId="{0D4E6BD9-4BD6-46A1-8D0E-6FD971DA1A5C}" dt="2025-05-15T12:14:00.146" v="18677" actId="20577"/>
        <pc:sldMkLst>
          <pc:docMk/>
          <pc:sldMk cId="2898106263" sldId="388"/>
        </pc:sldMkLst>
      </pc:sldChg>
      <pc:sldChg chg="addSp delSp modSp new mod modClrScheme chgLayout">
        <pc:chgData name="Mr. Nobody" userId="d01bf465fa7352d1" providerId="LiveId" clId="{0D4E6BD9-4BD6-46A1-8D0E-6FD971DA1A5C}" dt="2025-05-01T02:33:16.102" v="18424"/>
        <pc:sldMkLst>
          <pc:docMk/>
          <pc:sldMk cId="940483503" sldId="389"/>
        </pc:sldMkLst>
        <pc:spChg chg="add mod">
          <ac:chgData name="Mr. Nobody" userId="d01bf465fa7352d1" providerId="LiveId" clId="{0D4E6BD9-4BD6-46A1-8D0E-6FD971DA1A5C}" dt="2025-05-01T01:07:26.544" v="17307" actId="26606"/>
          <ac:spMkLst>
            <pc:docMk/>
            <pc:sldMk cId="940483503" sldId="389"/>
            <ac:spMk id="5" creationId="{85755502-85CC-2BE4-E91D-8A38613BB41C}"/>
          </ac:spMkLst>
        </pc:spChg>
        <pc:spChg chg="add mod">
          <ac:chgData name="Mr. Nobody" userId="d01bf465fa7352d1" providerId="LiveId" clId="{0D4E6BD9-4BD6-46A1-8D0E-6FD971DA1A5C}" dt="2025-05-01T01:08:37.675" v="17309" actId="20577"/>
          <ac:spMkLst>
            <pc:docMk/>
            <pc:sldMk cId="940483503" sldId="389"/>
            <ac:spMk id="6" creationId="{E681F900-C8FF-7ECE-2AED-75341DB7C6F4}"/>
          </ac:spMkLst>
        </pc:spChg>
        <pc:spChg chg="add mod">
          <ac:chgData name="Mr. Nobody" userId="d01bf465fa7352d1" providerId="LiveId" clId="{0D4E6BD9-4BD6-46A1-8D0E-6FD971DA1A5C}" dt="2025-05-01T01:12:35.057" v="17396" actId="20577"/>
          <ac:spMkLst>
            <pc:docMk/>
            <pc:sldMk cId="940483503" sldId="389"/>
            <ac:spMk id="9" creationId="{4C279795-7957-12BC-08FE-1B37B245460F}"/>
          </ac:spMkLst>
        </pc:spChg>
        <pc:picChg chg="add mod">
          <ac:chgData name="Mr. Nobody" userId="d01bf465fa7352d1" providerId="LiveId" clId="{0D4E6BD9-4BD6-46A1-8D0E-6FD971DA1A5C}" dt="2025-05-01T02:33:16.102" v="18424"/>
          <ac:picMkLst>
            <pc:docMk/>
            <pc:sldMk cId="940483503" sldId="389"/>
            <ac:picMk id="10" creationId="{6D748EEA-2349-99B5-5D4A-748E9351605E}"/>
          </ac:picMkLst>
        </pc:picChg>
      </pc:sldChg>
      <pc:sldChg chg="addSp modSp new mod">
        <pc:chgData name="Mr. Nobody" userId="d01bf465fa7352d1" providerId="LiveId" clId="{0D4E6BD9-4BD6-46A1-8D0E-6FD971DA1A5C}" dt="2025-05-01T01:15:59.549" v="17455" actId="29295"/>
        <pc:sldMkLst>
          <pc:docMk/>
          <pc:sldMk cId="2773802594" sldId="390"/>
        </pc:sldMkLst>
        <pc:spChg chg="mod">
          <ac:chgData name="Mr. Nobody" userId="d01bf465fa7352d1" providerId="LiveId" clId="{0D4E6BD9-4BD6-46A1-8D0E-6FD971DA1A5C}" dt="2025-05-01T01:12:50.901" v="17398"/>
          <ac:spMkLst>
            <pc:docMk/>
            <pc:sldMk cId="2773802594" sldId="390"/>
            <ac:spMk id="2" creationId="{122C4EA5-512C-831B-6B15-532310518B7D}"/>
          </ac:spMkLst>
        </pc:spChg>
        <pc:spChg chg="mod">
          <ac:chgData name="Mr. Nobody" userId="d01bf465fa7352d1" providerId="LiveId" clId="{0D4E6BD9-4BD6-46A1-8D0E-6FD971DA1A5C}" dt="2025-05-01T01:14:58.452" v="17451" actId="20577"/>
          <ac:spMkLst>
            <pc:docMk/>
            <pc:sldMk cId="2773802594" sldId="390"/>
            <ac:spMk id="3" creationId="{945325FE-30DF-6224-C69A-26751240DADD}"/>
          </ac:spMkLst>
        </pc:spChg>
        <pc:picChg chg="add mod">
          <ac:chgData name="Mr. Nobody" userId="d01bf465fa7352d1" providerId="LiveId" clId="{0D4E6BD9-4BD6-46A1-8D0E-6FD971DA1A5C}" dt="2025-05-01T01:15:59.549" v="17455" actId="29295"/>
          <ac:picMkLst>
            <pc:docMk/>
            <pc:sldMk cId="2773802594" sldId="390"/>
            <ac:picMk id="4" creationId="{C3D232B4-001E-B0EC-08BB-A145AC296E3C}"/>
          </ac:picMkLst>
        </pc:picChg>
      </pc:sldChg>
      <pc:sldChg chg="addSp delSp modSp add mod">
        <pc:chgData name="Mr. Nobody" userId="d01bf465fa7352d1" providerId="LiveId" clId="{0D4E6BD9-4BD6-46A1-8D0E-6FD971DA1A5C}" dt="2025-05-01T01:43:01.822" v="17549" actId="1076"/>
        <pc:sldMkLst>
          <pc:docMk/>
          <pc:sldMk cId="3191716974" sldId="391"/>
        </pc:sldMkLst>
        <pc:spChg chg="mod">
          <ac:chgData name="Mr. Nobody" userId="d01bf465fa7352d1" providerId="LiveId" clId="{0D4E6BD9-4BD6-46A1-8D0E-6FD971DA1A5C}" dt="2025-05-01T01:41:37.359" v="17545" actId="207"/>
          <ac:spMkLst>
            <pc:docMk/>
            <pc:sldMk cId="3191716974" sldId="391"/>
            <ac:spMk id="3" creationId="{7AE9B1D0-ACE7-C543-B4FE-21735ACB6CBC}"/>
          </ac:spMkLst>
        </pc:spChg>
        <pc:spChg chg="add mod">
          <ac:chgData name="Mr. Nobody" userId="d01bf465fa7352d1" providerId="LiveId" clId="{0D4E6BD9-4BD6-46A1-8D0E-6FD971DA1A5C}" dt="2025-05-01T01:41:46.913" v="17546" actId="164"/>
          <ac:spMkLst>
            <pc:docMk/>
            <pc:sldMk cId="3191716974" sldId="391"/>
            <ac:spMk id="7" creationId="{11C0931A-7111-BAB6-28A4-2E4EE13F20D4}"/>
          </ac:spMkLst>
        </pc:spChg>
        <pc:spChg chg="add mod">
          <ac:chgData name="Mr. Nobody" userId="d01bf465fa7352d1" providerId="LiveId" clId="{0D4E6BD9-4BD6-46A1-8D0E-6FD971DA1A5C}" dt="2025-05-01T01:41:46.913" v="17546" actId="164"/>
          <ac:spMkLst>
            <pc:docMk/>
            <pc:sldMk cId="3191716974" sldId="391"/>
            <ac:spMk id="8" creationId="{10F6633A-F421-2056-AF4E-3B5121625387}"/>
          </ac:spMkLst>
        </pc:spChg>
        <pc:grpChg chg="add mod">
          <ac:chgData name="Mr. Nobody" userId="d01bf465fa7352d1" providerId="LiveId" clId="{0D4E6BD9-4BD6-46A1-8D0E-6FD971DA1A5C}" dt="2025-05-01T01:43:01.822" v="17549" actId="1076"/>
          <ac:grpSpMkLst>
            <pc:docMk/>
            <pc:sldMk cId="3191716974" sldId="391"/>
            <ac:grpSpMk id="9" creationId="{DF9A0509-4C83-9E0E-2B1D-21998DBBA890}"/>
          </ac:grpSpMkLst>
        </pc:grpChg>
        <pc:picChg chg="add mod modCrop">
          <ac:chgData name="Mr. Nobody" userId="d01bf465fa7352d1" providerId="LiveId" clId="{0D4E6BD9-4BD6-46A1-8D0E-6FD971DA1A5C}" dt="2025-05-01T01:41:46.913" v="17546" actId="164"/>
          <ac:picMkLst>
            <pc:docMk/>
            <pc:sldMk cId="3191716974" sldId="391"/>
            <ac:picMk id="6" creationId="{2013E010-1EFB-67E4-A433-F51C77A2EAA3}"/>
          </ac:picMkLst>
        </pc:picChg>
      </pc:sldChg>
      <pc:sldChg chg="addSp delSp modSp add mod">
        <pc:chgData name="Mr. Nobody" userId="d01bf465fa7352d1" providerId="LiveId" clId="{0D4E6BD9-4BD6-46A1-8D0E-6FD971DA1A5C}" dt="2025-05-01T01:49:41.827" v="17622" actId="14100"/>
        <pc:sldMkLst>
          <pc:docMk/>
          <pc:sldMk cId="1266248987" sldId="392"/>
        </pc:sldMkLst>
        <pc:spChg chg="mod">
          <ac:chgData name="Mr. Nobody" userId="d01bf465fa7352d1" providerId="LiveId" clId="{0D4E6BD9-4BD6-46A1-8D0E-6FD971DA1A5C}" dt="2025-05-01T01:48:05.279" v="17618" actId="207"/>
          <ac:spMkLst>
            <pc:docMk/>
            <pc:sldMk cId="1266248987" sldId="392"/>
            <ac:spMk id="3" creationId="{B472AA24-1C5F-B2A8-A3AD-5DD8F6C2D32F}"/>
          </ac:spMkLst>
        </pc:spChg>
        <pc:picChg chg="add mod">
          <ac:chgData name="Mr. Nobody" userId="d01bf465fa7352d1" providerId="LiveId" clId="{0D4E6BD9-4BD6-46A1-8D0E-6FD971DA1A5C}" dt="2025-05-01T01:49:41.827" v="17622" actId="14100"/>
          <ac:picMkLst>
            <pc:docMk/>
            <pc:sldMk cId="1266248987" sldId="392"/>
            <ac:picMk id="5" creationId="{6BE75208-1CBC-9DB8-27DD-7DE6EAA17EA0}"/>
          </ac:picMkLst>
        </pc:picChg>
      </pc:sldChg>
      <pc:sldChg chg="modSp add mod">
        <pc:chgData name="Mr. Nobody" userId="d01bf465fa7352d1" providerId="LiveId" clId="{0D4E6BD9-4BD6-46A1-8D0E-6FD971DA1A5C}" dt="2025-05-01T01:50:02.597" v="17625" actId="207"/>
        <pc:sldMkLst>
          <pc:docMk/>
          <pc:sldMk cId="2903878292" sldId="393"/>
        </pc:sldMkLst>
        <pc:spChg chg="mod">
          <ac:chgData name="Mr. Nobody" userId="d01bf465fa7352d1" providerId="LiveId" clId="{0D4E6BD9-4BD6-46A1-8D0E-6FD971DA1A5C}" dt="2025-05-01T01:50:02.597" v="17625" actId="207"/>
          <ac:spMkLst>
            <pc:docMk/>
            <pc:sldMk cId="2903878292" sldId="393"/>
            <ac:spMk id="3" creationId="{D2C6CF09-F1EA-C0FC-60BE-1818DEC3E877}"/>
          </ac:spMkLst>
        </pc:spChg>
      </pc:sldChg>
      <pc:sldChg chg="addSp delSp modSp new mod">
        <pc:chgData name="Mr. Nobody" userId="d01bf465fa7352d1" providerId="LiveId" clId="{0D4E6BD9-4BD6-46A1-8D0E-6FD971DA1A5C}" dt="2025-05-01T02:09:17.225" v="18227"/>
        <pc:sldMkLst>
          <pc:docMk/>
          <pc:sldMk cId="3891333199" sldId="394"/>
        </pc:sldMkLst>
        <pc:spChg chg="mod">
          <ac:chgData name="Mr. Nobody" userId="d01bf465fa7352d1" providerId="LiveId" clId="{0D4E6BD9-4BD6-46A1-8D0E-6FD971DA1A5C}" dt="2025-05-01T01:50:36.647" v="17642" actId="20577"/>
          <ac:spMkLst>
            <pc:docMk/>
            <pc:sldMk cId="3891333199" sldId="394"/>
            <ac:spMk id="2" creationId="{28E2482C-DB6E-30A7-47F9-643D2CFC0641}"/>
          </ac:spMkLst>
        </pc:spChg>
        <pc:spChg chg="mod">
          <ac:chgData name="Mr. Nobody" userId="d01bf465fa7352d1" providerId="LiveId" clId="{0D4E6BD9-4BD6-46A1-8D0E-6FD971DA1A5C}" dt="2025-05-01T02:07:13.359" v="18220" actId="207"/>
          <ac:spMkLst>
            <pc:docMk/>
            <pc:sldMk cId="3891333199" sldId="394"/>
            <ac:spMk id="3" creationId="{8D1E917D-4FDA-3FB8-9670-9F71F0A81581}"/>
          </ac:spMkLst>
        </pc:spChg>
        <pc:spChg chg="mod">
          <ac:chgData name="Mr. Nobody" userId="d01bf465fa7352d1" providerId="LiveId" clId="{0D4E6BD9-4BD6-46A1-8D0E-6FD971DA1A5C}" dt="2025-05-01T02:09:17.225" v="18227"/>
          <ac:spMkLst>
            <pc:docMk/>
            <pc:sldMk cId="3891333199" sldId="394"/>
            <ac:spMk id="6" creationId="{0DCF9D4D-9680-855D-C63F-EB4BF7324E2D}"/>
          </ac:spMkLst>
        </pc:spChg>
        <pc:spChg chg="mod">
          <ac:chgData name="Mr. Nobody" userId="d01bf465fa7352d1" providerId="LiveId" clId="{0D4E6BD9-4BD6-46A1-8D0E-6FD971DA1A5C}" dt="2025-05-01T02:09:17.225" v="18227"/>
          <ac:spMkLst>
            <pc:docMk/>
            <pc:sldMk cId="3891333199" sldId="394"/>
            <ac:spMk id="7" creationId="{87A38E87-DD78-AA49-86AD-5C40AEE959E2}"/>
          </ac:spMkLst>
        </pc:spChg>
        <pc:grpChg chg="add mod">
          <ac:chgData name="Mr. Nobody" userId="d01bf465fa7352d1" providerId="LiveId" clId="{0D4E6BD9-4BD6-46A1-8D0E-6FD971DA1A5C}" dt="2025-05-01T02:09:17.225" v="18227"/>
          <ac:grpSpMkLst>
            <pc:docMk/>
            <pc:sldMk cId="3891333199" sldId="394"/>
            <ac:grpSpMk id="5" creationId="{C76D547E-7054-91E6-0240-95D353D1EAA5}"/>
          </ac:grpSpMkLst>
        </pc:grpChg>
      </pc:sldChg>
      <pc:sldChg chg="addSp delSp modSp add mod">
        <pc:chgData name="Mr. Nobody" userId="d01bf465fa7352d1" providerId="LiveId" clId="{0D4E6BD9-4BD6-46A1-8D0E-6FD971DA1A5C}" dt="2025-05-01T02:10:37.539" v="18310" actId="20577"/>
        <pc:sldMkLst>
          <pc:docMk/>
          <pc:sldMk cId="300031124" sldId="395"/>
        </pc:sldMkLst>
        <pc:spChg chg="mod">
          <ac:chgData name="Mr. Nobody" userId="d01bf465fa7352d1" providerId="LiveId" clId="{0D4E6BD9-4BD6-46A1-8D0E-6FD971DA1A5C}" dt="2025-05-01T02:10:37.539" v="18310" actId="20577"/>
          <ac:spMkLst>
            <pc:docMk/>
            <pc:sldMk cId="300031124" sldId="395"/>
            <ac:spMk id="3" creationId="{35CF1EAA-993A-C18A-FBAF-7AAA33E6233B}"/>
          </ac:spMkLst>
        </pc:spChg>
        <pc:spChg chg="mod">
          <ac:chgData name="Mr. Nobody" userId="d01bf465fa7352d1" providerId="LiveId" clId="{0D4E6BD9-4BD6-46A1-8D0E-6FD971DA1A5C}" dt="2025-05-01T02:09:23.996" v="18233"/>
          <ac:spMkLst>
            <pc:docMk/>
            <pc:sldMk cId="300031124" sldId="395"/>
            <ac:spMk id="6" creationId="{F46A8AF2-7561-DFD0-9096-A62D3EF2B79E}"/>
          </ac:spMkLst>
        </pc:spChg>
        <pc:spChg chg="mod">
          <ac:chgData name="Mr. Nobody" userId="d01bf465fa7352d1" providerId="LiveId" clId="{0D4E6BD9-4BD6-46A1-8D0E-6FD971DA1A5C}" dt="2025-05-01T02:09:23.996" v="18233"/>
          <ac:spMkLst>
            <pc:docMk/>
            <pc:sldMk cId="300031124" sldId="395"/>
            <ac:spMk id="7" creationId="{43C9FB5E-D0B6-4B89-8DFD-E8236348658F}"/>
          </ac:spMkLst>
        </pc:spChg>
        <pc:grpChg chg="add mod">
          <ac:chgData name="Mr. Nobody" userId="d01bf465fa7352d1" providerId="LiveId" clId="{0D4E6BD9-4BD6-46A1-8D0E-6FD971DA1A5C}" dt="2025-05-01T02:09:23.996" v="18233"/>
          <ac:grpSpMkLst>
            <pc:docMk/>
            <pc:sldMk cId="300031124" sldId="395"/>
            <ac:grpSpMk id="5" creationId="{3F1B7B1E-5935-C3C4-F68F-329A2458055A}"/>
          </ac:grpSpMkLst>
        </pc:grpChg>
      </pc:sldChg>
      <pc:sldChg chg="addSp delSp modSp add mod">
        <pc:chgData name="Mr. Nobody" userId="d01bf465fa7352d1" providerId="LiveId" clId="{0D4E6BD9-4BD6-46A1-8D0E-6FD971DA1A5C}" dt="2025-05-01T02:09:19.557" v="18229"/>
        <pc:sldMkLst>
          <pc:docMk/>
          <pc:sldMk cId="2355081590" sldId="396"/>
        </pc:sldMkLst>
        <pc:spChg chg="mod">
          <ac:chgData name="Mr. Nobody" userId="d01bf465fa7352d1" providerId="LiveId" clId="{0D4E6BD9-4BD6-46A1-8D0E-6FD971DA1A5C}" dt="2025-05-01T02:07:06.399" v="18218" actId="207"/>
          <ac:spMkLst>
            <pc:docMk/>
            <pc:sldMk cId="2355081590" sldId="396"/>
            <ac:spMk id="3" creationId="{C54C7F35-5043-20B8-AEB4-5AEF0C2AF0C2}"/>
          </ac:spMkLst>
        </pc:spChg>
        <pc:spChg chg="mod">
          <ac:chgData name="Mr. Nobody" userId="d01bf465fa7352d1" providerId="LiveId" clId="{0D4E6BD9-4BD6-46A1-8D0E-6FD971DA1A5C}" dt="2025-05-01T02:09:19.557" v="18229"/>
          <ac:spMkLst>
            <pc:docMk/>
            <pc:sldMk cId="2355081590" sldId="396"/>
            <ac:spMk id="6" creationId="{FB3F6FB1-B221-AC90-EA46-5C567274F4A2}"/>
          </ac:spMkLst>
        </pc:spChg>
        <pc:spChg chg="mod">
          <ac:chgData name="Mr. Nobody" userId="d01bf465fa7352d1" providerId="LiveId" clId="{0D4E6BD9-4BD6-46A1-8D0E-6FD971DA1A5C}" dt="2025-05-01T02:09:19.557" v="18229"/>
          <ac:spMkLst>
            <pc:docMk/>
            <pc:sldMk cId="2355081590" sldId="396"/>
            <ac:spMk id="7" creationId="{AAE90AA0-A953-1230-71CB-0C0495243752}"/>
          </ac:spMkLst>
        </pc:spChg>
        <pc:grpChg chg="add mod">
          <ac:chgData name="Mr. Nobody" userId="d01bf465fa7352d1" providerId="LiveId" clId="{0D4E6BD9-4BD6-46A1-8D0E-6FD971DA1A5C}" dt="2025-05-01T02:09:19.557" v="18229"/>
          <ac:grpSpMkLst>
            <pc:docMk/>
            <pc:sldMk cId="2355081590" sldId="396"/>
            <ac:grpSpMk id="5" creationId="{42F5A490-99A4-B838-9813-448ED894657E}"/>
          </ac:grpSpMkLst>
        </pc:grpChg>
      </pc:sldChg>
      <pc:sldChg chg="addSp delSp modSp add mod ord">
        <pc:chgData name="Mr. Nobody" userId="d01bf465fa7352d1" providerId="LiveId" clId="{0D4E6BD9-4BD6-46A1-8D0E-6FD971DA1A5C}" dt="2025-05-01T02:10:15.497" v="18258" actId="20577"/>
        <pc:sldMkLst>
          <pc:docMk/>
          <pc:sldMk cId="3775298493" sldId="397"/>
        </pc:sldMkLst>
        <pc:spChg chg="mod">
          <ac:chgData name="Mr. Nobody" userId="d01bf465fa7352d1" providerId="LiveId" clId="{0D4E6BD9-4BD6-46A1-8D0E-6FD971DA1A5C}" dt="2025-05-01T02:10:15.497" v="18258" actId="20577"/>
          <ac:spMkLst>
            <pc:docMk/>
            <pc:sldMk cId="3775298493" sldId="397"/>
            <ac:spMk id="3" creationId="{FB01EE68-DDEA-5F5C-EC6F-A7C4EDF4B56F}"/>
          </ac:spMkLst>
        </pc:spChg>
        <pc:spChg chg="mod">
          <ac:chgData name="Mr. Nobody" userId="d01bf465fa7352d1" providerId="LiveId" clId="{0D4E6BD9-4BD6-46A1-8D0E-6FD971DA1A5C}" dt="2025-05-01T02:09:21.934" v="18231"/>
          <ac:spMkLst>
            <pc:docMk/>
            <pc:sldMk cId="3775298493" sldId="397"/>
            <ac:spMk id="6" creationId="{1F00307B-A5BC-4C41-DE3D-E97EC0FECA01}"/>
          </ac:spMkLst>
        </pc:spChg>
        <pc:spChg chg="mod">
          <ac:chgData name="Mr. Nobody" userId="d01bf465fa7352d1" providerId="LiveId" clId="{0D4E6BD9-4BD6-46A1-8D0E-6FD971DA1A5C}" dt="2025-05-01T02:09:21.934" v="18231"/>
          <ac:spMkLst>
            <pc:docMk/>
            <pc:sldMk cId="3775298493" sldId="397"/>
            <ac:spMk id="7" creationId="{D790D436-1FCF-A1FB-0CE7-033D95C86BD0}"/>
          </ac:spMkLst>
        </pc:spChg>
        <pc:grpChg chg="add mod">
          <ac:chgData name="Mr. Nobody" userId="d01bf465fa7352d1" providerId="LiveId" clId="{0D4E6BD9-4BD6-46A1-8D0E-6FD971DA1A5C}" dt="2025-05-01T02:09:21.934" v="18231"/>
          <ac:grpSpMkLst>
            <pc:docMk/>
            <pc:sldMk cId="3775298493" sldId="397"/>
            <ac:grpSpMk id="5" creationId="{B68B7AE6-A182-24B2-F576-E057F52A251D}"/>
          </ac:grpSpMkLst>
        </pc:grpChg>
      </pc:sldChg>
      <pc:sldChg chg="modSp add mod">
        <pc:chgData name="Mr. Nobody" userId="d01bf465fa7352d1" providerId="LiveId" clId="{0D4E6BD9-4BD6-46A1-8D0E-6FD971DA1A5C}" dt="2025-05-01T02:09:50.586" v="18235" actId="20577"/>
        <pc:sldMkLst>
          <pc:docMk/>
          <pc:sldMk cId="1401288851" sldId="398"/>
        </pc:sldMkLst>
        <pc:spChg chg="mod">
          <ac:chgData name="Mr. Nobody" userId="d01bf465fa7352d1" providerId="LiveId" clId="{0D4E6BD9-4BD6-46A1-8D0E-6FD971DA1A5C}" dt="2025-05-01T02:09:50.586" v="18235" actId="20577"/>
          <ac:spMkLst>
            <pc:docMk/>
            <pc:sldMk cId="1401288851" sldId="398"/>
            <ac:spMk id="3" creationId="{A4F7597E-1E8C-B294-B003-E866D771F647}"/>
          </ac:spMkLst>
        </pc:spChg>
      </pc:sldChg>
      <pc:sldChg chg="modSp add mod">
        <pc:chgData name="Mr. Nobody" userId="d01bf465fa7352d1" providerId="LiveId" clId="{0D4E6BD9-4BD6-46A1-8D0E-6FD971DA1A5C}" dt="2025-05-01T02:09:59.982" v="18237" actId="20577"/>
        <pc:sldMkLst>
          <pc:docMk/>
          <pc:sldMk cId="2106239124" sldId="399"/>
        </pc:sldMkLst>
        <pc:spChg chg="mod">
          <ac:chgData name="Mr. Nobody" userId="d01bf465fa7352d1" providerId="LiveId" clId="{0D4E6BD9-4BD6-46A1-8D0E-6FD971DA1A5C}" dt="2025-05-01T02:09:59.982" v="18237" actId="20577"/>
          <ac:spMkLst>
            <pc:docMk/>
            <pc:sldMk cId="2106239124" sldId="399"/>
            <ac:spMk id="3" creationId="{48DA2EDA-9D1A-D3DF-453D-8A6768DF8BD2}"/>
          </ac:spMkLst>
        </pc:spChg>
      </pc:sldChg>
      <pc:sldChg chg="addSp delSp modSp new mod">
        <pc:chgData name="Mr. Nobody" userId="d01bf465fa7352d1" providerId="LiveId" clId="{0D4E6BD9-4BD6-46A1-8D0E-6FD971DA1A5C}" dt="2025-05-01T02:34:42.163" v="18520" actId="207"/>
        <pc:sldMkLst>
          <pc:docMk/>
          <pc:sldMk cId="4107136943" sldId="400"/>
        </pc:sldMkLst>
        <pc:spChg chg="mod">
          <ac:chgData name="Mr. Nobody" userId="d01bf465fa7352d1" providerId="LiveId" clId="{0D4E6BD9-4BD6-46A1-8D0E-6FD971DA1A5C}" dt="2025-05-01T02:11:22.727" v="18324" actId="20577"/>
          <ac:spMkLst>
            <pc:docMk/>
            <pc:sldMk cId="4107136943" sldId="400"/>
            <ac:spMk id="2" creationId="{9C8D9145-5327-71BC-0707-3E4F48E3C3A3}"/>
          </ac:spMkLst>
        </pc:spChg>
        <pc:spChg chg="add mod">
          <ac:chgData name="Mr. Nobody" userId="d01bf465fa7352d1" providerId="LiveId" clId="{0D4E6BD9-4BD6-46A1-8D0E-6FD971DA1A5C}" dt="2025-05-01T02:31:25.728" v="18366" actId="207"/>
          <ac:spMkLst>
            <pc:docMk/>
            <pc:sldMk cId="4107136943" sldId="400"/>
            <ac:spMk id="4" creationId="{D50E8AED-04D8-F1CF-9115-F7A7C32FB73E}"/>
          </ac:spMkLst>
        </pc:spChg>
        <pc:spChg chg="add mod">
          <ac:chgData name="Mr. Nobody" userId="d01bf465fa7352d1" providerId="LiveId" clId="{0D4E6BD9-4BD6-46A1-8D0E-6FD971DA1A5C}" dt="2025-05-01T02:31:03.308" v="18329" actId="20577"/>
          <ac:spMkLst>
            <pc:docMk/>
            <pc:sldMk cId="4107136943" sldId="400"/>
            <ac:spMk id="5" creationId="{38B0231D-E99D-FEC1-7005-D0BEB35DA76A}"/>
          </ac:spMkLst>
        </pc:spChg>
        <pc:spChg chg="add mod">
          <ac:chgData name="Mr. Nobody" userId="d01bf465fa7352d1" providerId="LiveId" clId="{0D4E6BD9-4BD6-46A1-8D0E-6FD971DA1A5C}" dt="2025-05-01T02:31:45.848" v="18376" actId="20577"/>
          <ac:spMkLst>
            <pc:docMk/>
            <pc:sldMk cId="4107136943" sldId="400"/>
            <ac:spMk id="6" creationId="{743EEC63-F762-D424-49FD-C937DBB09713}"/>
          </ac:spMkLst>
        </pc:spChg>
        <pc:spChg chg="add mod">
          <ac:chgData name="Mr. Nobody" userId="d01bf465fa7352d1" providerId="LiveId" clId="{0D4E6BD9-4BD6-46A1-8D0E-6FD971DA1A5C}" dt="2025-05-01T02:34:20.247" v="18508" actId="207"/>
          <ac:spMkLst>
            <pc:docMk/>
            <pc:sldMk cId="4107136943" sldId="400"/>
            <ac:spMk id="7" creationId="{1223F59A-189A-CDD6-E595-EF104A715C34}"/>
          </ac:spMkLst>
        </pc:spChg>
        <pc:spChg chg="add mod">
          <ac:chgData name="Mr. Nobody" userId="d01bf465fa7352d1" providerId="LiveId" clId="{0D4E6BD9-4BD6-46A1-8D0E-6FD971DA1A5C}" dt="2025-05-01T02:31:49.133" v="18383" actId="20577"/>
          <ac:spMkLst>
            <pc:docMk/>
            <pc:sldMk cId="4107136943" sldId="400"/>
            <ac:spMk id="8" creationId="{9BD01544-E343-8EAF-F94F-DCE97FC87137}"/>
          </ac:spMkLst>
        </pc:spChg>
        <pc:spChg chg="add mod">
          <ac:chgData name="Mr. Nobody" userId="d01bf465fa7352d1" providerId="LiveId" clId="{0D4E6BD9-4BD6-46A1-8D0E-6FD971DA1A5C}" dt="2025-05-01T02:34:42.163" v="18520" actId="207"/>
          <ac:spMkLst>
            <pc:docMk/>
            <pc:sldMk cId="4107136943" sldId="400"/>
            <ac:spMk id="9" creationId="{31818027-B7E9-327C-08A6-C494CB6AAA6B}"/>
          </ac:spMkLst>
        </pc:spChg>
        <pc:spChg chg="mod">
          <ac:chgData name="Mr. Nobody" userId="d01bf465fa7352d1" providerId="LiveId" clId="{0D4E6BD9-4BD6-46A1-8D0E-6FD971DA1A5C}" dt="2025-05-01T02:11:27.531" v="18325"/>
          <ac:spMkLst>
            <pc:docMk/>
            <pc:sldMk cId="4107136943" sldId="400"/>
            <ac:spMk id="11" creationId="{57931513-BCEA-1969-C295-6431BC4540D4}"/>
          </ac:spMkLst>
        </pc:spChg>
        <pc:spChg chg="mod">
          <ac:chgData name="Mr. Nobody" userId="d01bf465fa7352d1" providerId="LiveId" clId="{0D4E6BD9-4BD6-46A1-8D0E-6FD971DA1A5C}" dt="2025-05-01T02:11:27.531" v="18325"/>
          <ac:spMkLst>
            <pc:docMk/>
            <pc:sldMk cId="4107136943" sldId="400"/>
            <ac:spMk id="12" creationId="{C9A65A71-7346-F5D4-6E9B-C578CC261F6A}"/>
          </ac:spMkLst>
        </pc:spChg>
        <pc:grpChg chg="add mod">
          <ac:chgData name="Mr. Nobody" userId="d01bf465fa7352d1" providerId="LiveId" clId="{0D4E6BD9-4BD6-46A1-8D0E-6FD971DA1A5C}" dt="2025-05-01T02:11:27.531" v="18325"/>
          <ac:grpSpMkLst>
            <pc:docMk/>
            <pc:sldMk cId="4107136943" sldId="400"/>
            <ac:grpSpMk id="10" creationId="{D2FAB86D-0427-4988-8640-44F77619B702}"/>
          </ac:grpSpMkLst>
        </pc:grpChg>
      </pc:sldChg>
      <pc:sldChg chg="modSp add mod">
        <pc:chgData name="Mr. Nobody" userId="d01bf465fa7352d1" providerId="LiveId" clId="{0D4E6BD9-4BD6-46A1-8D0E-6FD971DA1A5C}" dt="2025-05-01T02:38:54.572" v="18653" actId="207"/>
        <pc:sldMkLst>
          <pc:docMk/>
          <pc:sldMk cId="1011106792" sldId="401"/>
        </pc:sldMkLst>
        <pc:spChg chg="mod">
          <ac:chgData name="Mr. Nobody" userId="d01bf465fa7352d1" providerId="LiveId" clId="{0D4E6BD9-4BD6-46A1-8D0E-6FD971DA1A5C}" dt="2025-05-01T02:38:54.572" v="18653" actId="207"/>
          <ac:spMkLst>
            <pc:docMk/>
            <pc:sldMk cId="1011106792" sldId="401"/>
            <ac:spMk id="3" creationId="{FEAB02A8-9FEF-8ED7-F2E4-3E16A8F0C409}"/>
          </ac:spMkLst>
        </pc:spChg>
      </pc:sldChg>
      <pc:sldMasterChg chg="addSp modSp mod modSldLayout">
        <pc:chgData name="Mr. Nobody" userId="d01bf465fa7352d1" providerId="LiveId" clId="{0D4E6BD9-4BD6-46A1-8D0E-6FD971DA1A5C}" dt="2025-04-23T19:07:33.384" v="168" actId="1076"/>
        <pc:sldMasterMkLst>
          <pc:docMk/>
          <pc:sldMasterMk cId="2344543787" sldId="2147483648"/>
        </pc:sldMasterMkLst>
        <pc:picChg chg="add mod">
          <ac:chgData name="Mr. Nobody" userId="d01bf465fa7352d1" providerId="LiveId" clId="{0D4E6BD9-4BD6-46A1-8D0E-6FD971DA1A5C}" dt="2025-04-23T19:07:33.384" v="168" actId="1076"/>
          <ac:picMkLst>
            <pc:docMk/>
            <pc:sldMasterMk cId="2344543787" sldId="2147483648"/>
            <ac:picMk id="9" creationId="{44B4828C-CA83-8367-17E7-60F2AEC06EF2}"/>
          </ac:picMkLst>
        </pc:picChg>
        <pc:sldLayoutChg chg="addSp delSp modSp mod">
          <pc:chgData name="Mr. Nobody" userId="d01bf465fa7352d1" providerId="LiveId" clId="{0D4E6BD9-4BD6-46A1-8D0E-6FD971DA1A5C}" dt="2025-04-23T18:59:13.074" v="94" actId="21"/>
          <pc:sldLayoutMkLst>
            <pc:docMk/>
            <pc:sldMasterMk cId="2344543787" sldId="2147483648"/>
            <pc:sldLayoutMk cId="2083556086" sldId="2147483649"/>
          </pc:sldLayoutMkLst>
          <pc:spChg chg="add mod">
            <ac:chgData name="Mr. Nobody" userId="d01bf465fa7352d1" providerId="LiveId" clId="{0D4E6BD9-4BD6-46A1-8D0E-6FD971DA1A5C}" dt="2025-04-23T18:57:40.836" v="81"/>
            <ac:spMkLst>
              <pc:docMk/>
              <pc:sldMasterMk cId="2344543787" sldId="2147483648"/>
              <pc:sldLayoutMk cId="2083556086" sldId="2147483649"/>
              <ac:spMk id="7" creationId="{BD844358-F316-FCA7-4565-91E7BF60319F}"/>
            </ac:spMkLst>
          </pc:spChg>
        </pc:sldLayoutChg>
      </pc:sldMasterChg>
    </pc:docChg>
  </pc:docChgLst>
  <pc:docChgLst>
    <pc:chgData name="Mr. Nobody" userId="d01bf465fa7352d1" providerId="LiveId" clId="{D049A15A-0780-0F41-9454-62F3CF165369}"/>
    <pc:docChg chg="undo custSel addSld delSld modSld addMainMaster delMainMaster modMainMaster">
      <pc:chgData name="Mr. Nobody" userId="d01bf465fa7352d1" providerId="LiveId" clId="{D049A15A-0780-0F41-9454-62F3CF165369}" dt="2025-05-12T17:33:34.530" v="2439" actId="20577"/>
      <pc:docMkLst>
        <pc:docMk/>
      </pc:docMkLst>
      <pc:sldChg chg="modSp mod">
        <pc:chgData name="Mr. Nobody" userId="d01bf465fa7352d1" providerId="LiveId" clId="{D049A15A-0780-0F41-9454-62F3CF165369}" dt="2025-04-25T18:50:38.140" v="1029" actId="255"/>
        <pc:sldMkLst>
          <pc:docMk/>
          <pc:sldMk cId="2733625115" sldId="256"/>
        </pc:sldMkLst>
        <pc:spChg chg="mod">
          <ac:chgData name="Mr. Nobody" userId="d01bf465fa7352d1" providerId="LiveId" clId="{D049A15A-0780-0F41-9454-62F3CF165369}" dt="2025-04-25T18:50:38.140" v="1029" actId="255"/>
          <ac:spMkLst>
            <pc:docMk/>
            <pc:sldMk cId="2733625115" sldId="256"/>
            <ac:spMk id="3" creationId="{4D2D25DF-43A0-144B-A600-40CE7BA57AA6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169937717" sldId="258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943634754" sldId="259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495184423" sldId="260"/>
        </pc:sldMkLst>
      </pc:sldChg>
      <pc:sldChg chg="addSp modSp mod">
        <pc:chgData name="Mr. Nobody" userId="d01bf465fa7352d1" providerId="LiveId" clId="{D049A15A-0780-0F41-9454-62F3CF165369}" dt="2025-05-12T16:03:54.229" v="2435"/>
        <pc:sldMkLst>
          <pc:docMk/>
          <pc:sldMk cId="199411362" sldId="261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796069790" sldId="262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713171313" sldId="263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5789342" sldId="264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434436490" sldId="265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036404226" sldId="266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398269698" sldId="267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49412361" sldId="268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241437012" sldId="269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706856247" sldId="270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435446101" sldId="271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923101561" sldId="272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036408062" sldId="273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082790996" sldId="274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479999946" sldId="275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263517747" sldId="277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306907209" sldId="278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807239802" sldId="279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147770078" sldId="280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553822955" sldId="281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436380721" sldId="282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689189222" sldId="283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117807427" sldId="284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619985421" sldId="285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88606037" sldId="286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646741869" sldId="287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295419228" sldId="288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4071198" sldId="289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27427686" sldId="290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965534915" sldId="291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994930053" sldId="292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729557093" sldId="293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965694162" sldId="294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623554559" sldId="295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4181037800" sldId="296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693966942" sldId="297"/>
        </pc:sldMkLst>
      </pc:sldChg>
      <pc:sldChg chg="addSp modSp mod">
        <pc:chgData name="Mr. Nobody" userId="d01bf465fa7352d1" providerId="LiveId" clId="{D049A15A-0780-0F41-9454-62F3CF165369}" dt="2025-05-12T16:03:54.229" v="2435"/>
        <pc:sldMkLst>
          <pc:docMk/>
          <pc:sldMk cId="2692800785" sldId="298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296503593" sldId="299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878402952" sldId="300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138440007" sldId="301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531586197" sldId="302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773890706" sldId="303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192225589" sldId="304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776235571" sldId="305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069339293" sldId="306"/>
        </pc:sldMkLst>
      </pc:sldChg>
      <pc:sldChg chg="addSp delSp modSp mod">
        <pc:chgData name="Mr. Nobody" userId="d01bf465fa7352d1" providerId="LiveId" clId="{D049A15A-0780-0F41-9454-62F3CF165369}" dt="2025-05-12T16:03:54.229" v="2435"/>
        <pc:sldMkLst>
          <pc:docMk/>
          <pc:sldMk cId="585126994" sldId="307"/>
        </pc:sldMkLst>
      </pc:sldChg>
      <pc:sldChg chg="addSp delSp modSp add mod">
        <pc:chgData name="Mr. Nobody" userId="d01bf465fa7352d1" providerId="LiveId" clId="{D049A15A-0780-0F41-9454-62F3CF165369}" dt="2025-05-12T16:03:54.229" v="2435"/>
        <pc:sldMkLst>
          <pc:docMk/>
          <pc:sldMk cId="3932895902" sldId="317"/>
        </pc:sldMkLst>
      </pc:sldChg>
      <pc:sldChg chg="addSp modSp add mod">
        <pc:chgData name="Mr. Nobody" userId="d01bf465fa7352d1" providerId="LiveId" clId="{D049A15A-0780-0F41-9454-62F3CF165369}" dt="2025-05-12T16:03:54.229" v="2435"/>
        <pc:sldMkLst>
          <pc:docMk/>
          <pc:sldMk cId="1367079943" sldId="318"/>
        </pc:sldMkLst>
      </pc:sldChg>
      <pc:sldChg chg="addSp delSp modSp new mod">
        <pc:chgData name="Mr. Nobody" userId="d01bf465fa7352d1" providerId="LiveId" clId="{D049A15A-0780-0F41-9454-62F3CF165369}" dt="2025-05-12T16:03:54.229" v="2435"/>
        <pc:sldMkLst>
          <pc:docMk/>
          <pc:sldMk cId="65844748" sldId="319"/>
        </pc:sldMkLst>
      </pc:sldChg>
      <pc:sldChg chg="addSp modSp add mod">
        <pc:chgData name="Mr. Nobody" userId="d01bf465fa7352d1" providerId="LiveId" clId="{D049A15A-0780-0F41-9454-62F3CF165369}" dt="2025-05-12T16:03:54.229" v="2435"/>
        <pc:sldMkLst>
          <pc:docMk/>
          <pc:sldMk cId="2012052553" sldId="320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384857535" sldId="321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594284166" sldId="322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847392357" sldId="323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4009316473" sldId="324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4276146063" sldId="325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533964234" sldId="326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66741717" sldId="327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464843814" sldId="328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145166102" sldId="329"/>
        </pc:sldMkLst>
      </pc:sldChg>
      <pc:sldChg chg="addSp modSp mod">
        <pc:chgData name="Mr. Nobody" userId="d01bf465fa7352d1" providerId="LiveId" clId="{D049A15A-0780-0F41-9454-62F3CF165369}" dt="2025-05-12T17:33:34.530" v="2439" actId="20577"/>
        <pc:sldMkLst>
          <pc:docMk/>
          <pc:sldMk cId="56645865" sldId="330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075240274" sldId="331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153089542" sldId="332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102314728" sldId="333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492347799" sldId="334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209112335" sldId="335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22555140" sldId="336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970970374" sldId="337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668020247" sldId="338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829952404" sldId="339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292068147" sldId="340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014962450" sldId="341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854705653" sldId="342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854705653" sldId="342"/>
            <ac:spMk id="5" creationId="{C12C2334-63E7-C319-A275-8C6880F45ADE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711824636" sldId="343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711824636" sldId="343"/>
            <ac:spMk id="3" creationId="{2562CBCF-F635-AAFC-1E73-20444D3B93A0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686292579" sldId="344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686292579" sldId="344"/>
            <ac:spMk id="3" creationId="{EB078572-C73B-8CBF-ED93-FD4C7E622C79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679118167" sldId="345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2679118167" sldId="345"/>
            <ac:spMk id="3" creationId="{6D165404-9880-A4F5-EDF0-1F6114BF22FB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433360225" sldId="346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3433360225" sldId="346"/>
            <ac:spMk id="3" creationId="{D596B07C-BE12-DB54-6C8B-8BA209A97610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930562654" sldId="347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1930562654" sldId="347"/>
            <ac:spMk id="3" creationId="{DFE4799B-EC00-8A26-3DAC-EDEB3A7B9A75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752625976" sldId="348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752625976" sldId="348"/>
            <ac:spMk id="6" creationId="{6C5038AF-DE96-C875-66AB-321BD76761AB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011258315" sldId="349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2011258315" sldId="349"/>
            <ac:spMk id="5" creationId="{51B204BD-D3C3-5541-B548-2D230FA7BFF2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637640583" sldId="350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1637640583" sldId="350"/>
            <ac:spMk id="3" creationId="{4D564D2A-BD6E-88F5-D3F0-6B8C34DA851E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560638250" sldId="353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560638250" sldId="353"/>
            <ac:spMk id="4" creationId="{59A0D8AF-94A0-3F9D-31D7-25EBC01CF500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226727249" sldId="354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2226727249" sldId="354"/>
            <ac:spMk id="6" creationId="{236F5833-6036-7445-6670-CB17D179124C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020391435" sldId="355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2020391435" sldId="355"/>
            <ac:spMk id="6" creationId="{4842B4BA-94EC-4ED5-A3E6-66D35F7ADAF1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836417692" sldId="356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836417692" sldId="356"/>
            <ac:spMk id="5" creationId="{A070D017-2634-2EC9-6554-A7A03B9BEC0C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830557228" sldId="357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2830557228" sldId="357"/>
            <ac:spMk id="4" creationId="{C01A0B58-2A5B-E23A-5D39-EC1BF7A12E72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4208283633" sldId="358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4208283633" sldId="358"/>
            <ac:spMk id="5" creationId="{DCAE0CF8-D8CA-1A8D-B7DC-B590932AFDC0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504527249" sldId="359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690873699" sldId="361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3690873699" sldId="361"/>
            <ac:spMk id="5" creationId="{7BCD7A8A-2027-B973-C24D-732957D01100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097109024" sldId="362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3097109024" sldId="362"/>
            <ac:spMk id="5" creationId="{EC9D57F8-5500-D067-F368-B360DACEAC83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405356666" sldId="363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2405356666" sldId="363"/>
            <ac:spMk id="3" creationId="{7E855610-6F69-707D-A150-C61B7E5682E0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44713200" sldId="364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44713200" sldId="364"/>
            <ac:spMk id="7" creationId="{26C55100-7255-FD3B-0A6F-287D97718159}"/>
          </ac:spMkLst>
        </pc:spChg>
      </pc:sldChg>
      <pc:sldChg chg="addSp modSp mod">
        <pc:chgData name="Mr. Nobody" userId="d01bf465fa7352d1" providerId="LiveId" clId="{D049A15A-0780-0F41-9454-62F3CF165369}" dt="2025-05-12T16:03:54.229" v="2435"/>
        <pc:sldMkLst>
          <pc:docMk/>
          <pc:sldMk cId="959922409" sldId="365"/>
        </pc:sldMkLst>
        <pc:spChg chg="mod">
          <ac:chgData name="Mr. Nobody" userId="d01bf465fa7352d1" providerId="LiveId" clId="{D049A15A-0780-0F41-9454-62F3CF165369}" dt="2025-04-29T15:11:20.838" v="1286" actId="14100"/>
          <ac:spMkLst>
            <pc:docMk/>
            <pc:sldMk cId="959922409" sldId="365"/>
            <ac:spMk id="6" creationId="{D50A35FE-59DC-05B1-F621-F668D4348B9B}"/>
          </ac:spMkLst>
        </pc:spChg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959922409" sldId="365"/>
            <ac:spMk id="14" creationId="{3E07B4C6-B67E-19B7-9CC0-0F7941C85F84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515785788" sldId="366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2515785788" sldId="366"/>
            <ac:spMk id="4" creationId="{04AAF225-F648-5C19-E828-B8541ECBE556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549464457" sldId="367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2549464457" sldId="367"/>
            <ac:spMk id="5" creationId="{0B07DBC9-C40D-2A74-AC8E-578B68BEB91B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4081112084" sldId="368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4081112084" sldId="368"/>
            <ac:spMk id="3" creationId="{63B8E5AF-189C-C398-7814-7C3231BF8ADF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008654206" sldId="369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3008654206" sldId="369"/>
            <ac:spMk id="7" creationId="{F9BA6264-F7AA-B54B-8CE5-37FFD90110D4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444769756" sldId="370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444769756" sldId="370"/>
            <ac:spMk id="10" creationId="{0671A0E2-0FAE-5DF6-B3D9-FF46415F338F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4196360975" sldId="371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4196360975" sldId="371"/>
            <ac:spMk id="13" creationId="{633C7EF5-6A24-9DAF-EDDC-6F99ECB3D5CE}"/>
          </ac:spMkLst>
        </pc:spChg>
      </pc:sldChg>
      <pc:sldChg chg="addSp modSp mod">
        <pc:chgData name="Mr. Nobody" userId="d01bf465fa7352d1" providerId="LiveId" clId="{D049A15A-0780-0F41-9454-62F3CF165369}" dt="2025-05-12T16:03:54.229" v="2435"/>
        <pc:sldMkLst>
          <pc:docMk/>
          <pc:sldMk cId="3723962680" sldId="372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3723962680" sldId="372"/>
            <ac:spMk id="3" creationId="{5ABE09A2-3D31-8B85-622C-36611765478D}"/>
          </ac:spMkLst>
        </pc:spChg>
        <pc:spChg chg="mod">
          <ac:chgData name="Mr. Nobody" userId="d01bf465fa7352d1" providerId="LiveId" clId="{D049A15A-0780-0F41-9454-62F3CF165369}" dt="2025-04-29T16:06:14.592" v="2057" actId="20577"/>
          <ac:spMkLst>
            <pc:docMk/>
            <pc:sldMk cId="3723962680" sldId="372"/>
            <ac:spMk id="5" creationId="{10F1EB79-A236-E4AF-C224-08514903A992}"/>
          </ac:spMkLst>
        </pc:spChg>
      </pc:sldChg>
      <pc:sldChg chg="addSp modSp mod">
        <pc:chgData name="Mr. Nobody" userId="d01bf465fa7352d1" providerId="LiveId" clId="{D049A15A-0780-0F41-9454-62F3CF165369}" dt="2025-05-12T16:03:54.229" v="2435"/>
        <pc:sldMkLst>
          <pc:docMk/>
          <pc:sldMk cId="2000252513" sldId="373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2000252513" sldId="373"/>
            <ac:spMk id="3" creationId="{9BE280C1-012C-9471-B67B-1ABE8F42CE82}"/>
          </ac:spMkLst>
        </pc:spChg>
        <pc:spChg chg="mod">
          <ac:chgData name="Mr. Nobody" userId="d01bf465fa7352d1" providerId="LiveId" clId="{D049A15A-0780-0F41-9454-62F3CF165369}" dt="2025-04-29T15:28:35.375" v="1513" actId="20577"/>
          <ac:spMkLst>
            <pc:docMk/>
            <pc:sldMk cId="2000252513" sldId="373"/>
            <ac:spMk id="5" creationId="{D7712660-DE76-D7CB-7617-C0336B3BC699}"/>
          </ac:spMkLst>
        </pc:spChg>
      </pc:sldChg>
      <pc:sldChg chg="addSp delSp modSp add mod">
        <pc:chgData name="Mr. Nobody" userId="d01bf465fa7352d1" providerId="LiveId" clId="{D049A15A-0780-0F41-9454-62F3CF165369}" dt="2025-05-12T16:03:54.229" v="2435"/>
        <pc:sldMkLst>
          <pc:docMk/>
          <pc:sldMk cId="227842976" sldId="374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227842976" sldId="374"/>
            <ac:spMk id="4" creationId="{6EC97369-2F47-8BE3-6073-3498F202FA28}"/>
          </ac:spMkLst>
        </pc:spChg>
        <pc:spChg chg="mod">
          <ac:chgData name="Mr. Nobody" userId="d01bf465fa7352d1" providerId="LiveId" clId="{D049A15A-0780-0F41-9454-62F3CF165369}" dt="2025-04-29T14:38:21.356" v="1031" actId="20577"/>
          <ac:spMkLst>
            <pc:docMk/>
            <pc:sldMk cId="227842976" sldId="374"/>
            <ac:spMk id="5" creationId="{BB040D34-2EB4-4B83-BCD3-35DE9277CD9C}"/>
          </ac:spMkLst>
        </pc:spChg>
        <pc:spChg chg="add mod">
          <ac:chgData name="Mr. Nobody" userId="d01bf465fa7352d1" providerId="LiveId" clId="{D049A15A-0780-0F41-9454-62F3CF165369}" dt="2025-04-29T15:26:48.755" v="1493" actId="20577"/>
          <ac:spMkLst>
            <pc:docMk/>
            <pc:sldMk cId="227842976" sldId="374"/>
            <ac:spMk id="7" creationId="{CAC15665-916E-C480-2BCE-EF365EC1A292}"/>
          </ac:spMkLst>
        </pc:spChg>
      </pc:sldChg>
      <pc:sldChg chg="add del">
        <pc:chgData name="Mr. Nobody" userId="d01bf465fa7352d1" providerId="LiveId" clId="{D049A15A-0780-0F41-9454-62F3CF165369}" dt="2025-04-29T15:21:25.752" v="1467" actId="2696"/>
        <pc:sldMkLst>
          <pc:docMk/>
          <pc:sldMk cId="245752898" sldId="375"/>
        </pc:sldMkLst>
      </pc:sldChg>
      <pc:sldChg chg="addSp modSp add mod">
        <pc:chgData name="Mr. Nobody" userId="d01bf465fa7352d1" providerId="LiveId" clId="{D049A15A-0780-0F41-9454-62F3CF165369}" dt="2025-05-12T16:03:54.229" v="2435"/>
        <pc:sldMkLst>
          <pc:docMk/>
          <pc:sldMk cId="1062621115" sldId="375"/>
        </pc:sldMkLst>
      </pc:sldChg>
      <pc:sldChg chg="add del">
        <pc:chgData name="Mr. Nobody" userId="d01bf465fa7352d1" providerId="LiveId" clId="{D049A15A-0780-0F41-9454-62F3CF165369}" dt="2025-04-29T15:21:25.765" v="1472" actId="2696"/>
        <pc:sldMkLst>
          <pc:docMk/>
          <pc:sldMk cId="2804178730" sldId="376"/>
        </pc:sldMkLst>
      </pc:sldChg>
      <pc:sldChg chg="addSp modSp add mod">
        <pc:chgData name="Mr. Nobody" userId="d01bf465fa7352d1" providerId="LiveId" clId="{D049A15A-0780-0F41-9454-62F3CF165369}" dt="2025-05-12T16:03:54.229" v="2435"/>
        <pc:sldMkLst>
          <pc:docMk/>
          <pc:sldMk cId="3218106996" sldId="376"/>
        </pc:sldMkLst>
      </pc:sldChg>
      <pc:sldChg chg="add del">
        <pc:chgData name="Mr. Nobody" userId="d01bf465fa7352d1" providerId="LiveId" clId="{D049A15A-0780-0F41-9454-62F3CF165369}" dt="2025-04-29T15:21:25.754" v="1469" actId="2696"/>
        <pc:sldMkLst>
          <pc:docMk/>
          <pc:sldMk cId="2585116369" sldId="377"/>
        </pc:sldMkLst>
      </pc:sldChg>
      <pc:sldChg chg="addSp modSp add mod">
        <pc:chgData name="Mr. Nobody" userId="d01bf465fa7352d1" providerId="LiveId" clId="{D049A15A-0780-0F41-9454-62F3CF165369}" dt="2025-05-12T16:03:54.229" v="2435"/>
        <pc:sldMkLst>
          <pc:docMk/>
          <pc:sldMk cId="3777125602" sldId="377"/>
        </pc:sldMkLst>
      </pc:sldChg>
      <pc:sldChg chg="addSp modSp add mod">
        <pc:chgData name="Mr. Nobody" userId="d01bf465fa7352d1" providerId="LiveId" clId="{D049A15A-0780-0F41-9454-62F3CF165369}" dt="2025-05-12T16:03:54.229" v="2435"/>
        <pc:sldMkLst>
          <pc:docMk/>
          <pc:sldMk cId="501921097" sldId="378"/>
        </pc:sldMkLst>
      </pc:sldChg>
      <pc:sldChg chg="add del">
        <pc:chgData name="Mr. Nobody" userId="d01bf465fa7352d1" providerId="LiveId" clId="{D049A15A-0780-0F41-9454-62F3CF165369}" dt="2025-04-29T15:21:25.753" v="1468" actId="2696"/>
        <pc:sldMkLst>
          <pc:docMk/>
          <pc:sldMk cId="2378895786" sldId="378"/>
        </pc:sldMkLst>
      </pc:sldChg>
      <pc:sldChg chg="addSp modSp add mod">
        <pc:chgData name="Mr. Nobody" userId="d01bf465fa7352d1" providerId="LiveId" clId="{D049A15A-0780-0F41-9454-62F3CF165369}" dt="2025-05-12T16:03:54.229" v="2435"/>
        <pc:sldMkLst>
          <pc:docMk/>
          <pc:sldMk cId="610714851" sldId="379"/>
        </pc:sldMkLst>
      </pc:sldChg>
      <pc:sldChg chg="add del">
        <pc:chgData name="Mr. Nobody" userId="d01bf465fa7352d1" providerId="LiveId" clId="{D049A15A-0780-0F41-9454-62F3CF165369}" dt="2025-04-29T15:21:25.756" v="1471" actId="2696"/>
        <pc:sldMkLst>
          <pc:docMk/>
          <pc:sldMk cId="1014118856" sldId="379"/>
        </pc:sldMkLst>
      </pc:sldChg>
      <pc:sldChg chg="add del">
        <pc:chgData name="Mr. Nobody" userId="d01bf465fa7352d1" providerId="LiveId" clId="{D049A15A-0780-0F41-9454-62F3CF165369}" dt="2025-04-29T15:21:25.755" v="1470" actId="2696"/>
        <pc:sldMkLst>
          <pc:docMk/>
          <pc:sldMk cId="3912709326" sldId="380"/>
        </pc:sldMkLst>
      </pc:sldChg>
      <pc:sldChg chg="addSp modSp add mod">
        <pc:chgData name="Mr. Nobody" userId="d01bf465fa7352d1" providerId="LiveId" clId="{D049A15A-0780-0F41-9454-62F3CF165369}" dt="2025-05-12T16:03:54.229" v="2435"/>
        <pc:sldMkLst>
          <pc:docMk/>
          <pc:sldMk cId="4230412053" sldId="380"/>
        </pc:sldMkLst>
      </pc:sldChg>
      <pc:sldChg chg="addSp modSp add mod">
        <pc:chgData name="Mr. Nobody" userId="d01bf465fa7352d1" providerId="LiveId" clId="{D049A15A-0780-0F41-9454-62F3CF165369}" dt="2025-05-12T16:03:54.229" v="2435"/>
        <pc:sldMkLst>
          <pc:docMk/>
          <pc:sldMk cId="2518892328" sldId="381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2518892328" sldId="381"/>
            <ac:spMk id="4" creationId="{008E5C02-D0F3-9BA7-C6DC-C76C704324A3}"/>
          </ac:spMkLst>
        </pc:spChg>
        <pc:spChg chg="mod">
          <ac:chgData name="Mr. Nobody" userId="d01bf465fa7352d1" providerId="LiveId" clId="{D049A15A-0780-0F41-9454-62F3CF165369}" dt="2025-04-29T15:26:43.740" v="1492" actId="207"/>
          <ac:spMkLst>
            <pc:docMk/>
            <pc:sldMk cId="2518892328" sldId="381"/>
            <ac:spMk id="7" creationId="{C5EC5DC7-50F6-A767-F482-FC9C59ECD7BF}"/>
          </ac:spMkLst>
        </pc:spChg>
      </pc:sldChg>
      <pc:sldChg chg="addSp modSp add mod">
        <pc:chgData name="Mr. Nobody" userId="d01bf465fa7352d1" providerId="LiveId" clId="{D049A15A-0780-0F41-9454-62F3CF165369}" dt="2025-05-12T16:03:54.229" v="2435"/>
        <pc:sldMkLst>
          <pc:docMk/>
          <pc:sldMk cId="2911288865" sldId="382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2911288865" sldId="382"/>
            <ac:spMk id="4" creationId="{B365122E-FC2C-A1C9-7465-27F22DD04D8C}"/>
          </ac:spMkLst>
        </pc:spChg>
        <pc:spChg chg="mod">
          <ac:chgData name="Mr. Nobody" userId="d01bf465fa7352d1" providerId="LiveId" clId="{D049A15A-0780-0F41-9454-62F3CF165369}" dt="2025-04-29T15:31:30.644" v="1515"/>
          <ac:spMkLst>
            <pc:docMk/>
            <pc:sldMk cId="2911288865" sldId="382"/>
            <ac:spMk id="5" creationId="{13115599-72B3-20E8-6865-6AB1B584488C}"/>
          </ac:spMkLst>
        </pc:spChg>
        <pc:spChg chg="mod">
          <ac:chgData name="Mr. Nobody" userId="d01bf465fa7352d1" providerId="LiveId" clId="{D049A15A-0780-0F41-9454-62F3CF165369}" dt="2025-04-29T15:57:51.741" v="2046" actId="20577"/>
          <ac:spMkLst>
            <pc:docMk/>
            <pc:sldMk cId="2911288865" sldId="382"/>
            <ac:spMk id="7" creationId="{B27938B8-F98B-72F1-EA83-4D23626C234D}"/>
          </ac:spMkLst>
        </pc:spChg>
      </pc:sldChg>
      <pc:sldChg chg="addSp modSp add mod">
        <pc:chgData name="Mr. Nobody" userId="d01bf465fa7352d1" providerId="LiveId" clId="{D049A15A-0780-0F41-9454-62F3CF165369}" dt="2025-05-12T16:03:54.229" v="2435"/>
        <pc:sldMkLst>
          <pc:docMk/>
          <pc:sldMk cId="2623464232" sldId="383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2623464232" sldId="383"/>
            <ac:spMk id="4" creationId="{F5412254-BC40-4E65-81C5-4221BF254062}"/>
          </ac:spMkLst>
        </pc:spChg>
        <pc:spChg chg="mod">
          <ac:chgData name="Mr. Nobody" userId="d01bf465fa7352d1" providerId="LiveId" clId="{D049A15A-0780-0F41-9454-62F3CF165369}" dt="2025-04-29T15:57:42.410" v="2024" actId="20577"/>
          <ac:spMkLst>
            <pc:docMk/>
            <pc:sldMk cId="2623464232" sldId="383"/>
            <ac:spMk id="7" creationId="{E3F8E71D-08DD-9675-AB72-7B950CD22E30}"/>
          </ac:spMkLst>
        </pc:spChg>
      </pc:sldChg>
      <pc:sldChg chg="addSp modSp add mod">
        <pc:chgData name="Mr. Nobody" userId="d01bf465fa7352d1" providerId="LiveId" clId="{D049A15A-0780-0F41-9454-62F3CF165369}" dt="2025-05-12T16:03:54.229" v="2435"/>
        <pc:sldMkLst>
          <pc:docMk/>
          <pc:sldMk cId="2167959116" sldId="384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2167959116" sldId="384"/>
            <ac:spMk id="4" creationId="{C5F9E080-135F-D02D-58A9-895098615CFA}"/>
          </ac:spMkLst>
        </pc:spChg>
        <pc:spChg chg="mod">
          <ac:chgData name="Mr. Nobody" userId="d01bf465fa7352d1" providerId="LiveId" clId="{D049A15A-0780-0F41-9454-62F3CF165369}" dt="2025-04-29T16:05:58.427" v="2056" actId="20577"/>
          <ac:spMkLst>
            <pc:docMk/>
            <pc:sldMk cId="2167959116" sldId="384"/>
            <ac:spMk id="5" creationId="{2787B9FC-DB51-7889-D92F-8CB5865C3942}"/>
          </ac:spMkLst>
        </pc:spChg>
        <pc:spChg chg="mod">
          <ac:chgData name="Mr. Nobody" userId="d01bf465fa7352d1" providerId="LiveId" clId="{D049A15A-0780-0F41-9454-62F3CF165369}" dt="2025-04-29T18:06:04.492" v="2104" actId="20577"/>
          <ac:spMkLst>
            <pc:docMk/>
            <pc:sldMk cId="2167959116" sldId="384"/>
            <ac:spMk id="7" creationId="{A48C6267-994E-9899-B4EE-3045DAC6644F}"/>
          </ac:spMkLst>
        </pc:spChg>
      </pc:sldChg>
      <pc:sldChg chg="addSp delSp modSp add mod">
        <pc:chgData name="Mr. Nobody" userId="d01bf465fa7352d1" providerId="LiveId" clId="{D049A15A-0780-0F41-9454-62F3CF165369}" dt="2025-05-12T16:03:54.229" v="2435"/>
        <pc:sldMkLst>
          <pc:docMk/>
          <pc:sldMk cId="2040877798" sldId="385"/>
        </pc:sldMkLst>
      </pc:sldChg>
      <pc:sldChg chg="addSp modSp add mod">
        <pc:chgData name="Mr. Nobody" userId="d01bf465fa7352d1" providerId="LiveId" clId="{D049A15A-0780-0F41-9454-62F3CF165369}" dt="2025-05-12T16:03:54.229" v="2435"/>
        <pc:sldMkLst>
          <pc:docMk/>
          <pc:sldMk cId="1831595110" sldId="386"/>
        </pc:sldMkLst>
      </pc:sldChg>
      <pc:sldChg chg="addSp modSp add mod">
        <pc:chgData name="Mr. Nobody" userId="d01bf465fa7352d1" providerId="LiveId" clId="{D049A15A-0780-0F41-9454-62F3CF165369}" dt="2025-05-12T16:03:54.229" v="2435"/>
        <pc:sldMkLst>
          <pc:docMk/>
          <pc:sldMk cId="388780459" sldId="387"/>
        </pc:sldMkLst>
      </pc:sldChg>
      <pc:sldChg chg="addSp delSp modSp add mod">
        <pc:chgData name="Mr. Nobody" userId="d01bf465fa7352d1" providerId="LiveId" clId="{D049A15A-0780-0F41-9454-62F3CF165369}" dt="2025-05-12T16:03:54.229" v="2435"/>
        <pc:sldMkLst>
          <pc:docMk/>
          <pc:sldMk cId="2898106263" sldId="388"/>
        </pc:sldMkLst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940483503" sldId="389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940483503" sldId="389"/>
            <ac:spMk id="2" creationId="{F4D86135-1620-9607-F4DF-1BF112E0F35A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773802594" sldId="390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2773802594" sldId="390"/>
            <ac:spMk id="5" creationId="{F5023431-058C-ED4C-CB04-938592E2694C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191716974" sldId="391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3191716974" sldId="391"/>
            <ac:spMk id="4" creationId="{8DBA6A04-81F9-7804-014E-E2A5D1ADF181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266248987" sldId="392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1266248987" sldId="392"/>
            <ac:spMk id="4" creationId="{CE1E65AB-0ECC-4A74-EE62-49620C281F96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903878292" sldId="393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2903878292" sldId="393"/>
            <ac:spMk id="5" creationId="{D8BAA706-47B3-5461-7236-3ACD9874CC71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891333199" sldId="394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3891333199" sldId="394"/>
            <ac:spMk id="4" creationId="{F6DD3C20-C8A6-AA72-72F0-895D6F0B4072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00031124" sldId="395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300031124" sldId="395"/>
            <ac:spMk id="4" creationId="{F87E5BC9-DE25-1207-1DEB-97B6E12DED29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355081590" sldId="396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2355081590" sldId="396"/>
            <ac:spMk id="4" creationId="{4E2F6585-7E17-16C1-F561-B15DD145C8DE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3775298493" sldId="397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3775298493" sldId="397"/>
            <ac:spMk id="4" creationId="{EB2947B4-F18B-BF5D-4B25-6F1396609716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1401288851" sldId="398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1401288851" sldId="398"/>
            <ac:spMk id="4" creationId="{1232CD81-223E-87FC-BEB8-2F364990DCF2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2106239124" sldId="399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2106239124" sldId="399"/>
            <ac:spMk id="4" creationId="{AF4BB33E-BC83-F200-B2BF-581B7D72592B}"/>
          </ac:spMkLst>
        </pc:spChg>
      </pc:sldChg>
      <pc:sldChg chg="addSp modSp">
        <pc:chgData name="Mr. Nobody" userId="d01bf465fa7352d1" providerId="LiveId" clId="{D049A15A-0780-0F41-9454-62F3CF165369}" dt="2025-05-12T16:03:54.229" v="2435"/>
        <pc:sldMkLst>
          <pc:docMk/>
          <pc:sldMk cId="4107136943" sldId="400"/>
        </pc:sldMkLst>
        <pc:spChg chg="add mod">
          <ac:chgData name="Mr. Nobody" userId="d01bf465fa7352d1" providerId="LiveId" clId="{D049A15A-0780-0F41-9454-62F3CF165369}" dt="2025-05-12T16:03:54.229" v="2435"/>
          <ac:spMkLst>
            <pc:docMk/>
            <pc:sldMk cId="4107136943" sldId="400"/>
            <ac:spMk id="3" creationId="{91DDAD9B-1F6A-68BF-C5C1-01A73B791AF8}"/>
          </ac:spMkLst>
        </pc:spChg>
      </pc:sldChg>
      <pc:sldMasterChg chg="addSp delSp modSp mod modSldLayout">
        <pc:chgData name="Mr. Nobody" userId="d01bf465fa7352d1" providerId="LiveId" clId="{D049A15A-0780-0F41-9454-62F3CF165369}" dt="2025-05-12T16:02:39.037" v="2434"/>
        <pc:sldMasterMkLst>
          <pc:docMk/>
          <pc:sldMasterMk cId="2344543787" sldId="2147483648"/>
        </pc:sldMasterMkLst>
        <pc:spChg chg="add mod">
          <ac:chgData name="Mr. Nobody" userId="d01bf465fa7352d1" providerId="LiveId" clId="{D049A15A-0780-0F41-9454-62F3CF165369}" dt="2025-05-12T16:02:39.037" v="2434"/>
          <ac:spMkLst>
            <pc:docMk/>
            <pc:sldMasterMk cId="2344543787" sldId="2147483648"/>
            <ac:spMk id="10" creationId="{BB8F7A19-9657-D7FE-94FF-F4E13F1B99E6}"/>
          </ac:spMkLst>
        </pc:spChg>
        <pc:picChg chg="mod">
          <ac:chgData name="Mr. Nobody" userId="d01bf465fa7352d1" providerId="LiveId" clId="{D049A15A-0780-0F41-9454-62F3CF165369}" dt="2025-04-25T18:46:04.084" v="1021" actId="29295"/>
          <ac:picMkLst>
            <pc:docMk/>
            <pc:sldMasterMk cId="2344543787" sldId="2147483648"/>
            <ac:picMk id="9" creationId="{44B4828C-CA83-8367-17E7-60F2AEC06EF2}"/>
          </ac:picMkLst>
        </pc:picChg>
        <pc:sldLayoutChg chg="addSp delSp modSp">
          <pc:chgData name="Mr. Nobody" userId="d01bf465fa7352d1" providerId="LiveId" clId="{D049A15A-0780-0F41-9454-62F3CF165369}" dt="2025-05-12T16:01:43.639" v="2424"/>
          <pc:sldLayoutMkLst>
            <pc:docMk/>
            <pc:sldMasterMk cId="2344543787" sldId="2147483648"/>
            <pc:sldLayoutMk cId="2083556086" sldId="2147483649"/>
          </pc:sldLayoutMkLst>
        </pc:sldLayoutChg>
      </pc:sldMasterChg>
      <pc:sldMasterChg chg="new del mod addSldLayout">
        <pc:chgData name="Mr. Nobody" userId="d01bf465fa7352d1" providerId="LiveId" clId="{D049A15A-0780-0F41-9454-62F3CF165369}" dt="2025-05-12T16:02:22.538" v="2431" actId="2696"/>
        <pc:sldMasterMkLst>
          <pc:docMk/>
          <pc:sldMasterMk cId="1745217582" sldId="2147483660"/>
        </pc:sldMasterMkLst>
        <pc:sldLayoutChg chg="new replId">
          <pc:chgData name="Mr. Nobody" userId="d01bf465fa7352d1" providerId="LiveId" clId="{D049A15A-0780-0F41-9454-62F3CF165369}" dt="2025-05-12T16:02:16.362" v="2430" actId="6938"/>
          <pc:sldLayoutMkLst>
            <pc:docMk/>
            <pc:sldMasterMk cId="1745217582" sldId="2147483660"/>
            <pc:sldLayoutMk cId="3706292104" sldId="2147483661"/>
          </pc:sldLayoutMkLst>
        </pc:sldLayoutChg>
        <pc:sldLayoutChg chg="new replId">
          <pc:chgData name="Mr. Nobody" userId="d01bf465fa7352d1" providerId="LiveId" clId="{D049A15A-0780-0F41-9454-62F3CF165369}" dt="2025-05-12T16:02:16.362" v="2430" actId="6938"/>
          <pc:sldLayoutMkLst>
            <pc:docMk/>
            <pc:sldMasterMk cId="1745217582" sldId="2147483660"/>
            <pc:sldLayoutMk cId="1115610408" sldId="2147483662"/>
          </pc:sldLayoutMkLst>
        </pc:sldLayoutChg>
        <pc:sldLayoutChg chg="new replId">
          <pc:chgData name="Mr. Nobody" userId="d01bf465fa7352d1" providerId="LiveId" clId="{D049A15A-0780-0F41-9454-62F3CF165369}" dt="2025-05-12T16:02:16.362" v="2430" actId="6938"/>
          <pc:sldLayoutMkLst>
            <pc:docMk/>
            <pc:sldMasterMk cId="1745217582" sldId="2147483660"/>
            <pc:sldLayoutMk cId="3066113988" sldId="2147483663"/>
          </pc:sldLayoutMkLst>
        </pc:sldLayoutChg>
        <pc:sldLayoutChg chg="new replId">
          <pc:chgData name="Mr. Nobody" userId="d01bf465fa7352d1" providerId="LiveId" clId="{D049A15A-0780-0F41-9454-62F3CF165369}" dt="2025-05-12T16:02:16.362" v="2430" actId="6938"/>
          <pc:sldLayoutMkLst>
            <pc:docMk/>
            <pc:sldMasterMk cId="1745217582" sldId="2147483660"/>
            <pc:sldLayoutMk cId="2300331430" sldId="2147483664"/>
          </pc:sldLayoutMkLst>
        </pc:sldLayoutChg>
        <pc:sldLayoutChg chg="new replId">
          <pc:chgData name="Mr. Nobody" userId="d01bf465fa7352d1" providerId="LiveId" clId="{D049A15A-0780-0F41-9454-62F3CF165369}" dt="2025-05-12T16:02:16.362" v="2430" actId="6938"/>
          <pc:sldLayoutMkLst>
            <pc:docMk/>
            <pc:sldMasterMk cId="1745217582" sldId="2147483660"/>
            <pc:sldLayoutMk cId="1008747660" sldId="2147483665"/>
          </pc:sldLayoutMkLst>
        </pc:sldLayoutChg>
        <pc:sldLayoutChg chg="new replId">
          <pc:chgData name="Mr. Nobody" userId="d01bf465fa7352d1" providerId="LiveId" clId="{D049A15A-0780-0F41-9454-62F3CF165369}" dt="2025-05-12T16:02:16.362" v="2430" actId="6938"/>
          <pc:sldLayoutMkLst>
            <pc:docMk/>
            <pc:sldMasterMk cId="1745217582" sldId="2147483660"/>
            <pc:sldLayoutMk cId="1906615090" sldId="2147483666"/>
          </pc:sldLayoutMkLst>
        </pc:sldLayoutChg>
        <pc:sldLayoutChg chg="new replId">
          <pc:chgData name="Mr. Nobody" userId="d01bf465fa7352d1" providerId="LiveId" clId="{D049A15A-0780-0F41-9454-62F3CF165369}" dt="2025-05-12T16:02:16.362" v="2430" actId="6938"/>
          <pc:sldLayoutMkLst>
            <pc:docMk/>
            <pc:sldMasterMk cId="1745217582" sldId="2147483660"/>
            <pc:sldLayoutMk cId="2713008359" sldId="2147483667"/>
          </pc:sldLayoutMkLst>
        </pc:sldLayoutChg>
        <pc:sldLayoutChg chg="new replId">
          <pc:chgData name="Mr. Nobody" userId="d01bf465fa7352d1" providerId="LiveId" clId="{D049A15A-0780-0F41-9454-62F3CF165369}" dt="2025-05-12T16:02:16.362" v="2430" actId="6938"/>
          <pc:sldLayoutMkLst>
            <pc:docMk/>
            <pc:sldMasterMk cId="1745217582" sldId="2147483660"/>
            <pc:sldLayoutMk cId="3182813077" sldId="2147483668"/>
          </pc:sldLayoutMkLst>
        </pc:sldLayoutChg>
        <pc:sldLayoutChg chg="new replId">
          <pc:chgData name="Mr. Nobody" userId="d01bf465fa7352d1" providerId="LiveId" clId="{D049A15A-0780-0F41-9454-62F3CF165369}" dt="2025-05-12T16:02:16.362" v="2430" actId="6938"/>
          <pc:sldLayoutMkLst>
            <pc:docMk/>
            <pc:sldMasterMk cId="1745217582" sldId="2147483660"/>
            <pc:sldLayoutMk cId="1138704356" sldId="2147483669"/>
          </pc:sldLayoutMkLst>
        </pc:sldLayoutChg>
        <pc:sldLayoutChg chg="new replId">
          <pc:chgData name="Mr. Nobody" userId="d01bf465fa7352d1" providerId="LiveId" clId="{D049A15A-0780-0F41-9454-62F3CF165369}" dt="2025-05-12T16:02:16.362" v="2430" actId="6938"/>
          <pc:sldLayoutMkLst>
            <pc:docMk/>
            <pc:sldMasterMk cId="1745217582" sldId="2147483660"/>
            <pc:sldLayoutMk cId="3848709780" sldId="2147483670"/>
          </pc:sldLayoutMkLst>
        </pc:sldLayoutChg>
        <pc:sldLayoutChg chg="new replId">
          <pc:chgData name="Mr. Nobody" userId="d01bf465fa7352d1" providerId="LiveId" clId="{D049A15A-0780-0F41-9454-62F3CF165369}" dt="2025-05-12T16:02:16.362" v="2430" actId="6938"/>
          <pc:sldLayoutMkLst>
            <pc:docMk/>
            <pc:sldMasterMk cId="1745217582" sldId="2147483660"/>
            <pc:sldLayoutMk cId="4075637287" sldId="214748367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C63378-868B-5E49-7069-E61CF454EE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CBC7-8D58-F3EB-4EA4-D86439F1E3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047C5-8012-E045-A3FA-DF507FEA7DDA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8C4D1-CA8D-E129-AE3B-00BF34FDCE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CCF03-81D2-EEF9-B491-FC50CC2A63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A7A7D-F5E5-054C-AAA2-86064FE88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725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8F19A-ACF1-524E-9221-2080DA318DB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35BCB-344B-2648-B551-F0CBED91B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259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982451-4B5D-5261-5B9B-D413168ED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44358-F316-FCA7-4565-91E7BF60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355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E226-E534-51A3-2D3F-F9AB1845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B3603-9C0D-4455-86C7-2B5A31DA9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E8C70-937C-603A-4C23-192F4723A7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D6EE2-CABB-6F16-69C0-0664967A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12063-DB66-D062-163C-34BFC1BE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B4E09-2A10-4C8B-8C28-FAFD0D5D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4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216B81-2808-32F4-5EAB-A9C6579B75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C6B5F-1047-A074-ECD6-9BC2A6491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C2EE9-0389-CCA8-5967-BD9CA354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D8B20-B71F-8525-F940-29888B46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C2E14-67B6-2EB1-5C9B-596A2194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B4E09-2A10-4C8B-8C28-FAFD0D5D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6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3F1F-EB1B-889E-A22F-D8E61D6A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DFD94-70E0-5142-F519-E960FBC6A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FED8B-18A9-52AD-9B84-198E04D3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10295-33E1-7A09-8AA3-382AFC90E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C3098-EEC1-787A-52D6-6E04F336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B4E09-2A10-4C8B-8C28-FAFD0D5D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3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B60E-9DCF-EB06-1356-2AA5100F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ACF2D-01B2-565E-7BD4-1DAE05EA4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AA077-B3CD-5BDF-08BA-817292BE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259AD-FE5A-14AD-22BD-B60AA5103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9540F-7EC9-891B-049A-80D6A8A9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B4E09-2A10-4C8B-8C28-FAFD0D5D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97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58DF-A9B5-3241-29B1-CA1A6F6E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3B6EB-C59B-54DD-3FD6-119599769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C9D4A-5B67-1835-8E3E-541973D52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19C56-6057-BC73-6E0C-67672868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F6AE6-26AF-9ED0-F125-A5F6C8A03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A20D7-37D6-B1CA-9BAE-EC18C552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B4E09-2A10-4C8B-8C28-FAFD0D5D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3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FE8C-C47B-CEC3-0A7C-94F12C558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568B3-3294-FBC4-81FD-421939ADC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4249B-9165-4AA7-0CA6-96D30F9CE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5C501-A9DA-3E64-7A7C-17F04CC7C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8B916-E010-88C2-5D80-C2D96DF71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B93333-4AFB-B8D0-7E6A-0E6D57F9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3DE17-3A63-AC21-317A-696710AA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4073D-561B-C67C-9170-D9126CFC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B4E09-2A10-4C8B-8C28-FAFD0D5D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015F-6ED2-8E5A-99DA-2B7028D0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1F57F-6EE0-7776-2D95-6768B76A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E50DF-30E5-CE4B-6353-5FEAB025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39975-E346-C3E7-99F5-B34FE267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B4E09-2A10-4C8B-8C28-FAFD0D5D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7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16E8EF-E1CD-7B8B-BFB1-161A74C3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248A5-87D2-0410-8E2B-BB50EE91F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B0884-F0D9-079D-50CD-552FED7F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B4E09-2A10-4C8B-8C28-FAFD0D5D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8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C1AE-0098-7B58-1A8A-E92863221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5C996-B9D5-A115-36EF-2258660E0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1CDC4-2EF0-3334-DC28-CA380BC5C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FAF34-D0E2-8D4D-3127-B1BD546D38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E6F60-73A6-E3D8-A4C5-98A9C3E88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B8654-7FA7-A565-AF82-F663ABA6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B4E09-2A10-4C8B-8C28-FAFD0D5D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0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A8DA-EF8B-02EA-7C6B-BA626BC2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0CFE3-6715-AD21-1D2A-B11CDE62D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0F24F-533C-1795-CDE6-807870EE2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B49E3-5100-30E0-AFB2-CDA6399A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1C4CE-DF7E-ED3E-1015-B7B4534E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5FA65-59C4-B296-BFDA-4DE32F80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3B4E09-2A10-4C8B-8C28-FAFD0D5D1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6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4E271-DAC3-6A6B-545F-6E5DDF03B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7F5D5-0BB0-418D-4336-AB7B9950E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44B4828C-CA83-8367-17E7-60F2AEC06EF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552" y="91440"/>
            <a:ext cx="1971456" cy="396411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B8F7A19-9657-D7FE-94FF-F4E13F1B9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59CD38-6127-FB46-8366-09EDDA7DD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4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6E8E5070-2DBC-D630-29E1-24AA92D025C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1447FE-EB38-4DB0-6D20-8301A1235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5400"/>
              <a:t>K-12 Microelectronic Workshop</a:t>
            </a:r>
            <a:br>
              <a:rPr lang="en-US" sz="5400"/>
            </a:br>
            <a:r>
              <a:rPr lang="en-US" sz="4000">
                <a:solidFill>
                  <a:srgbClr val="00979D"/>
                </a:solidFill>
                <a:latin typeface="Fira Code" panose="020F0502020204030204" pitchFamily="49" charset="0"/>
                <a:ea typeface="Fira Code" panose="020F0502020204030204" pitchFamily="49" charset="0"/>
                <a:cs typeface="Fira Code" panose="020F0502020204030204" pitchFamily="49" charset="0"/>
              </a:rPr>
              <a:t>Arduino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D25DF-43A0-144B-A600-40CE7BA57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9249" y="3741409"/>
            <a:ext cx="5813502" cy="1579150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l" defTabSz="274320"/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lang="en-US" sz="14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</a:t>
            </a:r>
            <a:r>
              <a:rPr lang="en-US" sz="14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struct</a:t>
            </a:r>
            <a:r>
              <a:rPr lang="en-US" sz="14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instructor</a:t>
            </a:r>
            <a:r>
              <a:rPr lang="en-US" sz="14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{</a:t>
            </a:r>
          </a:p>
          <a:p>
            <a:pPr algn="l" defTabSz="274320"/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			</a:t>
            </a:r>
            <a:r>
              <a:rPr lang="en-US" sz="14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name = </a:t>
            </a:r>
            <a:r>
              <a:rPr lang="en-US" sz="1400">
                <a:solidFill>
                  <a:srgbClr val="005C5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“Yi Liu”</a:t>
            </a:r>
            <a:r>
              <a:rPr lang="en-US" sz="14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algn="l" defTabSz="274320"/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			</a:t>
            </a:r>
            <a:r>
              <a:rPr lang="en-US" sz="14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department = </a:t>
            </a:r>
            <a:r>
              <a:rPr lang="en-US" sz="1400">
                <a:solidFill>
                  <a:srgbClr val="005C5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“Mechanical Engineering”</a:t>
            </a:r>
            <a:r>
              <a:rPr lang="en-US" sz="14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algn="l" defTabSz="274320"/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			</a:t>
            </a:r>
            <a:r>
              <a:rPr lang="en-US" sz="14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String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4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university = </a:t>
            </a:r>
            <a:r>
              <a:rPr lang="en-US" sz="1400">
                <a:solidFill>
                  <a:srgbClr val="005C5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“University of Vermont”</a:t>
            </a:r>
            <a:r>
              <a:rPr lang="en-US" sz="14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pPr algn="l" defTabSz="274320"/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		</a:t>
            </a:r>
            <a:r>
              <a:rPr lang="en-US" sz="14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3625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1E146-F4AE-E489-1746-61E8905DB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A295-38C4-B6BE-5D6B-19D6D3E7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HC-SR04 ultrasonic sensor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EEDF8884-C6AE-5E8E-9208-211F46B4EFDB}"/>
              </a:ext>
            </a:extLst>
          </p:cNvPr>
          <p:cNvSpPr txBox="1">
            <a:spLocks/>
          </p:cNvSpPr>
          <p:nvPr/>
        </p:nvSpPr>
        <p:spPr>
          <a:xfrm>
            <a:off x="838199" y="1825624"/>
            <a:ext cx="6160305" cy="478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measure distance by utilizing ultra-sonic waves</a:t>
            </a:r>
          </a:p>
          <a:p>
            <a:pPr lvl="1" algn="just">
              <a:spcBef>
                <a:spcPts val="1200"/>
              </a:spcBef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transmitter emits ultrasonic sounds, and the echo pin is automatically pulled </a:t>
            </a:r>
            <a:r>
              <a:rPr lang="en-US" sz="2000">
                <a:solidFill>
                  <a:schemeClr val="bg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HIGH</a:t>
            </a:r>
          </a:p>
          <a:p>
            <a:pPr lvl="1" algn="just">
              <a:spcBef>
                <a:spcPts val="1200"/>
              </a:spcBef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sound waves bounce back if it hits an obstacle</a:t>
            </a:r>
          </a:p>
          <a:p>
            <a:pPr lvl="1" algn="just">
              <a:spcBef>
                <a:spcPts val="1200"/>
              </a:spcBef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receiver receives the reflected sound, and the echo pin is automatically pulled </a:t>
            </a:r>
            <a:r>
              <a:rPr lang="en-US" sz="20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LOW</a:t>
            </a:r>
          </a:p>
          <a:p>
            <a:pPr lvl="1" algn="just">
              <a:spcBef>
                <a:spcPts val="1200"/>
              </a:spcBef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measure the duration of echo pin stays </a:t>
            </a:r>
            <a:r>
              <a:rPr lang="en-US" sz="20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HIGH</a:t>
            </a:r>
            <a:endParaRPr lang="en-US" sz="2000">
              <a:solidFill>
                <a:srgbClr val="4E5B61"/>
              </a:solidFill>
            </a:endParaRPr>
          </a:p>
          <a:p>
            <a:pPr>
              <a:spcBef>
                <a:spcPts val="1200"/>
              </a:spcBef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61DC5C6-3188-DEB0-442E-CD9A81B5A94D}"/>
              </a:ext>
            </a:extLst>
          </p:cNvPr>
          <p:cNvGrpSpPr/>
          <p:nvPr/>
        </p:nvGrpSpPr>
        <p:grpSpPr>
          <a:xfrm>
            <a:off x="7645277" y="2555097"/>
            <a:ext cx="4246012" cy="1747805"/>
            <a:chOff x="7645277" y="4958112"/>
            <a:chExt cx="4246012" cy="174780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77BD15B-731F-A1F3-08F7-71FCD45CA4E5}"/>
                </a:ext>
              </a:extLst>
            </p:cNvPr>
            <p:cNvCxnSpPr>
              <a:cxnSpLocks/>
              <a:stCxn id="13" idx="3"/>
              <a:endCxn id="25" idx="1"/>
            </p:cNvCxnSpPr>
            <p:nvPr/>
          </p:nvCxnSpPr>
          <p:spPr>
            <a:xfrm>
              <a:off x="8188089" y="5805293"/>
              <a:ext cx="3632792" cy="245660"/>
            </a:xfrm>
            <a:prstGeom prst="line">
              <a:avLst/>
            </a:prstGeom>
            <a:ln w="28575">
              <a:solidFill>
                <a:srgbClr val="4E5B6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9E036E-3054-39C0-C343-D2168D329B63}"/>
                </a:ext>
              </a:extLst>
            </p:cNvPr>
            <p:cNvSpPr/>
            <p:nvPr/>
          </p:nvSpPr>
          <p:spPr>
            <a:xfrm>
              <a:off x="7645277" y="5495925"/>
              <a:ext cx="70408" cy="1110056"/>
            </a:xfrm>
            <a:prstGeom prst="rect">
              <a:avLst/>
            </a:prstGeom>
            <a:noFill/>
            <a:ln w="28575">
              <a:solidFill>
                <a:srgbClr val="00979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C2D4192-87CF-3865-0F13-4A3CED7B0A4B}"/>
                </a:ext>
              </a:extLst>
            </p:cNvPr>
            <p:cNvSpPr/>
            <p:nvPr/>
          </p:nvSpPr>
          <p:spPr>
            <a:xfrm>
              <a:off x="7715685" y="5638605"/>
              <a:ext cx="472404" cy="333375"/>
            </a:xfrm>
            <a:prstGeom prst="rect">
              <a:avLst/>
            </a:prstGeom>
            <a:noFill/>
            <a:ln w="28575">
              <a:solidFill>
                <a:srgbClr val="00979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rgbClr val="4E5B61"/>
                  </a:solidFill>
                </a:rPr>
                <a:t>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FCA68BD-C842-BE83-4D41-E26FF29A6244}"/>
                </a:ext>
              </a:extLst>
            </p:cNvPr>
            <p:cNvSpPr/>
            <p:nvPr/>
          </p:nvSpPr>
          <p:spPr>
            <a:xfrm>
              <a:off x="7715685" y="6129047"/>
              <a:ext cx="472404" cy="333375"/>
            </a:xfrm>
            <a:prstGeom prst="rect">
              <a:avLst/>
            </a:prstGeom>
            <a:noFill/>
            <a:ln w="28575">
              <a:solidFill>
                <a:srgbClr val="00979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rgbClr val="4E5B61"/>
                  </a:solidFill>
                </a:rPr>
                <a:t>R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3066383-736E-19F1-1F21-2BF18372A0F4}"/>
                </a:ext>
              </a:extLst>
            </p:cNvPr>
            <p:cNvCxnSpPr>
              <a:stCxn id="25" idx="1"/>
              <a:endCxn id="15" idx="3"/>
            </p:cNvCxnSpPr>
            <p:nvPr/>
          </p:nvCxnSpPr>
          <p:spPr>
            <a:xfrm flipH="1">
              <a:off x="8188089" y="6050953"/>
              <a:ext cx="3632792" cy="244782"/>
            </a:xfrm>
            <a:prstGeom prst="straightConnector1">
              <a:avLst/>
            </a:prstGeom>
            <a:ln w="28575">
              <a:solidFill>
                <a:srgbClr val="4E5B6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463F373-9710-6467-BF13-B76A9F3244AE}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>
              <a:off x="8188089" y="5262563"/>
              <a:ext cx="0" cy="542730"/>
            </a:xfrm>
            <a:prstGeom prst="line">
              <a:avLst/>
            </a:prstGeom>
            <a:ln w="28575">
              <a:solidFill>
                <a:srgbClr val="00979D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ECFC5A9-8817-EFAA-3DC9-C639DA487B41}"/>
                </a:ext>
              </a:extLst>
            </p:cNvPr>
            <p:cNvCxnSpPr>
              <a:cxnSpLocks/>
            </p:cNvCxnSpPr>
            <p:nvPr/>
          </p:nvCxnSpPr>
          <p:spPr>
            <a:xfrm>
              <a:off x="8212991" y="5333998"/>
              <a:ext cx="3580547" cy="3177"/>
            </a:xfrm>
            <a:prstGeom prst="straightConnector1">
              <a:avLst/>
            </a:prstGeom>
            <a:ln w="28575">
              <a:solidFill>
                <a:srgbClr val="00979D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C19605-BC15-E7E7-0681-707A94DA135E}"/>
                </a:ext>
              </a:extLst>
            </p:cNvPr>
            <p:cNvSpPr txBox="1"/>
            <p:nvPr/>
          </p:nvSpPr>
          <p:spPr>
            <a:xfrm>
              <a:off x="9336158" y="4958112"/>
              <a:ext cx="1334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>
                  <a:solidFill>
                    <a:srgbClr val="4E5B61"/>
                  </a:solidFill>
                </a:rPr>
                <a:t>distance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239291-8A1A-1806-A0EC-625971E371EE}"/>
                </a:ext>
              </a:extLst>
            </p:cNvPr>
            <p:cNvSpPr txBox="1"/>
            <p:nvPr/>
          </p:nvSpPr>
          <p:spPr>
            <a:xfrm>
              <a:off x="10495651" y="6244252"/>
              <a:ext cx="1340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>
                  <a:solidFill>
                    <a:srgbClr val="4E5B61"/>
                  </a:solidFill>
                </a:rPr>
                <a:t>obstacle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EDEA6C6-548B-209D-D129-9929D4A25083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11820881" y="5262563"/>
              <a:ext cx="0" cy="788390"/>
            </a:xfrm>
            <a:prstGeom prst="line">
              <a:avLst/>
            </a:prstGeom>
            <a:ln w="28575">
              <a:solidFill>
                <a:srgbClr val="00979D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1A727-DFBF-E096-7548-F9021418996C}"/>
                </a:ext>
              </a:extLst>
            </p:cNvPr>
            <p:cNvSpPr/>
            <p:nvPr/>
          </p:nvSpPr>
          <p:spPr>
            <a:xfrm>
              <a:off x="11820881" y="5495925"/>
              <a:ext cx="70408" cy="1110056"/>
            </a:xfrm>
            <a:prstGeom prst="rect">
              <a:avLst/>
            </a:prstGeom>
            <a:noFill/>
            <a:ln w="28575">
              <a:solidFill>
                <a:srgbClr val="00979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D1D3330-49AA-A3D4-5A00-77CC673E3846}"/>
              </a:ext>
            </a:extLst>
          </p:cNvPr>
          <p:cNvSpPr txBox="1"/>
          <p:nvPr/>
        </p:nvSpPr>
        <p:spPr>
          <a:xfrm>
            <a:off x="8258497" y="3841236"/>
            <a:ext cx="1413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rgbClr val="4E5B61"/>
                </a:solidFill>
              </a:rPr>
              <a:t>HC-SR04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038AF-DE96-C875-66AB-321BD767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2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46050-BE2A-7D50-7479-DCF0B53F0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F54F-5B86-005C-83B9-AEE363B81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HC-SR04 ultrasonic sensor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A517E2A-9478-F073-B9D7-AC9CAF5FD382}"/>
              </a:ext>
            </a:extLst>
          </p:cNvPr>
          <p:cNvSpPr txBox="1">
            <a:spLocks/>
          </p:cNvSpPr>
          <p:nvPr/>
        </p:nvSpPr>
        <p:spPr>
          <a:xfrm>
            <a:off x="838199" y="1825624"/>
            <a:ext cx="6160305" cy="478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measure distance by utilizing ultra-sonic waves</a:t>
            </a:r>
          </a:p>
          <a:p>
            <a:pPr lvl="1" algn="just">
              <a:spcBef>
                <a:spcPts val="1200"/>
              </a:spcBef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transmitter emits ultrasonic sounds, and the echo pin is automatically pulled </a:t>
            </a:r>
            <a:r>
              <a:rPr lang="en-US" sz="2000">
                <a:solidFill>
                  <a:schemeClr val="bg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HIGH</a:t>
            </a:r>
          </a:p>
          <a:p>
            <a:pPr lvl="1" algn="just">
              <a:spcBef>
                <a:spcPts val="1200"/>
              </a:spcBef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sound waves bounce back if it hits an obstacle</a:t>
            </a:r>
          </a:p>
          <a:p>
            <a:pPr lvl="1" algn="just">
              <a:spcBef>
                <a:spcPts val="1200"/>
              </a:spcBef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receiver receives the reflected sound, and the echo pin is automatically pulled </a:t>
            </a:r>
            <a:r>
              <a:rPr lang="en-US" sz="2000">
                <a:solidFill>
                  <a:schemeClr val="bg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LOW</a:t>
            </a:r>
          </a:p>
          <a:p>
            <a:pPr lvl="1" algn="just">
              <a:spcBef>
                <a:spcPts val="1200"/>
              </a:spcBef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measure the duration of echo pin stays </a:t>
            </a:r>
            <a:r>
              <a:rPr lang="en-US" sz="2000">
                <a:solidFill>
                  <a:schemeClr val="bg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HIGH</a:t>
            </a:r>
            <a:endParaRPr lang="en-US" sz="200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DC7007-42DB-0841-7034-5DB353DD4370}"/>
              </a:ext>
            </a:extLst>
          </p:cNvPr>
          <p:cNvCxnSpPr>
            <a:cxnSpLocks/>
            <a:stCxn id="13" idx="3"/>
            <a:endCxn id="25" idx="1"/>
          </p:cNvCxnSpPr>
          <p:nvPr/>
        </p:nvCxnSpPr>
        <p:spPr>
          <a:xfrm>
            <a:off x="8188089" y="3402278"/>
            <a:ext cx="3632792" cy="24566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12FB2EA-67F8-7203-094A-BDE6D7CDC71A}"/>
              </a:ext>
            </a:extLst>
          </p:cNvPr>
          <p:cNvSpPr/>
          <p:nvPr/>
        </p:nvSpPr>
        <p:spPr>
          <a:xfrm>
            <a:off x="7645277" y="3092910"/>
            <a:ext cx="70408" cy="1110056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FA431B-0059-EA1A-03C5-82FA6CA12577}"/>
              </a:ext>
            </a:extLst>
          </p:cNvPr>
          <p:cNvSpPr/>
          <p:nvPr/>
        </p:nvSpPr>
        <p:spPr>
          <a:xfrm>
            <a:off x="7715685" y="3235590"/>
            <a:ext cx="472404" cy="333375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14890D-B21E-64E9-76DE-E7F38BF89683}"/>
              </a:ext>
            </a:extLst>
          </p:cNvPr>
          <p:cNvSpPr/>
          <p:nvPr/>
        </p:nvSpPr>
        <p:spPr>
          <a:xfrm>
            <a:off x="7715685" y="3726032"/>
            <a:ext cx="472404" cy="333375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7DB6ED-CE59-A90B-12BC-82600B85BA70}"/>
              </a:ext>
            </a:extLst>
          </p:cNvPr>
          <p:cNvCxnSpPr>
            <a:stCxn id="25" idx="1"/>
            <a:endCxn id="15" idx="3"/>
          </p:cNvCxnSpPr>
          <p:nvPr/>
        </p:nvCxnSpPr>
        <p:spPr>
          <a:xfrm flipH="1">
            <a:off x="8188089" y="3647938"/>
            <a:ext cx="3632792" cy="24478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03268E-A592-0B86-6FBF-2448C2DB6961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8188089" y="2859548"/>
            <a:ext cx="0" cy="54273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F9831C-839C-5E89-4051-F76ABB71CBD4}"/>
              </a:ext>
            </a:extLst>
          </p:cNvPr>
          <p:cNvCxnSpPr>
            <a:cxnSpLocks/>
          </p:cNvCxnSpPr>
          <p:nvPr/>
        </p:nvCxnSpPr>
        <p:spPr>
          <a:xfrm>
            <a:off x="8212991" y="2930983"/>
            <a:ext cx="3580547" cy="3177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921129B-48C9-0E1B-EF7E-29FFA24DB24A}"/>
              </a:ext>
            </a:extLst>
          </p:cNvPr>
          <p:cNvSpPr txBox="1"/>
          <p:nvPr/>
        </p:nvSpPr>
        <p:spPr>
          <a:xfrm>
            <a:off x="9336158" y="2555097"/>
            <a:ext cx="1334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distance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3C0D76-5200-09D3-1056-17EDAD2222BF}"/>
              </a:ext>
            </a:extLst>
          </p:cNvPr>
          <p:cNvSpPr txBox="1"/>
          <p:nvPr/>
        </p:nvSpPr>
        <p:spPr>
          <a:xfrm>
            <a:off x="10495651" y="3841237"/>
            <a:ext cx="1340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obstacle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DF04C19-63AD-0E28-FADB-FFE1513914A2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11820881" y="2859548"/>
            <a:ext cx="0" cy="78839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5514FE4-14AA-E865-8BC3-40E62AF094B7}"/>
              </a:ext>
            </a:extLst>
          </p:cNvPr>
          <p:cNvSpPr/>
          <p:nvPr/>
        </p:nvSpPr>
        <p:spPr>
          <a:xfrm>
            <a:off x="11820881" y="3092910"/>
            <a:ext cx="70408" cy="1110056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9B717-8377-C88D-6822-2D9EE45F8284}"/>
              </a:ext>
            </a:extLst>
          </p:cNvPr>
          <p:cNvSpPr txBox="1"/>
          <p:nvPr/>
        </p:nvSpPr>
        <p:spPr>
          <a:xfrm>
            <a:off x="8258497" y="3841236"/>
            <a:ext cx="1413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HC-SR04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5E642B-6818-1B16-2F55-2AE604F520CA}"/>
                  </a:ext>
                </a:extLst>
              </p:cNvPr>
              <p:cNvSpPr txBox="1"/>
              <p:nvPr/>
            </p:nvSpPr>
            <p:spPr>
              <a:xfrm>
                <a:off x="7542769" y="4763623"/>
                <a:ext cx="4451027" cy="698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979D"/>
                          </a:solidFill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sz="2400" b="0" i="1" smtClean="0">
                          <a:solidFill>
                            <a:srgbClr val="00979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979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979D"/>
                              </a:solidFill>
                              <a:latin typeface="Cambria Math" panose="02040503050406030204" pitchFamily="18" charset="0"/>
                            </a:rPr>
                            <m:t>𝑑𝑢𝑟𝑎𝑡𝑖𝑜𝑛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D354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979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×340 </m:t>
                      </m:r>
                      <m:r>
                        <a:rPr lang="en-US" sz="2400" b="0" i="1" smtClean="0">
                          <a:solidFill>
                            <a:srgbClr val="00979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solidFill>
                            <a:srgbClr val="00979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solidFill>
                            <a:srgbClr val="00979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solidFill>
                            <a:srgbClr val="00979D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>
                  <a:solidFill>
                    <a:srgbClr val="00979D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5E642B-6818-1B16-2F55-2AE604F52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769" y="4763623"/>
                <a:ext cx="4451027" cy="6988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0D8AF-94A0-3F9D-31D7-25EBC01C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38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B48D6-3520-FBC6-32D4-7B8FBE768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C20E7-100D-C0C2-7A7F-FB1F1478F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HC-SR04 ultrasonic sensor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63BEAA-A3F7-DA0B-4C1D-FEADAC633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3817327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		</a:t>
            </a:r>
            <a:r>
              <a:rPr lang="en-US" sz="16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 int 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trigPin = 12;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		</a:t>
            </a:r>
            <a:r>
              <a:rPr lang="en-US" sz="16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 int 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echoPin = 13;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		</a:t>
            </a:r>
            <a:r>
              <a:rPr lang="en-US" sz="16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long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duration;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		</a:t>
            </a:r>
            <a:r>
              <a:rPr lang="en-US" sz="16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long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distance;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6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7		</a:t>
            </a:r>
            <a:r>
              <a:rPr lang="en-US" sz="16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void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setup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 {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8	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pinMode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(trigPin, OUTPUT);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9	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pinMode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(echoPin, INPUT);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10	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Serial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begin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(9600);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11		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789273-2910-0F9B-801E-C540FB95CB7E}"/>
              </a:ext>
            </a:extLst>
          </p:cNvPr>
          <p:cNvSpPr txBox="1"/>
          <p:nvPr/>
        </p:nvSpPr>
        <p:spPr>
          <a:xfrm>
            <a:off x="838200" y="1456293"/>
            <a:ext cx="466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7_UltrasonicSensor.ino </a:t>
            </a:r>
            <a:r>
              <a:rPr lang="en-US"/>
              <a:t>—</a:t>
            </a:r>
            <a:r>
              <a:rPr lang="en-US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setup</a:t>
            </a:r>
            <a:r>
              <a:rPr lang="en-US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</p:txBody>
      </p:sp>
      <p:pic>
        <p:nvPicPr>
          <p:cNvPr id="3" name="Picture 2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55C9E573-0FBD-866A-DDDE-FD74276D8D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F5833-6036-7445-6670-CB17D179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27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004D2-7F04-78D3-B97E-0DD135D5C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8021D-ECFE-7910-4EFC-6B12DEC7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HC-SR04 ultrasonic sensor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E63B77-98C7-1319-35F9-79926E330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4817549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noAutofit/>
          </a:bodyPr>
          <a:lstStyle/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13		</a:t>
            </a:r>
            <a:r>
              <a:rPr lang="en-US" sz="16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void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 {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14	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digitalWrite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(trigPin, HIGH);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15	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delayMicroseconds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(10);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16	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digitalWrite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(trigPin, LOW);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17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18			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duration = 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pulseIn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(echoPin, HIGH);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19			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distanceCm = duration * 0.034 / 2;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20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21	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Serial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1600">
                <a:solidFill>
                  <a:srgbClr val="005C5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“Distance: ”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);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22	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Serial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(distanceCm);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23	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Serial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1600">
                <a:solidFill>
                  <a:srgbClr val="005C5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“cm”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);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24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25	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delay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(100);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26		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378AE-638B-FE42-2299-63337EBA2F76}"/>
              </a:ext>
            </a:extLst>
          </p:cNvPr>
          <p:cNvSpPr txBox="1"/>
          <p:nvPr/>
        </p:nvSpPr>
        <p:spPr>
          <a:xfrm>
            <a:off x="838200" y="1456293"/>
            <a:ext cx="453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7_UltrasonicSensor.ino </a:t>
            </a:r>
            <a:r>
              <a:rPr lang="en-US"/>
              <a:t>—</a:t>
            </a:r>
            <a:r>
              <a:rPr lang="en-US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</a:t>
            </a:r>
            <a:r>
              <a:rPr lang="en-US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</p:txBody>
      </p:sp>
      <p:pic>
        <p:nvPicPr>
          <p:cNvPr id="3" name="Picture 2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38E5D239-728A-9EA6-249A-CB10E72755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2B4BA-94EC-4ED5-A3E6-66D35F7A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91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C52E1-E23D-4DC0-8ABD-7EFF5D81A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18F9-3135-DEB9-263F-5E1DA5F70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HC-SR04 ultrasonic sensor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114C1-FE2F-F9B5-2CED-ECC34A9D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14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4AEECE-F325-0C74-9176-A07BD563CB39}"/>
              </a:ext>
            </a:extLst>
          </p:cNvPr>
          <p:cNvSpPr txBox="1"/>
          <p:nvPr/>
        </p:nvSpPr>
        <p:spPr>
          <a:xfrm>
            <a:off x="3907242" y="4850843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10ECA-DF3F-22D1-4B61-74748E175ED8}"/>
              </a:ext>
            </a:extLst>
          </p:cNvPr>
          <p:cNvSpPr txBox="1"/>
          <p:nvPr/>
        </p:nvSpPr>
        <p:spPr>
          <a:xfrm>
            <a:off x="3169861" y="5316621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Pin 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ED31BA-D148-F2F6-8F14-B3F6A93DDB46}"/>
              </a:ext>
            </a:extLst>
          </p:cNvPr>
          <p:cNvSpPr txBox="1"/>
          <p:nvPr/>
        </p:nvSpPr>
        <p:spPr>
          <a:xfrm>
            <a:off x="7757925" y="484951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E20FFA-46D4-061C-28A2-AA42E2DD0E58}"/>
              </a:ext>
            </a:extLst>
          </p:cNvPr>
          <p:cNvSpPr txBox="1"/>
          <p:nvPr/>
        </p:nvSpPr>
        <p:spPr>
          <a:xfrm>
            <a:off x="7757925" y="5311178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Pin 13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F6D0BFD-E79E-1CC5-BB4B-0A88C376260F}"/>
              </a:ext>
            </a:extLst>
          </p:cNvPr>
          <p:cNvCxnSpPr>
            <a:cxnSpLocks/>
            <a:stCxn id="25" idx="2"/>
            <a:endCxn id="18" idx="3"/>
          </p:cNvCxnSpPr>
          <p:nvPr/>
        </p:nvCxnSpPr>
        <p:spPr>
          <a:xfrm rot="5400000">
            <a:off x="4797875" y="4293531"/>
            <a:ext cx="450870" cy="1125421"/>
          </a:xfrm>
          <a:prstGeom prst="bentConnector2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C797EA7-7D20-B656-D484-4DDFF0D8E85B}"/>
              </a:ext>
            </a:extLst>
          </p:cNvPr>
          <p:cNvGrpSpPr/>
          <p:nvPr/>
        </p:nvGrpSpPr>
        <p:grpSpPr>
          <a:xfrm>
            <a:off x="3963979" y="2227193"/>
            <a:ext cx="4264042" cy="2403613"/>
            <a:chOff x="3963979" y="2464853"/>
            <a:chExt cx="4264042" cy="240361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232E79F-4302-507E-CCCA-3FD89BBD6D32}"/>
                </a:ext>
              </a:extLst>
            </p:cNvPr>
            <p:cNvSpPr/>
            <p:nvPr/>
          </p:nvSpPr>
          <p:spPr>
            <a:xfrm>
              <a:off x="3963979" y="2464853"/>
              <a:ext cx="4264042" cy="1928294"/>
            </a:xfrm>
            <a:prstGeom prst="rect">
              <a:avLst/>
            </a:prstGeom>
            <a:solidFill>
              <a:srgbClr val="0097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114DF9-FEAB-86AE-ED18-8BFDDD559F96}"/>
                </a:ext>
              </a:extLst>
            </p:cNvPr>
            <p:cNvSpPr/>
            <p:nvPr/>
          </p:nvSpPr>
          <p:spPr>
            <a:xfrm>
              <a:off x="4130411" y="2666255"/>
              <a:ext cx="1529948" cy="152548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642B311-1F1A-E8C5-9723-0008F17BF158}"/>
                </a:ext>
              </a:extLst>
            </p:cNvPr>
            <p:cNvSpPr/>
            <p:nvPr/>
          </p:nvSpPr>
          <p:spPr>
            <a:xfrm>
              <a:off x="6531643" y="2666254"/>
              <a:ext cx="1529948" cy="152548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3481A4-6A98-EE99-B713-B5660361842C}"/>
                </a:ext>
              </a:extLst>
            </p:cNvPr>
            <p:cNvSpPr txBox="1"/>
            <p:nvPr/>
          </p:nvSpPr>
          <p:spPr>
            <a:xfrm rot="16200000">
              <a:off x="5756806" y="3449815"/>
              <a:ext cx="678391" cy="1308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Vcc</a:t>
              </a:r>
            </a:p>
            <a:p>
              <a:pPr>
                <a:spcBef>
                  <a:spcPts val="600"/>
                </a:spcBef>
              </a:pP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Trig</a:t>
              </a:r>
            </a:p>
            <a:p>
              <a:pPr>
                <a:spcBef>
                  <a:spcPts val="600"/>
                </a:spcBef>
              </a:pP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Echo</a:t>
              </a:r>
            </a:p>
            <a:p>
              <a:pPr>
                <a:spcBef>
                  <a:spcPts val="600"/>
                </a:spcBef>
              </a:pP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GND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6AED43D-401A-0AA3-D1D5-95577AD562FD}"/>
                </a:ext>
              </a:extLst>
            </p:cNvPr>
            <p:cNvGrpSpPr/>
            <p:nvPr/>
          </p:nvGrpSpPr>
          <p:grpSpPr>
            <a:xfrm>
              <a:off x="5547270" y="4393142"/>
              <a:ext cx="1097459" cy="475324"/>
              <a:chOff x="5568040" y="4392217"/>
              <a:chExt cx="1097459" cy="47532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72CB71E-4523-56F9-B9C4-013E326C74FE}"/>
                  </a:ext>
                </a:extLst>
              </p:cNvPr>
              <p:cNvSpPr/>
              <p:nvPr/>
            </p:nvSpPr>
            <p:spPr>
              <a:xfrm>
                <a:off x="5908559" y="4392217"/>
                <a:ext cx="77500" cy="4753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A66D42C-9F07-0013-FE49-BC510A9E4EC1}"/>
                  </a:ext>
                </a:extLst>
              </p:cNvPr>
              <p:cNvSpPr/>
              <p:nvPr/>
            </p:nvSpPr>
            <p:spPr>
              <a:xfrm>
                <a:off x="6249078" y="4392217"/>
                <a:ext cx="77500" cy="4753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1A98F0F-9A4E-EA6B-BC41-C43A048DB2AB}"/>
                  </a:ext>
                </a:extLst>
              </p:cNvPr>
              <p:cNvSpPr/>
              <p:nvPr/>
            </p:nvSpPr>
            <p:spPr>
              <a:xfrm>
                <a:off x="6587999" y="4392217"/>
                <a:ext cx="77500" cy="4753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A49E05B-958A-C7C3-E1BF-EFFD481D0C45}"/>
                  </a:ext>
                </a:extLst>
              </p:cNvPr>
              <p:cNvSpPr/>
              <p:nvPr/>
            </p:nvSpPr>
            <p:spPr>
              <a:xfrm>
                <a:off x="5568040" y="4392217"/>
                <a:ext cx="77500" cy="4753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2495C6A-5CFA-E801-CA3F-6E91BD49698C}"/>
              </a:ext>
            </a:extLst>
          </p:cNvPr>
          <p:cNvCxnSpPr>
            <a:cxnSpLocks/>
            <a:stCxn id="22" idx="2"/>
            <a:endCxn id="8" idx="3"/>
          </p:cNvCxnSpPr>
          <p:nvPr/>
        </p:nvCxnSpPr>
        <p:spPr>
          <a:xfrm rot="5400000">
            <a:off x="4735245" y="4356160"/>
            <a:ext cx="916648" cy="1465940"/>
          </a:xfrm>
          <a:prstGeom prst="bentConnector2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73016E0-4619-34DF-3556-915964859B14}"/>
              </a:ext>
            </a:extLst>
          </p:cNvPr>
          <p:cNvCxnSpPr>
            <a:cxnSpLocks/>
            <a:stCxn id="23" idx="2"/>
            <a:endCxn id="14" idx="1"/>
          </p:cNvCxnSpPr>
          <p:nvPr/>
        </p:nvCxnSpPr>
        <p:spPr>
          <a:xfrm rot="16200000" flipH="1">
            <a:off x="6556889" y="4340974"/>
            <a:ext cx="911205" cy="1490867"/>
          </a:xfrm>
          <a:prstGeom prst="bentConnector2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CB61826-C385-8BD2-C8DF-5A69DD650077}"/>
              </a:ext>
            </a:extLst>
          </p:cNvPr>
          <p:cNvCxnSpPr>
            <a:cxnSpLocks/>
            <a:stCxn id="24" idx="2"/>
            <a:endCxn id="9" idx="1"/>
          </p:cNvCxnSpPr>
          <p:nvPr/>
        </p:nvCxnSpPr>
        <p:spPr>
          <a:xfrm rot="16200000" flipH="1">
            <a:off x="6957182" y="4279603"/>
            <a:ext cx="449540" cy="1151946"/>
          </a:xfrm>
          <a:prstGeom prst="bentConnector2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097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7109C-8301-7A16-A276-2DB62D496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A312-F9A4-0066-E234-DBFB358F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HC-SR04 ultrasonic sensor</a:t>
            </a:r>
          </a:p>
        </p:txBody>
      </p:sp>
      <p:pic>
        <p:nvPicPr>
          <p:cNvPr id="3" name="Picture 2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7FF4BA1E-4803-E4C1-4509-8E166A0417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4EA936-F6C7-BCF1-7A4E-D30A5F1B5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318933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15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delayMicroseconds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(10);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CA3410-B1BE-871D-8E91-44EF22B8EC80}"/>
              </a:ext>
            </a:extLst>
          </p:cNvPr>
          <p:cNvSpPr txBox="1">
            <a:spLocks/>
          </p:cNvSpPr>
          <p:nvPr/>
        </p:nvSpPr>
        <p:spPr>
          <a:xfrm>
            <a:off x="838200" y="2279496"/>
            <a:ext cx="6160305" cy="2007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</a:pP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delay </a:t>
            </a:r>
            <a:r>
              <a:rPr lang="en-US" sz="20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10</a:t>
            </a: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 microseconds to ensures the trigger pin stays </a:t>
            </a:r>
            <a:r>
              <a:rPr lang="en-US" sz="20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HIGH</a:t>
            </a: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 for required time to trigger the transmitter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0D017-2634-2EC9-6554-A7A03B9B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17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81ED6-5D89-A3FC-6C45-65B07A50E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4757-03A7-7242-EDAF-5E52BEBEA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HC-SR04 ultrasonic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EF601-C6A4-6330-AEBE-D2D61A693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318933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delayMicroseconds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(microseconds);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381B9E0-7E11-531E-9F83-7FCEEEEDF86A}"/>
              </a:ext>
            </a:extLst>
          </p:cNvPr>
          <p:cNvSpPr txBox="1">
            <a:spLocks/>
          </p:cNvSpPr>
          <p:nvPr/>
        </p:nvSpPr>
        <p:spPr>
          <a:xfrm>
            <a:off x="838200" y="2279495"/>
            <a:ext cx="6807077" cy="216270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</a:pPr>
            <a:r>
              <a:rPr lang="en-US" sz="2400" b="1"/>
              <a:t>microseconds:</a:t>
            </a:r>
            <a:r>
              <a:rPr lang="en-US" sz="2400"/>
              <a:t> </a:t>
            </a:r>
            <a:r>
              <a:rPr lang="en-US" sz="20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</a:t>
            </a:r>
            <a:r>
              <a:rPr lang="en-US" sz="2400"/>
              <a:t>, time (in microseconds) to pause</a:t>
            </a:r>
          </a:p>
          <a:p>
            <a:pPr lvl="1">
              <a:spcBef>
                <a:spcPts val="1200"/>
              </a:spcBef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1000 microseconds = 1 milliseconds</a:t>
            </a:r>
          </a:p>
          <a:p>
            <a:pPr>
              <a:spcBef>
                <a:spcPts val="1200"/>
              </a:spcBef>
            </a:pPr>
            <a:endParaRPr lang="en-US" sz="2400" b="1"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400" b="1">
                <a:ea typeface="Fira Code" panose="020B0809050000020004" pitchFamily="49" charset="0"/>
                <a:cs typeface="Fira Code" panose="020B0809050000020004" pitchFamily="49" charset="0"/>
              </a:rPr>
              <a:t>returns: </a:t>
            </a:r>
            <a:r>
              <a:rPr lang="en-US" sz="20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void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8C932E-B2B2-0E4F-8399-72C9B9AF95EF}"/>
              </a:ext>
            </a:extLst>
          </p:cNvPr>
          <p:cNvSpPr txBox="1"/>
          <p:nvPr/>
        </p:nvSpPr>
        <p:spPr>
          <a:xfrm>
            <a:off x="838200" y="145629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Syntax:</a:t>
            </a:r>
          </a:p>
        </p:txBody>
      </p:sp>
      <p:pic>
        <p:nvPicPr>
          <p:cNvPr id="7" name="Picture 3" descr="Document with solid fill">
            <a:extLst>
              <a:ext uri="{FF2B5EF4-FFF2-40B4-BE49-F238E27FC236}">
                <a16:creationId xmlns:a16="http://schemas.microsoft.com/office/drawing/2014/main" id="{99D35F28-E7CE-98B6-45D1-E20821FAE89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A0B58-2A5B-E23A-5D39-EC1BF7A1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57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CA5C6-B9AE-B026-82DA-A84754DF1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D30D-E98B-265C-F701-FBCFFE84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HC-SR04 ultrasonic sensor</a:t>
            </a:r>
          </a:p>
        </p:txBody>
      </p:sp>
      <p:pic>
        <p:nvPicPr>
          <p:cNvPr id="3" name="Picture 2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41FEE9D0-10E0-E0FD-864D-B6D8C5D439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197AE2-0760-C038-A509-7EF5E94F4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318933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20		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duration = 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pulseIn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(echoPin, HIGH);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F0549B-D98D-EBB8-DC43-900F527FD314}"/>
              </a:ext>
            </a:extLst>
          </p:cNvPr>
          <p:cNvSpPr txBox="1">
            <a:spLocks/>
          </p:cNvSpPr>
          <p:nvPr/>
        </p:nvSpPr>
        <p:spPr>
          <a:xfrm>
            <a:off x="838200" y="2279496"/>
            <a:ext cx="6160305" cy="2007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</a:pP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measure how long the </a:t>
            </a:r>
            <a:r>
              <a:rPr lang="en-US" sz="20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echoPin</a:t>
            </a: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 stays </a:t>
            </a:r>
            <a:r>
              <a:rPr lang="en-US" sz="20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HIGH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E0CF8-D8CA-1A8D-B7DC-B590932A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83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7618D-CA6D-1CC2-3E7A-EA7394F64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3780-C133-BC13-269C-B1ADC6DA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HC-SR04 ultrasonic sensor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26BB22-50D1-B926-8CE2-F94A1C6B3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318933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20		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duration = 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pulseIn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(echoPin, HIGH);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CF0A48-5730-1BD1-156D-1DAEFB16C27C}"/>
              </a:ext>
            </a:extLst>
          </p:cNvPr>
          <p:cNvSpPr txBox="1">
            <a:spLocks/>
          </p:cNvSpPr>
          <p:nvPr/>
        </p:nvSpPr>
        <p:spPr>
          <a:xfrm>
            <a:off x="838200" y="2279496"/>
            <a:ext cx="6160305" cy="2007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</a:pPr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measure how long the </a:t>
            </a:r>
            <a:r>
              <a:rPr lang="en-US" sz="2000">
                <a:solidFill>
                  <a:schemeClr val="bg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echoPin</a:t>
            </a:r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 stays </a:t>
            </a:r>
            <a:r>
              <a:rPr lang="en-US" sz="2000">
                <a:solidFill>
                  <a:schemeClr val="bg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HIGH</a:t>
            </a:r>
          </a:p>
          <a:p>
            <a:pPr algn="just">
              <a:spcBef>
                <a:spcPts val="1200"/>
              </a:spcBef>
            </a:pPr>
            <a:r>
              <a:rPr lang="en-US" sz="2400">
                <a:ea typeface="Fira Code" panose="020B0809050000020004" pitchFamily="49" charset="0"/>
                <a:cs typeface="Fira Code" panose="020B0809050000020004" pitchFamily="49" charset="0"/>
              </a:rPr>
              <a:t>recall the workflow:</a:t>
            </a:r>
          </a:p>
          <a:p>
            <a:pPr lvl="1" algn="just">
              <a:spcBef>
                <a:spcPts val="1200"/>
              </a:spcBef>
            </a:pPr>
            <a:endParaRPr lang="en-US" sz="2000"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B51EAE-5AB0-9915-FB9A-0F4DB659678A}"/>
              </a:ext>
            </a:extLst>
          </p:cNvPr>
          <p:cNvGrpSpPr/>
          <p:nvPr/>
        </p:nvGrpSpPr>
        <p:grpSpPr>
          <a:xfrm>
            <a:off x="6998505" y="3017520"/>
            <a:ext cx="4892784" cy="2333855"/>
            <a:chOff x="6998505" y="2282976"/>
            <a:chExt cx="4892784" cy="233385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355ED3A-13A0-1223-88CD-F0F060A4DAD3}"/>
                </a:ext>
              </a:extLst>
            </p:cNvPr>
            <p:cNvGrpSpPr/>
            <p:nvPr/>
          </p:nvGrpSpPr>
          <p:grpSpPr>
            <a:xfrm>
              <a:off x="7645277" y="2610500"/>
              <a:ext cx="4246012" cy="1637000"/>
              <a:chOff x="7645277" y="3086657"/>
              <a:chExt cx="4246012" cy="1637000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E425BAA-9DDD-4702-775F-3E97BACEC8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45277" y="3086657"/>
                <a:ext cx="0" cy="1637000"/>
              </a:xfrm>
              <a:prstGeom prst="straightConnector1">
                <a:avLst/>
              </a:prstGeom>
              <a:ln w="38100">
                <a:solidFill>
                  <a:srgbClr val="00979D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A469CE3-6DD5-701D-5AE1-A8A580662D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5277" y="4723657"/>
                <a:ext cx="4246012" cy="0"/>
              </a:xfrm>
              <a:prstGeom prst="straightConnector1">
                <a:avLst/>
              </a:prstGeom>
              <a:ln w="38100">
                <a:solidFill>
                  <a:srgbClr val="00979D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AC18D60-26EE-FA0B-FF33-2C28670B06A9}"/>
                </a:ext>
              </a:extLst>
            </p:cNvPr>
            <p:cNvSpPr txBox="1"/>
            <p:nvPr/>
          </p:nvSpPr>
          <p:spPr>
            <a:xfrm>
              <a:off x="7259575" y="2282976"/>
              <a:ext cx="1544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979D"/>
                  </a:solidFill>
                </a:rPr>
                <a:t>echoPin state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BC3EC6D-6E6C-8F66-D336-88BED2663737}"/>
                </a:ext>
              </a:extLst>
            </p:cNvPr>
            <p:cNvSpPr txBox="1"/>
            <p:nvPr/>
          </p:nvSpPr>
          <p:spPr>
            <a:xfrm>
              <a:off x="11192047" y="424749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979D"/>
                  </a:solidFill>
                </a:rPr>
                <a:t>time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466587C-FC6D-08D3-8937-AD2E4904205B}"/>
                </a:ext>
              </a:extLst>
            </p:cNvPr>
            <p:cNvSpPr txBox="1"/>
            <p:nvPr/>
          </p:nvSpPr>
          <p:spPr>
            <a:xfrm>
              <a:off x="6998505" y="3113735"/>
              <a:ext cx="6783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HIGH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97588E-3861-F71F-F0D6-B799059E00A9}"/>
                </a:ext>
              </a:extLst>
            </p:cNvPr>
            <p:cNvSpPr txBox="1"/>
            <p:nvPr/>
          </p:nvSpPr>
          <p:spPr>
            <a:xfrm>
              <a:off x="7123858" y="4063785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LOW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D7A8A-2027-B973-C24D-732957D01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73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AEEF-D2D2-7214-D3D3-286269F32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7EC6C-9B86-7E33-8A9D-90DF17CC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HC-SR04 ultrasonic sensor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AFAC87-2D8A-8391-0176-0A1FB593F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318933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20		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duration = 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pulseIn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(echoPin, HIGH);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48843D-2407-7019-303A-CF7FF322A7A4}"/>
              </a:ext>
            </a:extLst>
          </p:cNvPr>
          <p:cNvSpPr txBox="1">
            <a:spLocks/>
          </p:cNvSpPr>
          <p:nvPr/>
        </p:nvSpPr>
        <p:spPr>
          <a:xfrm>
            <a:off x="838200" y="2279496"/>
            <a:ext cx="6160305" cy="2007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</a:pPr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measure how long the </a:t>
            </a:r>
            <a:r>
              <a:rPr lang="en-US" sz="2000">
                <a:solidFill>
                  <a:schemeClr val="bg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echoPin</a:t>
            </a:r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 stays </a:t>
            </a:r>
            <a:r>
              <a:rPr lang="en-US" sz="2000">
                <a:solidFill>
                  <a:schemeClr val="bg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HIGH</a:t>
            </a:r>
          </a:p>
          <a:p>
            <a:pPr algn="just">
              <a:spcBef>
                <a:spcPts val="1200"/>
              </a:spcBef>
            </a:pPr>
            <a:r>
              <a:rPr lang="en-US" sz="2400">
                <a:ea typeface="Fira Code" panose="020B0809050000020004" pitchFamily="49" charset="0"/>
                <a:cs typeface="Fira Code" panose="020B0809050000020004" pitchFamily="49" charset="0"/>
              </a:rPr>
              <a:t>recall the workflow:</a:t>
            </a:r>
          </a:p>
          <a:p>
            <a:pPr lvl="1" algn="just">
              <a:spcBef>
                <a:spcPts val="1200"/>
              </a:spcBef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transmitter emits sound wave, and echo pin is pulled </a:t>
            </a:r>
            <a:r>
              <a:rPr lang="en-US" sz="18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HIGH</a:t>
            </a:r>
          </a:p>
          <a:p>
            <a:pPr lvl="1" algn="just">
              <a:spcBef>
                <a:spcPts val="1200"/>
              </a:spcBef>
            </a:pP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1" algn="just">
              <a:spcBef>
                <a:spcPts val="1200"/>
              </a:spcBef>
            </a:pPr>
            <a:endParaRPr lang="en-US" sz="2000"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6693622-97EC-9990-1D57-2D46F8C6274C}"/>
              </a:ext>
            </a:extLst>
          </p:cNvPr>
          <p:cNvGrpSpPr/>
          <p:nvPr/>
        </p:nvGrpSpPr>
        <p:grpSpPr>
          <a:xfrm>
            <a:off x="6998505" y="3017520"/>
            <a:ext cx="4892784" cy="2333855"/>
            <a:chOff x="6998505" y="2282976"/>
            <a:chExt cx="4892784" cy="2333855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11BC272-C5E7-8498-6995-689D50234F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5277" y="3283012"/>
              <a:ext cx="87871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0B5D234-61EA-9EF2-80D1-DBAEAEBEB152}"/>
                </a:ext>
              </a:extLst>
            </p:cNvPr>
            <p:cNvCxnSpPr/>
            <p:nvPr/>
          </p:nvCxnSpPr>
          <p:spPr>
            <a:xfrm flipV="1">
              <a:off x="8523992" y="3283013"/>
              <a:ext cx="0" cy="964487"/>
            </a:xfrm>
            <a:prstGeom prst="line">
              <a:avLst/>
            </a:prstGeom>
            <a:ln w="28575">
              <a:solidFill>
                <a:srgbClr val="4E5B6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E10D795-5040-5FE3-D259-92E312D9D7D9}"/>
                </a:ext>
              </a:extLst>
            </p:cNvPr>
            <p:cNvGrpSpPr/>
            <p:nvPr/>
          </p:nvGrpSpPr>
          <p:grpSpPr>
            <a:xfrm>
              <a:off x="7645277" y="2610500"/>
              <a:ext cx="4246012" cy="1637000"/>
              <a:chOff x="7645277" y="3086657"/>
              <a:chExt cx="4246012" cy="1637000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E5BE21F-598C-91F4-766D-3DACA6C5B8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45277" y="3086657"/>
                <a:ext cx="0" cy="1637000"/>
              </a:xfrm>
              <a:prstGeom prst="straightConnector1">
                <a:avLst/>
              </a:prstGeom>
              <a:ln w="38100">
                <a:solidFill>
                  <a:srgbClr val="00979D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0ABA7BA-28F0-7E2A-3485-D192A06740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5277" y="4723657"/>
                <a:ext cx="4246012" cy="0"/>
              </a:xfrm>
              <a:prstGeom prst="straightConnector1">
                <a:avLst/>
              </a:prstGeom>
              <a:ln w="38100">
                <a:solidFill>
                  <a:srgbClr val="00979D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425D43-DD86-6006-5640-6034613785E7}"/>
                </a:ext>
              </a:extLst>
            </p:cNvPr>
            <p:cNvSpPr txBox="1"/>
            <p:nvPr/>
          </p:nvSpPr>
          <p:spPr>
            <a:xfrm>
              <a:off x="7259575" y="2282976"/>
              <a:ext cx="1544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979D"/>
                  </a:solidFill>
                </a:rPr>
                <a:t>echoPin state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51F0D49-ED45-AB49-B4E6-102FD73C28E9}"/>
                </a:ext>
              </a:extLst>
            </p:cNvPr>
            <p:cNvSpPr txBox="1"/>
            <p:nvPr/>
          </p:nvSpPr>
          <p:spPr>
            <a:xfrm>
              <a:off x="11192047" y="424749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979D"/>
                  </a:solidFill>
                </a:rPr>
                <a:t>time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EEF51B-FDB1-A9B8-303F-81B5F138DE93}"/>
                </a:ext>
              </a:extLst>
            </p:cNvPr>
            <p:cNvSpPr txBox="1"/>
            <p:nvPr/>
          </p:nvSpPr>
          <p:spPr>
            <a:xfrm>
              <a:off x="6998505" y="3113735"/>
              <a:ext cx="6783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HIGH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37BF4B-3BA6-D731-D09E-845375EDE21E}"/>
                </a:ext>
              </a:extLst>
            </p:cNvPr>
            <p:cNvSpPr txBox="1"/>
            <p:nvPr/>
          </p:nvSpPr>
          <p:spPr>
            <a:xfrm>
              <a:off x="7123858" y="4063785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LOW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8C5286-C090-A891-2194-27FCA820B8AD}"/>
                </a:ext>
              </a:extLst>
            </p:cNvPr>
            <p:cNvSpPr txBox="1"/>
            <p:nvPr/>
          </p:nvSpPr>
          <p:spPr>
            <a:xfrm>
              <a:off x="7914690" y="2673362"/>
              <a:ext cx="1218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pulse sent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59912F2-E217-073E-CABC-A4DC6B4D83ED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8523992" y="3042694"/>
              <a:ext cx="0" cy="191996"/>
            </a:xfrm>
            <a:prstGeom prst="straightConnector1">
              <a:avLst/>
            </a:prstGeom>
            <a:ln>
              <a:solidFill>
                <a:srgbClr val="00979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D57F8-5500-D067-F368-B360DACE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0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BABDC-796C-AD59-C1A6-198D29BE2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0A44-1DDE-44E8-C643-E7408327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E725B-DDEB-2C65-565B-F4A00C45F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4. Sensors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rgbClr val="00979D"/>
                </a:solidFill>
              </a:rPr>
              <a:t>4.1 HC-SR04 ultrasonic sensor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4.2 DHT22 temperature and humidity sensor</a:t>
            </a:r>
          </a:p>
          <a:p>
            <a:pPr lvl="1">
              <a:spcBef>
                <a:spcPts val="1200"/>
              </a:spcBef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4.3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  <a:p>
            <a:endParaRPr lang="en-US" dirty="0"/>
          </a:p>
        </p:txBody>
      </p:sp>
      <p:pic>
        <p:nvPicPr>
          <p:cNvPr id="4" name="Picture 3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B03320E4-EF2F-9160-4673-063BD069D5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C2334-63E7-C319-A275-8C6880F4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05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DA865-A823-0CA6-9ED2-E13F75781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961DA-FB8A-FE39-1074-F9F26BBC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HC-SR04 ultrasonic sensor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8A74CE-2B92-73EB-3529-D772A389A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318933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20		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duration = 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pulseIn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(echoPin, HIGH);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491EF01-0815-2052-E855-417128924167}"/>
              </a:ext>
            </a:extLst>
          </p:cNvPr>
          <p:cNvSpPr txBox="1">
            <a:spLocks/>
          </p:cNvSpPr>
          <p:nvPr/>
        </p:nvSpPr>
        <p:spPr>
          <a:xfrm>
            <a:off x="838200" y="2279495"/>
            <a:ext cx="6160305" cy="4003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</a:pPr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measure how long the </a:t>
            </a:r>
            <a:r>
              <a:rPr lang="en-US" sz="2000">
                <a:solidFill>
                  <a:schemeClr val="bg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echoPin</a:t>
            </a:r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 stays </a:t>
            </a:r>
            <a:r>
              <a:rPr lang="en-US" sz="2000">
                <a:solidFill>
                  <a:schemeClr val="bg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HIGH</a:t>
            </a:r>
          </a:p>
          <a:p>
            <a:pPr algn="just">
              <a:spcBef>
                <a:spcPts val="1200"/>
              </a:spcBef>
            </a:pPr>
            <a:r>
              <a:rPr lang="en-US" sz="2400">
                <a:ea typeface="Fira Code" panose="020B0809050000020004" pitchFamily="49" charset="0"/>
                <a:cs typeface="Fira Code" panose="020B0809050000020004" pitchFamily="49" charset="0"/>
              </a:rPr>
              <a:t>recall the workflow:</a:t>
            </a:r>
          </a:p>
          <a:p>
            <a:pPr lvl="1" algn="just">
              <a:spcBef>
                <a:spcPts val="1200"/>
              </a:spcBef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transmitter emits sound wave, and echo pin is pulled </a:t>
            </a:r>
            <a:r>
              <a:rPr lang="en-US" sz="1800">
                <a:solidFill>
                  <a:schemeClr val="bg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HIGH</a:t>
            </a:r>
          </a:p>
          <a:p>
            <a:pPr lvl="1" algn="just">
              <a:spcBef>
                <a:spcPts val="1200"/>
              </a:spcBef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sound wave bounced back after hitting an obstacle, and echo pin still stays </a:t>
            </a:r>
            <a:r>
              <a:rPr lang="en-US" sz="18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HIGH</a:t>
            </a:r>
          </a:p>
          <a:p>
            <a:pPr lvl="1" algn="just">
              <a:spcBef>
                <a:spcPts val="1200"/>
              </a:spcBef>
            </a:pPr>
            <a:endParaRPr lang="en-US" sz="2000"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4282E3-6156-04D8-69A7-78DB590AA987}"/>
              </a:ext>
            </a:extLst>
          </p:cNvPr>
          <p:cNvGrpSpPr/>
          <p:nvPr/>
        </p:nvGrpSpPr>
        <p:grpSpPr>
          <a:xfrm>
            <a:off x="6998505" y="3017520"/>
            <a:ext cx="4892784" cy="2333855"/>
            <a:chOff x="6998505" y="2282976"/>
            <a:chExt cx="4892784" cy="2333855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A964490-DA70-FF8A-ECBE-4CE8E3FBCC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5277" y="3283012"/>
              <a:ext cx="87871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8A020E-51F2-E57F-7835-7A9E59931539}"/>
                </a:ext>
              </a:extLst>
            </p:cNvPr>
            <p:cNvCxnSpPr/>
            <p:nvPr/>
          </p:nvCxnSpPr>
          <p:spPr>
            <a:xfrm flipV="1">
              <a:off x="8523992" y="3283013"/>
              <a:ext cx="0" cy="964487"/>
            </a:xfrm>
            <a:prstGeom prst="line">
              <a:avLst/>
            </a:prstGeom>
            <a:ln w="28575">
              <a:solidFill>
                <a:srgbClr val="4E5B6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8437BBA-74F4-70A7-51F5-FB6437173536}"/>
                </a:ext>
              </a:extLst>
            </p:cNvPr>
            <p:cNvGrpSpPr/>
            <p:nvPr/>
          </p:nvGrpSpPr>
          <p:grpSpPr>
            <a:xfrm>
              <a:off x="7645277" y="2610500"/>
              <a:ext cx="4246012" cy="1637000"/>
              <a:chOff x="7645277" y="3086657"/>
              <a:chExt cx="4246012" cy="1637000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D929C19A-3A4D-1E93-BF1F-F2D109C096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45277" y="3086657"/>
                <a:ext cx="0" cy="1637000"/>
              </a:xfrm>
              <a:prstGeom prst="straightConnector1">
                <a:avLst/>
              </a:prstGeom>
              <a:ln w="38100">
                <a:solidFill>
                  <a:srgbClr val="00979D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99993A8-CD4D-CFB1-5869-E64767ABEB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5277" y="4723657"/>
                <a:ext cx="4246012" cy="0"/>
              </a:xfrm>
              <a:prstGeom prst="straightConnector1">
                <a:avLst/>
              </a:prstGeom>
              <a:ln w="38100">
                <a:solidFill>
                  <a:srgbClr val="00979D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EAB4D9E-23F5-231E-AEB4-A185CFD02A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3992" y="3283013"/>
              <a:ext cx="978148" cy="0"/>
            </a:xfrm>
            <a:prstGeom prst="line">
              <a:avLst/>
            </a:prstGeom>
            <a:ln w="28575">
              <a:solidFill>
                <a:srgbClr val="4E5B6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5B5FFF-558E-0214-A861-0F07DF100111}"/>
                </a:ext>
              </a:extLst>
            </p:cNvPr>
            <p:cNvSpPr txBox="1"/>
            <p:nvPr/>
          </p:nvSpPr>
          <p:spPr>
            <a:xfrm>
              <a:off x="7259575" y="2282976"/>
              <a:ext cx="1544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979D"/>
                  </a:solidFill>
                </a:rPr>
                <a:t>echoPin state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FAB49F-DBB8-6E62-F29B-1F10EA434699}"/>
                </a:ext>
              </a:extLst>
            </p:cNvPr>
            <p:cNvSpPr txBox="1"/>
            <p:nvPr/>
          </p:nvSpPr>
          <p:spPr>
            <a:xfrm>
              <a:off x="11192047" y="424749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979D"/>
                  </a:solidFill>
                </a:rPr>
                <a:t>time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0128641-9972-7527-82CE-BDA77B1D7B86}"/>
                </a:ext>
              </a:extLst>
            </p:cNvPr>
            <p:cNvSpPr txBox="1"/>
            <p:nvPr/>
          </p:nvSpPr>
          <p:spPr>
            <a:xfrm>
              <a:off x="6998505" y="3113735"/>
              <a:ext cx="6783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HIGH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4D6F417-12AA-8A3F-13CF-889EA13858DE}"/>
                </a:ext>
              </a:extLst>
            </p:cNvPr>
            <p:cNvSpPr txBox="1"/>
            <p:nvPr/>
          </p:nvSpPr>
          <p:spPr>
            <a:xfrm>
              <a:off x="7123858" y="4063785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LOW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2F8C7F6-A63F-DAEE-56BC-6C6E377F7042}"/>
                </a:ext>
              </a:extLst>
            </p:cNvPr>
            <p:cNvSpPr txBox="1"/>
            <p:nvPr/>
          </p:nvSpPr>
          <p:spPr>
            <a:xfrm>
              <a:off x="7914690" y="2673362"/>
              <a:ext cx="1218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1">
                      <a:lumMod val="75000"/>
                    </a:schemeClr>
                  </a:solidFill>
                </a:rPr>
                <a:t>pulse sent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191171D-1FE6-126F-34CB-DF364DE76076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8523992" y="3042694"/>
              <a:ext cx="0" cy="191996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855610-6F69-707D-A150-C61B7E56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56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66CBE-EB89-6414-391A-E3B9752BD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483C-70B9-BD5F-3579-196E02FD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HC-SR04 ultrasonic sensor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697823-7E8E-5ACA-0896-21025041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318933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20		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duration = 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pulseIn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(echoPin, HIGH);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D8C617-FED1-8D52-9287-225EC943A016}"/>
              </a:ext>
            </a:extLst>
          </p:cNvPr>
          <p:cNvSpPr txBox="1">
            <a:spLocks/>
          </p:cNvSpPr>
          <p:nvPr/>
        </p:nvSpPr>
        <p:spPr>
          <a:xfrm>
            <a:off x="838200" y="2279495"/>
            <a:ext cx="6160305" cy="4003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</a:pPr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measure how long the </a:t>
            </a:r>
            <a:r>
              <a:rPr lang="en-US" sz="2000">
                <a:solidFill>
                  <a:schemeClr val="bg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echoPin</a:t>
            </a:r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 stays </a:t>
            </a:r>
            <a:r>
              <a:rPr lang="en-US" sz="2000">
                <a:solidFill>
                  <a:schemeClr val="bg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HIGH</a:t>
            </a:r>
          </a:p>
          <a:p>
            <a:pPr algn="just">
              <a:spcBef>
                <a:spcPts val="1200"/>
              </a:spcBef>
            </a:pPr>
            <a:r>
              <a:rPr lang="en-US" sz="2400">
                <a:ea typeface="Fira Code" panose="020B0809050000020004" pitchFamily="49" charset="0"/>
                <a:cs typeface="Fira Code" panose="020B0809050000020004" pitchFamily="49" charset="0"/>
              </a:rPr>
              <a:t>recall the workflow:</a:t>
            </a:r>
          </a:p>
          <a:p>
            <a:pPr lvl="1" algn="just">
              <a:spcBef>
                <a:spcPts val="1200"/>
              </a:spcBef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transmitter emits sound wave, and echo pin is pulled </a:t>
            </a:r>
            <a:r>
              <a:rPr lang="en-US" sz="1800">
                <a:solidFill>
                  <a:schemeClr val="bg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HIGH</a:t>
            </a:r>
          </a:p>
          <a:p>
            <a:pPr lvl="1" algn="just">
              <a:spcBef>
                <a:spcPts val="1200"/>
              </a:spcBef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sound wave bounced back after hitting an obstacle, and echo pin still stays </a:t>
            </a:r>
            <a:r>
              <a:rPr lang="en-US" sz="1800">
                <a:solidFill>
                  <a:schemeClr val="bg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HIGH</a:t>
            </a:r>
          </a:p>
          <a:p>
            <a:pPr lvl="1" algn="just">
              <a:spcBef>
                <a:spcPts val="1200"/>
              </a:spcBef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receiver receives the echo, and echo pin is pulled </a:t>
            </a:r>
            <a:r>
              <a:rPr lang="en-US" sz="18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LOW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A52C0DC-2798-C667-D1DA-A2F1C8D7D69A}"/>
              </a:ext>
            </a:extLst>
          </p:cNvPr>
          <p:cNvGrpSpPr/>
          <p:nvPr/>
        </p:nvGrpSpPr>
        <p:grpSpPr>
          <a:xfrm>
            <a:off x="6998505" y="3017520"/>
            <a:ext cx="4892784" cy="2333855"/>
            <a:chOff x="6998505" y="2282976"/>
            <a:chExt cx="4892784" cy="233385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AB6364F-0E05-D52F-E387-8B551D466E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5277" y="3283012"/>
              <a:ext cx="87871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6565F7E-224E-353B-47F9-74E2CFED4A4F}"/>
                </a:ext>
              </a:extLst>
            </p:cNvPr>
            <p:cNvCxnSpPr/>
            <p:nvPr/>
          </p:nvCxnSpPr>
          <p:spPr>
            <a:xfrm flipV="1">
              <a:off x="10630086" y="3283012"/>
              <a:ext cx="0" cy="964487"/>
            </a:xfrm>
            <a:prstGeom prst="line">
              <a:avLst/>
            </a:prstGeom>
            <a:ln w="28575">
              <a:solidFill>
                <a:srgbClr val="4E5B6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BB8FED9-47FD-31A3-CBEB-FE121D822EB3}"/>
                </a:ext>
              </a:extLst>
            </p:cNvPr>
            <p:cNvCxnSpPr/>
            <p:nvPr/>
          </p:nvCxnSpPr>
          <p:spPr>
            <a:xfrm flipV="1">
              <a:off x="8523992" y="3283013"/>
              <a:ext cx="0" cy="964487"/>
            </a:xfrm>
            <a:prstGeom prst="line">
              <a:avLst/>
            </a:prstGeom>
            <a:ln w="28575">
              <a:solidFill>
                <a:srgbClr val="4E5B6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8F37ABD-2EEA-0483-99CF-79D3049354A5}"/>
                </a:ext>
              </a:extLst>
            </p:cNvPr>
            <p:cNvGrpSpPr/>
            <p:nvPr/>
          </p:nvGrpSpPr>
          <p:grpSpPr>
            <a:xfrm>
              <a:off x="7645277" y="2610500"/>
              <a:ext cx="4246012" cy="1637000"/>
              <a:chOff x="7645277" y="3086657"/>
              <a:chExt cx="4246012" cy="1637000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07A4C680-4599-C593-E257-ED0F177957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45277" y="3086657"/>
                <a:ext cx="0" cy="1637000"/>
              </a:xfrm>
              <a:prstGeom prst="straightConnector1">
                <a:avLst/>
              </a:prstGeom>
              <a:ln w="38100">
                <a:solidFill>
                  <a:srgbClr val="00979D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C01996E1-8FAF-8F68-4828-91CA8E94A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5277" y="4723657"/>
                <a:ext cx="4246012" cy="0"/>
              </a:xfrm>
              <a:prstGeom prst="straightConnector1">
                <a:avLst/>
              </a:prstGeom>
              <a:ln w="38100">
                <a:solidFill>
                  <a:srgbClr val="00979D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DCB8A32-1B5B-FD81-449F-76559A8388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3992" y="3283013"/>
              <a:ext cx="2109811" cy="0"/>
            </a:xfrm>
            <a:prstGeom prst="line">
              <a:avLst/>
            </a:prstGeom>
            <a:ln w="28575">
              <a:solidFill>
                <a:srgbClr val="4E5B6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6515BD-F42C-2AE9-6F03-DBDEFDED0A2E}"/>
                </a:ext>
              </a:extLst>
            </p:cNvPr>
            <p:cNvSpPr txBox="1"/>
            <p:nvPr/>
          </p:nvSpPr>
          <p:spPr>
            <a:xfrm>
              <a:off x="7259575" y="2282976"/>
              <a:ext cx="1544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979D"/>
                  </a:solidFill>
                </a:rPr>
                <a:t>echoPin state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C4E043-A2F7-B498-D390-D19A50E89B28}"/>
                </a:ext>
              </a:extLst>
            </p:cNvPr>
            <p:cNvSpPr txBox="1"/>
            <p:nvPr/>
          </p:nvSpPr>
          <p:spPr>
            <a:xfrm>
              <a:off x="6998505" y="3113735"/>
              <a:ext cx="6783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HIGH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5FAD86F-914B-C6A9-F38B-F1D44BB90282}"/>
                </a:ext>
              </a:extLst>
            </p:cNvPr>
            <p:cNvSpPr txBox="1"/>
            <p:nvPr/>
          </p:nvSpPr>
          <p:spPr>
            <a:xfrm>
              <a:off x="7123858" y="4063785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LOW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7A2E6E-4514-0059-23C3-015663A9DD6E}"/>
                </a:ext>
              </a:extLst>
            </p:cNvPr>
            <p:cNvSpPr txBox="1"/>
            <p:nvPr/>
          </p:nvSpPr>
          <p:spPr>
            <a:xfrm>
              <a:off x="7914690" y="2673362"/>
              <a:ext cx="1218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1">
                      <a:lumMod val="75000"/>
                    </a:schemeClr>
                  </a:solidFill>
                </a:rPr>
                <a:t>pulse sent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626C7DE-4531-7591-0D93-A37724FFE34A}"/>
                </a:ext>
              </a:extLst>
            </p:cNvPr>
            <p:cNvSpPr txBox="1"/>
            <p:nvPr/>
          </p:nvSpPr>
          <p:spPr>
            <a:xfrm>
              <a:off x="9842338" y="2672104"/>
              <a:ext cx="1575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echo received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3CEBE66-8897-072F-18AB-8C9E516F17EA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>
              <a:off x="8523992" y="3042694"/>
              <a:ext cx="0" cy="191996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AE81370-1A2E-51BA-545E-D071E45EC133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>
              <a:off x="10630086" y="3041436"/>
              <a:ext cx="0" cy="196316"/>
            </a:xfrm>
            <a:prstGeom prst="straightConnector1">
              <a:avLst/>
            </a:prstGeom>
            <a:ln>
              <a:solidFill>
                <a:srgbClr val="00979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A626E77-8159-E253-7C85-61EABCA82A44}"/>
                </a:ext>
              </a:extLst>
            </p:cNvPr>
            <p:cNvSpPr txBox="1"/>
            <p:nvPr/>
          </p:nvSpPr>
          <p:spPr>
            <a:xfrm>
              <a:off x="11192047" y="424749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979D"/>
                  </a:solidFill>
                </a:rPr>
                <a:t>time</a:t>
              </a: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55100-7255-FD3B-0A6F-287D9771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3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D400F-641E-020D-5E2E-ED3FC2818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AF47-DBE3-D90D-C477-8F44AA4D0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HC-SR04 ultrasonic sensor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5CABC0-C75E-2C9C-ED5F-B99C6F7F5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318933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20		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duration = 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pulseIn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(echoPin, HIGH);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0A35FE-59DC-05B1-F621-F668D4348B9B}"/>
              </a:ext>
            </a:extLst>
          </p:cNvPr>
          <p:cNvSpPr txBox="1">
            <a:spLocks/>
          </p:cNvSpPr>
          <p:nvPr/>
        </p:nvSpPr>
        <p:spPr>
          <a:xfrm>
            <a:off x="838200" y="2279495"/>
            <a:ext cx="6160305" cy="4003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</a:pPr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measure how long the </a:t>
            </a:r>
            <a:r>
              <a:rPr lang="en-US" sz="2000">
                <a:solidFill>
                  <a:schemeClr val="bg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echoPin</a:t>
            </a:r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 stays </a:t>
            </a:r>
            <a:r>
              <a:rPr lang="en-US" sz="2000">
                <a:solidFill>
                  <a:schemeClr val="bg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HIGH</a:t>
            </a:r>
          </a:p>
          <a:p>
            <a:pPr algn="just">
              <a:spcBef>
                <a:spcPts val="1200"/>
              </a:spcBef>
            </a:pPr>
            <a:r>
              <a:rPr lang="en-US" sz="2400">
                <a:ea typeface="Fira Code" panose="020B0809050000020004" pitchFamily="49" charset="0"/>
                <a:cs typeface="Fira Code" panose="020B0809050000020004" pitchFamily="49" charset="0"/>
              </a:rPr>
              <a:t>recall the workflow:</a:t>
            </a:r>
          </a:p>
          <a:p>
            <a:pPr lvl="1" algn="just">
              <a:spcBef>
                <a:spcPts val="1200"/>
              </a:spcBef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transmitter emits sound wave, and echo pin is pulled </a:t>
            </a:r>
            <a:r>
              <a:rPr lang="en-US" sz="1800">
                <a:solidFill>
                  <a:schemeClr val="bg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HIGH</a:t>
            </a:r>
          </a:p>
          <a:p>
            <a:pPr lvl="1" algn="just">
              <a:spcBef>
                <a:spcPts val="1200"/>
              </a:spcBef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sound wave bounced back after hitting an obstacle, and echo pin still stays </a:t>
            </a:r>
            <a:r>
              <a:rPr lang="en-US" sz="1800">
                <a:solidFill>
                  <a:schemeClr val="bg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HIGH</a:t>
            </a:r>
          </a:p>
          <a:p>
            <a:pPr lvl="1" algn="just">
              <a:spcBef>
                <a:spcPts val="1200"/>
              </a:spcBef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receiver receives the echo, and echo pin is pulled </a:t>
            </a:r>
            <a:r>
              <a:rPr lang="en-US" sz="1800">
                <a:solidFill>
                  <a:schemeClr val="bg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LOW</a:t>
            </a:r>
          </a:p>
          <a:p>
            <a:pPr lvl="1" algn="just">
              <a:spcBef>
                <a:spcPts val="1200"/>
              </a:spcBef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the duration that echo pin stays HIGH is what </a:t>
            </a:r>
            <a:r>
              <a:rPr lang="en-US" sz="18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pulseIn</a:t>
            </a:r>
            <a:r>
              <a:rPr lang="en-US" sz="18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(echoPin, HIGH)</a:t>
            </a:r>
            <a:r>
              <a:rPr lang="en-US" sz="2000">
                <a:solidFill>
                  <a:srgbClr val="4E5B61"/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measures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6ED254-29AB-A851-003B-0AF038005680}"/>
              </a:ext>
            </a:extLst>
          </p:cNvPr>
          <p:cNvGrpSpPr/>
          <p:nvPr/>
        </p:nvGrpSpPr>
        <p:grpSpPr>
          <a:xfrm>
            <a:off x="6998505" y="3017520"/>
            <a:ext cx="4892784" cy="2333855"/>
            <a:chOff x="6998505" y="2282976"/>
            <a:chExt cx="4892784" cy="233385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3C35151-A86D-1421-EC71-928F596C2F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45277" y="3283012"/>
              <a:ext cx="878715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AE17007-A8E8-3402-7B61-54CEF33BD8D5}"/>
                </a:ext>
              </a:extLst>
            </p:cNvPr>
            <p:cNvCxnSpPr/>
            <p:nvPr/>
          </p:nvCxnSpPr>
          <p:spPr>
            <a:xfrm flipV="1">
              <a:off x="10630086" y="3283012"/>
              <a:ext cx="0" cy="964487"/>
            </a:xfrm>
            <a:prstGeom prst="line">
              <a:avLst/>
            </a:prstGeom>
            <a:ln w="28575">
              <a:solidFill>
                <a:srgbClr val="4E5B6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75FBAD5-43F5-6612-E3D6-6638B6CF5152}"/>
                </a:ext>
              </a:extLst>
            </p:cNvPr>
            <p:cNvCxnSpPr/>
            <p:nvPr/>
          </p:nvCxnSpPr>
          <p:spPr>
            <a:xfrm flipV="1">
              <a:off x="8523992" y="3283013"/>
              <a:ext cx="0" cy="964487"/>
            </a:xfrm>
            <a:prstGeom prst="line">
              <a:avLst/>
            </a:prstGeom>
            <a:ln w="28575">
              <a:solidFill>
                <a:srgbClr val="4E5B6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C8309E8-EF78-36F3-43E8-8F14B0C6D092}"/>
                </a:ext>
              </a:extLst>
            </p:cNvPr>
            <p:cNvGrpSpPr/>
            <p:nvPr/>
          </p:nvGrpSpPr>
          <p:grpSpPr>
            <a:xfrm>
              <a:off x="7645277" y="2610500"/>
              <a:ext cx="4246012" cy="1637000"/>
              <a:chOff x="7645277" y="3086657"/>
              <a:chExt cx="4246012" cy="1637000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0BB0C41-1AFF-722A-E36B-62F6756968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45277" y="3086657"/>
                <a:ext cx="0" cy="1637000"/>
              </a:xfrm>
              <a:prstGeom prst="straightConnector1">
                <a:avLst/>
              </a:prstGeom>
              <a:ln w="38100">
                <a:solidFill>
                  <a:srgbClr val="00979D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168B794F-25DA-ECCF-6537-0BB5171D1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5277" y="4723657"/>
                <a:ext cx="4246012" cy="0"/>
              </a:xfrm>
              <a:prstGeom prst="straightConnector1">
                <a:avLst/>
              </a:prstGeom>
              <a:ln w="38100">
                <a:solidFill>
                  <a:srgbClr val="00979D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B83A04-35C3-3BFB-60DC-1DC1195135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3992" y="3283013"/>
              <a:ext cx="2109811" cy="0"/>
            </a:xfrm>
            <a:prstGeom prst="line">
              <a:avLst/>
            </a:prstGeom>
            <a:ln w="28575">
              <a:solidFill>
                <a:srgbClr val="4E5B6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700D0A-4A95-82A9-DB65-BC2A830E0023}"/>
                </a:ext>
              </a:extLst>
            </p:cNvPr>
            <p:cNvSpPr txBox="1"/>
            <p:nvPr/>
          </p:nvSpPr>
          <p:spPr>
            <a:xfrm>
              <a:off x="7259575" y="2282976"/>
              <a:ext cx="1544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979D"/>
                  </a:solidFill>
                </a:rPr>
                <a:t>echoPin state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DD0288B-54ED-60FB-2C6C-CD5449BAB015}"/>
                </a:ext>
              </a:extLst>
            </p:cNvPr>
            <p:cNvSpPr txBox="1"/>
            <p:nvPr/>
          </p:nvSpPr>
          <p:spPr>
            <a:xfrm>
              <a:off x="6998505" y="3113735"/>
              <a:ext cx="6783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HIGH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8268F03-6062-14F6-1A6C-C6E832496B99}"/>
                </a:ext>
              </a:extLst>
            </p:cNvPr>
            <p:cNvSpPr txBox="1"/>
            <p:nvPr/>
          </p:nvSpPr>
          <p:spPr>
            <a:xfrm>
              <a:off x="7123858" y="4063785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LOW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8A59F72-6E9F-56E8-18D6-2E67653E5839}"/>
                </a:ext>
              </a:extLst>
            </p:cNvPr>
            <p:cNvSpPr txBox="1"/>
            <p:nvPr/>
          </p:nvSpPr>
          <p:spPr>
            <a:xfrm>
              <a:off x="7914690" y="2673362"/>
              <a:ext cx="1218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1">
                      <a:lumMod val="75000"/>
                    </a:schemeClr>
                  </a:solidFill>
                </a:rPr>
                <a:t>pulse sent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AEA8413-6E57-38F8-30E3-D39A5566E154}"/>
                </a:ext>
              </a:extLst>
            </p:cNvPr>
            <p:cNvSpPr txBox="1"/>
            <p:nvPr/>
          </p:nvSpPr>
          <p:spPr>
            <a:xfrm>
              <a:off x="9842338" y="2672104"/>
              <a:ext cx="1575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bg1">
                      <a:lumMod val="75000"/>
                    </a:schemeClr>
                  </a:solidFill>
                </a:rPr>
                <a:t>echo received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D29E26C-DEF0-0B50-FF63-2813E131F5F5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>
              <a:off x="8523992" y="3042694"/>
              <a:ext cx="0" cy="191996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006A692-0C13-1311-47C7-C21238A3F1D5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>
              <a:off x="10630086" y="3041436"/>
              <a:ext cx="0" cy="196316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961A45-82E2-C93D-1DBC-4548271FD9A6}"/>
                </a:ext>
              </a:extLst>
            </p:cNvPr>
            <p:cNvSpPr txBox="1"/>
            <p:nvPr/>
          </p:nvSpPr>
          <p:spPr>
            <a:xfrm>
              <a:off x="11192047" y="4247499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979D"/>
                  </a:solidFill>
                </a:rPr>
                <a:t>time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E8495F4-6B61-F58B-7299-36CCF44C21E5}"/>
                </a:ext>
              </a:extLst>
            </p:cNvPr>
            <p:cNvCxnSpPr/>
            <p:nvPr/>
          </p:nvCxnSpPr>
          <p:spPr>
            <a:xfrm>
              <a:off x="8523991" y="3623310"/>
              <a:ext cx="2106095" cy="0"/>
            </a:xfrm>
            <a:prstGeom prst="straightConnector1">
              <a:avLst/>
            </a:prstGeom>
            <a:ln>
              <a:solidFill>
                <a:srgbClr val="00979D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821DD2-2D19-3B80-EDA7-94E72653D5F8}"/>
                </a:ext>
              </a:extLst>
            </p:cNvPr>
            <p:cNvSpPr txBox="1"/>
            <p:nvPr/>
          </p:nvSpPr>
          <p:spPr>
            <a:xfrm>
              <a:off x="9085175" y="3599042"/>
              <a:ext cx="1017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duration</a:t>
              </a:r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E07B4C6-B67E-19B7-9CC0-0F7941C8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2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4DD53-59AD-343E-C44A-387E264C4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5608-5019-0D2A-C972-6C675A039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HC-SR04 ultrasonic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6A2B9-1ADD-84C5-3077-E743824E6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318933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pulseIn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(pin, value);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5077AC-ED09-713B-ADDB-2D3715EE98A6}"/>
              </a:ext>
            </a:extLst>
          </p:cNvPr>
          <p:cNvSpPr txBox="1">
            <a:spLocks/>
          </p:cNvSpPr>
          <p:nvPr/>
        </p:nvSpPr>
        <p:spPr>
          <a:xfrm>
            <a:off x="838200" y="2279495"/>
            <a:ext cx="6807077" cy="275979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</a:pPr>
            <a:r>
              <a:rPr lang="en-US" sz="2400" b="1"/>
              <a:t>pin: </a:t>
            </a:r>
            <a:r>
              <a:rPr lang="en-US" sz="20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</a:t>
            </a:r>
            <a:r>
              <a:rPr lang="en-US" sz="2400"/>
              <a:t>, the pin number to read the pulse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>
              <a:spcBef>
                <a:spcPts val="1200"/>
              </a:spcBef>
            </a:pPr>
            <a:endParaRPr lang="en-US" sz="2400" b="1"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400" b="1">
                <a:ea typeface="Fira Code" panose="020B0809050000020004" pitchFamily="49" charset="0"/>
                <a:cs typeface="Fira Code" panose="020B0809050000020004" pitchFamily="49" charset="0"/>
              </a:rPr>
              <a:t>value: </a:t>
            </a:r>
            <a:r>
              <a:rPr lang="en-US" sz="20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HIGH</a:t>
            </a:r>
            <a:r>
              <a:rPr lang="en-US" b="1"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>
                <a:ea typeface="Fira Code" panose="020B0809050000020004" pitchFamily="49" charset="0"/>
                <a:cs typeface="Fira Code" panose="020B0809050000020004" pitchFamily="49" charset="0"/>
              </a:rPr>
              <a:t>or</a:t>
            </a:r>
            <a:r>
              <a:rPr lang="en-US" b="1"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0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LOW</a:t>
            </a:r>
          </a:p>
          <a:p>
            <a:pPr>
              <a:spcBef>
                <a:spcPts val="1200"/>
              </a:spcBef>
            </a:pPr>
            <a:endParaRPr lang="en-US" sz="2400" b="1"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2400" b="1">
                <a:ea typeface="Fira Code" panose="020B0809050000020004" pitchFamily="49" charset="0"/>
                <a:cs typeface="Fira Code" panose="020B0809050000020004" pitchFamily="49" charset="0"/>
              </a:rPr>
              <a:t>returns: </a:t>
            </a:r>
            <a:r>
              <a:rPr lang="en-US" sz="20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long</a:t>
            </a:r>
            <a:r>
              <a:rPr lang="en-US" sz="2400"/>
              <a:t>, the length of the pulse, or 0 if no pulse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D53697-5A17-DE6A-1B37-8C61D9DFCEDD}"/>
              </a:ext>
            </a:extLst>
          </p:cNvPr>
          <p:cNvSpPr txBox="1"/>
          <p:nvPr/>
        </p:nvSpPr>
        <p:spPr>
          <a:xfrm>
            <a:off x="838200" y="145629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Syntax:</a:t>
            </a:r>
          </a:p>
        </p:txBody>
      </p:sp>
      <p:pic>
        <p:nvPicPr>
          <p:cNvPr id="7" name="Picture 3" descr="Document with solid fill">
            <a:extLst>
              <a:ext uri="{FF2B5EF4-FFF2-40B4-BE49-F238E27FC236}">
                <a16:creationId xmlns:a16="http://schemas.microsoft.com/office/drawing/2014/main" id="{CF8E2A1A-F978-F3EE-9595-0359D84A43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AF225-F648-5C19-E828-B8541ECBE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85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0E4DC-8331-E239-3346-590B74A73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6C5F8-A7B6-DF17-6C36-1F1FF928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1DC5F-B41C-A197-0AD4-8085B4BE6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4. Sensors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4.1 HC-SR04 ultrasonic sensor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rgbClr val="00979D"/>
                </a:solidFill>
              </a:rPr>
              <a:t>4.2 DHT22 temperature and humidity sensor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4.3 Summary</a:t>
            </a:r>
          </a:p>
          <a:p>
            <a:endParaRPr lang="en-US" dirty="0"/>
          </a:p>
        </p:txBody>
      </p:sp>
      <p:pic>
        <p:nvPicPr>
          <p:cNvPr id="4" name="Picture 3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A667A8F9-C274-562A-B044-BDD4096F26D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7DBC9-C40D-2A74-AC8E-578B68BE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64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59D2-8EED-FA0F-5031-D4AA5B3EF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DHT22 temperature and humidity sensor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7F767-1531-055F-0297-62B6868A1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483795" y="2478225"/>
            <a:ext cx="4490483" cy="19015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3A6BEC-33A6-8DB0-958F-6753FE656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339" y="1651399"/>
            <a:ext cx="3996867" cy="347734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B8E5AF-189C-C398-7814-7C3231BF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12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2FDCE-0087-D701-B59A-2E7B10C51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602B7-7298-7BBA-B396-B92A838C8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DHT22 temperature and humidity sensor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625301-67CB-972F-9615-A316F642C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50758" y="2478225"/>
            <a:ext cx="4490483" cy="19015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E88B60-06CB-79E4-050A-621809BA24E3}"/>
              </a:ext>
            </a:extLst>
          </p:cNvPr>
          <p:cNvSpPr txBox="1"/>
          <p:nvPr/>
        </p:nvSpPr>
        <p:spPr>
          <a:xfrm>
            <a:off x="6858216" y="4608397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rgbClr val="E6352B"/>
                </a:solidFill>
              </a:rPr>
              <a:t>Sensor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E4840-9AF7-514C-B2F2-8439B391A7EE}"/>
              </a:ext>
            </a:extLst>
          </p:cNvPr>
          <p:cNvSpPr/>
          <p:nvPr/>
        </p:nvSpPr>
        <p:spPr>
          <a:xfrm>
            <a:off x="7213997" y="3234928"/>
            <a:ext cx="401242" cy="392906"/>
          </a:xfrm>
          <a:prstGeom prst="rect">
            <a:avLst/>
          </a:prstGeom>
          <a:noFill/>
          <a:ln w="57150">
            <a:solidFill>
              <a:srgbClr val="E635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6352B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3DC01F-F32A-796E-CFB2-C4836870FAF8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7414618" y="3627834"/>
            <a:ext cx="1" cy="980563"/>
          </a:xfrm>
          <a:prstGeom prst="line">
            <a:avLst/>
          </a:prstGeom>
          <a:ln w="57150">
            <a:solidFill>
              <a:srgbClr val="E6352B"/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A6264-F7AA-B54B-8CE5-37FFD901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54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2B5BB-BBB1-184A-A90A-BDF1ADFF8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D42D-3401-CC84-85AD-8B5F8587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DHT22 temperature and humidity sensor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8C3BB4-8214-9687-305B-27F07EB4D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50758" y="2478225"/>
            <a:ext cx="4490483" cy="19015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FCC5C2-D087-251E-502C-36DD113A0057}"/>
              </a:ext>
            </a:extLst>
          </p:cNvPr>
          <p:cNvSpPr txBox="1"/>
          <p:nvPr/>
        </p:nvSpPr>
        <p:spPr>
          <a:xfrm>
            <a:off x="6858216" y="4608397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Sensor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977EE3-6600-9894-1205-CDE45507C59F}"/>
              </a:ext>
            </a:extLst>
          </p:cNvPr>
          <p:cNvSpPr/>
          <p:nvPr/>
        </p:nvSpPr>
        <p:spPr>
          <a:xfrm>
            <a:off x="7213997" y="3234928"/>
            <a:ext cx="401242" cy="392906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6352B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E078C3-A58B-A35D-F635-444EFC2BE0E9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7414618" y="3627834"/>
            <a:ext cx="1" cy="980563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624A18-BF6D-6A21-7C25-3BD1DA816A11}"/>
              </a:ext>
            </a:extLst>
          </p:cNvPr>
          <p:cNvSpPr txBox="1"/>
          <p:nvPr/>
        </p:nvSpPr>
        <p:spPr>
          <a:xfrm>
            <a:off x="5059771" y="1782719"/>
            <a:ext cx="2970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E6352B"/>
                </a:solidFill>
              </a:rPr>
              <a:t>Data processing chip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952161-DE9F-7967-A9F0-CAF1C4D65715}"/>
              </a:ext>
            </a:extLst>
          </p:cNvPr>
          <p:cNvSpPr/>
          <p:nvPr/>
        </p:nvSpPr>
        <p:spPr>
          <a:xfrm>
            <a:off x="6142437" y="2922508"/>
            <a:ext cx="805656" cy="1027986"/>
          </a:xfrm>
          <a:prstGeom prst="rect">
            <a:avLst/>
          </a:prstGeom>
          <a:noFill/>
          <a:ln w="57150">
            <a:solidFill>
              <a:srgbClr val="E635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6352B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74A3B0-2E1E-A406-A977-D81A59FE6957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6545265" y="2244384"/>
            <a:ext cx="0" cy="678124"/>
          </a:xfrm>
          <a:prstGeom prst="line">
            <a:avLst/>
          </a:prstGeom>
          <a:ln w="57150">
            <a:solidFill>
              <a:srgbClr val="E6352B"/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671A0E2-0FAE-5DF6-B3D9-FF46415F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69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4A8AF-1FD2-2319-2C0D-5776FD558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11F2-FDAF-D449-FC81-29BFED0D1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DHT22 temperature and humidity sensor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70F3CF-D76B-7245-C036-D5944E8BF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850758" y="2478225"/>
            <a:ext cx="4490483" cy="19015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2D4792-E7A2-6B1E-D381-9B383FC28212}"/>
              </a:ext>
            </a:extLst>
          </p:cNvPr>
          <p:cNvSpPr txBox="1"/>
          <p:nvPr/>
        </p:nvSpPr>
        <p:spPr>
          <a:xfrm>
            <a:off x="6858216" y="4608397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Sensor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2ECCC6-94B9-EBCF-78B7-92CD871EE25A}"/>
              </a:ext>
            </a:extLst>
          </p:cNvPr>
          <p:cNvSpPr/>
          <p:nvPr/>
        </p:nvSpPr>
        <p:spPr>
          <a:xfrm>
            <a:off x="7213997" y="3234928"/>
            <a:ext cx="401242" cy="392906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6352B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603702-F355-102B-D56B-DA96D218A400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7414618" y="3627834"/>
            <a:ext cx="1" cy="980563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6998122-39F6-70CC-E025-56257044DC9D}"/>
              </a:ext>
            </a:extLst>
          </p:cNvPr>
          <p:cNvSpPr txBox="1"/>
          <p:nvPr/>
        </p:nvSpPr>
        <p:spPr>
          <a:xfrm>
            <a:off x="5059771" y="1782719"/>
            <a:ext cx="2970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Data processing chip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5233B2-BAC1-FFF2-8D6C-589C82BABC84}"/>
              </a:ext>
            </a:extLst>
          </p:cNvPr>
          <p:cNvSpPr/>
          <p:nvPr/>
        </p:nvSpPr>
        <p:spPr>
          <a:xfrm>
            <a:off x="6142437" y="2922508"/>
            <a:ext cx="805656" cy="1027986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6352B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1BFD27-35B3-1951-3D9D-85BA8A427858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6545265" y="2244384"/>
            <a:ext cx="0" cy="67812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232820-10F1-2440-6579-71E921C10265}"/>
              </a:ext>
            </a:extLst>
          </p:cNvPr>
          <p:cNvSpPr txBox="1"/>
          <p:nvPr/>
        </p:nvSpPr>
        <p:spPr>
          <a:xfrm>
            <a:off x="2497658" y="4608397"/>
            <a:ext cx="2970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E6352B"/>
                </a:solidFill>
              </a:rPr>
              <a:t>Pins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AD5BD9-7716-1636-331D-427949040A55}"/>
              </a:ext>
            </a:extLst>
          </p:cNvPr>
          <p:cNvSpPr/>
          <p:nvPr/>
        </p:nvSpPr>
        <p:spPr>
          <a:xfrm>
            <a:off x="3843884" y="2922508"/>
            <a:ext cx="278536" cy="1027986"/>
          </a:xfrm>
          <a:prstGeom prst="rect">
            <a:avLst/>
          </a:prstGeom>
          <a:noFill/>
          <a:ln w="57150">
            <a:solidFill>
              <a:srgbClr val="E635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6352B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DB2A81-D537-8345-F007-CAECBF8F3673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3983152" y="3950494"/>
            <a:ext cx="0" cy="657903"/>
          </a:xfrm>
          <a:prstGeom prst="line">
            <a:avLst/>
          </a:prstGeom>
          <a:ln w="57150">
            <a:solidFill>
              <a:srgbClr val="E6352B"/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33C7EF5-6A24-9DAF-EDDC-6F99ECB3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60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2AEF0-08DC-F76D-33B6-5710450E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DHT22 temperature and humidity sensor</a:t>
            </a:r>
          </a:p>
        </p:txBody>
      </p:sp>
      <p:pic>
        <p:nvPicPr>
          <p:cNvPr id="4" name="Picture 3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B7D44489-CF85-0B10-5A7A-A613B48C781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0F1EB79-A236-E4AF-C224-08514903A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4167166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		</a:t>
            </a:r>
            <a:r>
              <a:rPr lang="en-US" sz="1600">
                <a:solidFill>
                  <a:srgbClr val="728E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#include </a:t>
            </a:r>
            <a:r>
              <a:rPr lang="en-US" sz="1600">
                <a:solidFill>
                  <a:srgbClr val="005C5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“DHT.h”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		</a:t>
            </a:r>
            <a:r>
              <a:rPr lang="en-US" sz="16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dhtPin = 13;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3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		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DHT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myDHT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(dhtPin, DHT22);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6		</a:t>
            </a:r>
            <a:r>
              <a:rPr lang="en-US" sz="16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float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humidity;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7		</a:t>
            </a:r>
            <a:r>
              <a:rPr lang="en-US" sz="16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float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temperature;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8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9		</a:t>
            </a:r>
            <a:r>
              <a:rPr lang="en-US" sz="16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void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setup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 {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11	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Serial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begin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(9600);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12	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myDHT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begin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();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13		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5244F-CE61-631D-C98B-7776BE3F8B13}"/>
              </a:ext>
            </a:extLst>
          </p:cNvPr>
          <p:cNvSpPr txBox="1"/>
          <p:nvPr/>
        </p:nvSpPr>
        <p:spPr>
          <a:xfrm>
            <a:off x="838200" y="1456293"/>
            <a:ext cx="632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8_TemperatureAndHumiditySensor.ino </a:t>
            </a:r>
            <a:r>
              <a:rPr lang="en-US"/>
              <a:t>—</a:t>
            </a:r>
            <a:r>
              <a:rPr lang="en-US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setup</a:t>
            </a:r>
            <a:r>
              <a:rPr lang="en-US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  <a:endParaRPr lang="en-US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BE09A2-3D31-8B85-622C-36611765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6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3320-24DB-F9D6-069A-3A13FFA5C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HC-SR04 ultrasonic sensor</a:t>
            </a:r>
          </a:p>
        </p:txBody>
      </p:sp>
      <p:pic>
        <p:nvPicPr>
          <p:cNvPr id="67" name="Picture 66" descr="Close-up of a blue circuit board&#10;&#10;AI-generated content may be incorrect.">
            <a:extLst>
              <a:ext uri="{FF2B5EF4-FFF2-40B4-BE49-F238E27FC236}">
                <a16:creationId xmlns:a16="http://schemas.microsoft.com/office/drawing/2014/main" id="{1A50AC2A-4E15-2032-AB8F-BF2730843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994" y="2465619"/>
            <a:ext cx="4246012" cy="192676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62CBCF-F635-AAFC-1E73-20444D3B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24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2072D-5161-C643-F4FC-2679E54A3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E576D-7146-BAA3-2824-00041861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DHT22 temperature and humidity sensor</a:t>
            </a:r>
          </a:p>
        </p:txBody>
      </p:sp>
      <p:pic>
        <p:nvPicPr>
          <p:cNvPr id="4" name="Picture 3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5047A95A-FF85-DBA3-F03D-30F06E6EB1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712660-DE76-D7CB-7617-C0336B3BC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3817327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14		</a:t>
            </a:r>
            <a:r>
              <a:rPr lang="en-US" sz="1600">
                <a:solidFill>
                  <a:srgbClr val="00979D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void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 {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15			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humidity = 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myDHT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readHumidity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();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16			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temperature = 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myDHT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readTemperature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();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17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18	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Serial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1600">
                <a:solidFill>
                  <a:srgbClr val="005C5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“Humidity: ”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);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19	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Serial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(humidity);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20	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Serial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1600">
                <a:solidFill>
                  <a:srgbClr val="005C5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“Temperature: ”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);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21	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Serial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(temperature);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22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23	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delay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(1000);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24		}</a:t>
            </a:r>
            <a:endParaRPr lang="en-US" sz="1600">
              <a:solidFill>
                <a:srgbClr val="4E5B6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99CD4-8382-3A97-1B6C-4B98417BA1AD}"/>
              </a:ext>
            </a:extLst>
          </p:cNvPr>
          <p:cNvSpPr txBox="1"/>
          <p:nvPr/>
        </p:nvSpPr>
        <p:spPr>
          <a:xfrm>
            <a:off x="838200" y="1456293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8_TemperatureAndHumiditySensor.ino </a:t>
            </a:r>
            <a:r>
              <a:rPr lang="en-US"/>
              <a:t>—</a:t>
            </a:r>
            <a:r>
              <a:rPr lang="en-US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loop</a:t>
            </a:r>
            <a:r>
              <a:rPr lang="en-US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  <a:endParaRPr lang="en-US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E280C1-012C-9471-B67B-1ABE8F42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52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C2DEB-D643-A744-05C7-42648F3CE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8998-A59A-014A-13AA-AB037526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DHT22 temperature and humidity sensor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249084-2852-215D-2651-1112D3DE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31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847218-9C9B-E475-6987-44DB92FF9866}"/>
              </a:ext>
            </a:extLst>
          </p:cNvPr>
          <p:cNvSpPr txBox="1"/>
          <p:nvPr/>
        </p:nvSpPr>
        <p:spPr>
          <a:xfrm>
            <a:off x="3907242" y="5291038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5V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85ED04-9D11-7495-4918-FA4D136BB2FD}"/>
              </a:ext>
            </a:extLst>
          </p:cNvPr>
          <p:cNvSpPr txBox="1"/>
          <p:nvPr/>
        </p:nvSpPr>
        <p:spPr>
          <a:xfrm>
            <a:off x="5450631" y="5905644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Pin 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0CFF2B-22D1-04BC-07E2-B0D4B7F94893}"/>
              </a:ext>
            </a:extLst>
          </p:cNvPr>
          <p:cNvSpPr txBox="1"/>
          <p:nvPr/>
        </p:nvSpPr>
        <p:spPr>
          <a:xfrm>
            <a:off x="7757925" y="5289708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GND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27438CC-BCEC-5CE9-0E34-2AAC55A8A761}"/>
              </a:ext>
            </a:extLst>
          </p:cNvPr>
          <p:cNvCxnSpPr>
            <a:cxnSpLocks/>
            <a:stCxn id="22" idx="2"/>
            <a:endCxn id="12" idx="3"/>
          </p:cNvCxnSpPr>
          <p:nvPr/>
        </p:nvCxnSpPr>
        <p:spPr>
          <a:xfrm rot="5400000">
            <a:off x="4960984" y="4685109"/>
            <a:ext cx="336378" cy="1337147"/>
          </a:xfrm>
          <a:prstGeom prst="bentConnector2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DEB1290-6E79-8BD4-3B6A-7C886ED24CC9}"/>
              </a:ext>
            </a:extLst>
          </p:cNvPr>
          <p:cNvCxnSpPr>
            <a:cxnSpLocks/>
            <a:stCxn id="21" idx="2"/>
            <a:endCxn id="15" idx="1"/>
          </p:cNvCxnSpPr>
          <p:nvPr/>
        </p:nvCxnSpPr>
        <p:spPr>
          <a:xfrm rot="16200000" flipH="1">
            <a:off x="6903142" y="4665758"/>
            <a:ext cx="335048" cy="1374518"/>
          </a:xfrm>
          <a:prstGeom prst="bentConnector2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2C6DCAB-1163-25A7-1CEB-095744045046}"/>
              </a:ext>
            </a:extLst>
          </p:cNvPr>
          <p:cNvCxnSpPr>
            <a:cxnSpLocks/>
            <a:stCxn id="19" idx="2"/>
            <a:endCxn id="14" idx="0"/>
          </p:cNvCxnSpPr>
          <p:nvPr/>
        </p:nvCxnSpPr>
        <p:spPr>
          <a:xfrm>
            <a:off x="6088912" y="5185493"/>
            <a:ext cx="7088" cy="72015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C925D98-3ADD-E4C3-CE5D-56BE1506E82E}"/>
              </a:ext>
            </a:extLst>
          </p:cNvPr>
          <p:cNvGrpSpPr/>
          <p:nvPr/>
        </p:nvGrpSpPr>
        <p:grpSpPr>
          <a:xfrm>
            <a:off x="5304354" y="1672507"/>
            <a:ext cx="1583292" cy="3512986"/>
            <a:chOff x="5304354" y="1638509"/>
            <a:chExt cx="1583292" cy="35129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6451DE-A8BC-5F86-EEFE-8EDD62C02C8C}"/>
                </a:ext>
              </a:extLst>
            </p:cNvPr>
            <p:cNvSpPr/>
            <p:nvPr/>
          </p:nvSpPr>
          <p:spPr>
            <a:xfrm>
              <a:off x="5304354" y="2051500"/>
              <a:ext cx="1583292" cy="2624672"/>
            </a:xfrm>
            <a:prstGeom prst="rect">
              <a:avLst/>
            </a:prstGeom>
            <a:solidFill>
              <a:srgbClr val="0097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875290-7D80-D172-2AE4-DD8F832688AA}"/>
                </a:ext>
              </a:extLst>
            </p:cNvPr>
            <p:cNvSpPr txBox="1"/>
            <p:nvPr/>
          </p:nvSpPr>
          <p:spPr>
            <a:xfrm rot="16200000">
              <a:off x="5828047" y="3933725"/>
              <a:ext cx="554960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+</a:t>
              </a:r>
            </a:p>
            <a:p>
              <a:pPr>
                <a:spcBef>
                  <a:spcPts val="600"/>
                </a:spcBef>
              </a:pPr>
              <a:r>
                <a:rPr lang="en-US" altLang="zh-CN" sz="1600" dirty="0">
                  <a:solidFill>
                    <a:schemeClr val="bg1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OUT</a:t>
              </a:r>
            </a:p>
            <a:p>
              <a:pPr>
                <a:spcBef>
                  <a:spcPts val="600"/>
                </a:spcBef>
              </a:pPr>
              <a:r>
                <a:rPr lang="en-US" sz="1600" dirty="0">
                  <a:solidFill>
                    <a:schemeClr val="bg1">
                      <a:lumMod val="95000"/>
                    </a:schemeClr>
                  </a:solidFill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-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5CF5930-98C9-622F-EBC3-4A079333553C}"/>
                </a:ext>
              </a:extLst>
            </p:cNvPr>
            <p:cNvGrpSpPr/>
            <p:nvPr/>
          </p:nvGrpSpPr>
          <p:grpSpPr>
            <a:xfrm>
              <a:off x="5758996" y="4676171"/>
              <a:ext cx="663161" cy="475324"/>
              <a:chOff x="5758996" y="4393140"/>
              <a:chExt cx="663161" cy="47532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63D4C7C-5902-1B28-8C9F-6AA7F86F4566}"/>
                  </a:ext>
                </a:extLst>
              </p:cNvPr>
              <p:cNvSpPr/>
              <p:nvPr/>
            </p:nvSpPr>
            <p:spPr>
              <a:xfrm>
                <a:off x="6050162" y="4393140"/>
                <a:ext cx="77500" cy="4753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4ED5B2F-0F38-CB5C-CBCA-6A3E0AC4C9D2}"/>
                  </a:ext>
                </a:extLst>
              </p:cNvPr>
              <p:cNvSpPr/>
              <p:nvPr/>
            </p:nvSpPr>
            <p:spPr>
              <a:xfrm>
                <a:off x="6344657" y="4393140"/>
                <a:ext cx="77500" cy="4753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1E98B93-AB8D-D912-AC99-BF0E9A10949B}"/>
                  </a:ext>
                </a:extLst>
              </p:cNvPr>
              <p:cNvSpPr/>
              <p:nvPr/>
            </p:nvSpPr>
            <p:spPr>
              <a:xfrm>
                <a:off x="5758996" y="4393140"/>
                <a:ext cx="77500" cy="4753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5CBFE4A-A60F-5AB5-821D-94CEFF4966D9}"/>
                </a:ext>
              </a:extLst>
            </p:cNvPr>
            <p:cNvSpPr/>
            <p:nvPr/>
          </p:nvSpPr>
          <p:spPr>
            <a:xfrm>
              <a:off x="5362574" y="1638509"/>
              <a:ext cx="1463675" cy="2258912"/>
            </a:xfrm>
            <a:custGeom>
              <a:avLst/>
              <a:gdLst>
                <a:gd name="connsiteX0" fmla="*/ 242451 w 1463675"/>
                <a:gd name="connsiteY0" fmla="*/ 0 h 2258912"/>
                <a:gd name="connsiteX1" fmla="*/ 1221224 w 1463675"/>
                <a:gd name="connsiteY1" fmla="*/ 0 h 2258912"/>
                <a:gd name="connsiteX2" fmla="*/ 1463674 w 1463675"/>
                <a:gd name="connsiteY2" fmla="*/ 242451 h 2258912"/>
                <a:gd name="connsiteX3" fmla="*/ 1463674 w 1463675"/>
                <a:gd name="connsiteY3" fmla="*/ 292346 h 2258912"/>
                <a:gd name="connsiteX4" fmla="*/ 1463675 w 1463675"/>
                <a:gd name="connsiteY4" fmla="*/ 292346 h 2258912"/>
                <a:gd name="connsiteX5" fmla="*/ 1463675 w 1463675"/>
                <a:gd name="connsiteY5" fmla="*/ 2258912 h 2258912"/>
                <a:gd name="connsiteX6" fmla="*/ 0 w 1463675"/>
                <a:gd name="connsiteY6" fmla="*/ 2258912 h 2258912"/>
                <a:gd name="connsiteX7" fmla="*/ 0 w 1463675"/>
                <a:gd name="connsiteY7" fmla="*/ 484901 h 2258912"/>
                <a:gd name="connsiteX8" fmla="*/ 0 w 1463675"/>
                <a:gd name="connsiteY8" fmla="*/ 292346 h 2258912"/>
                <a:gd name="connsiteX9" fmla="*/ 0 w 1463675"/>
                <a:gd name="connsiteY9" fmla="*/ 242451 h 225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3675" h="2258912">
                  <a:moveTo>
                    <a:pt x="242451" y="0"/>
                  </a:moveTo>
                  <a:lnTo>
                    <a:pt x="1221224" y="0"/>
                  </a:lnTo>
                  <a:lnTo>
                    <a:pt x="1463674" y="242451"/>
                  </a:lnTo>
                  <a:lnTo>
                    <a:pt x="1463674" y="292346"/>
                  </a:lnTo>
                  <a:lnTo>
                    <a:pt x="1463675" y="292346"/>
                  </a:lnTo>
                  <a:lnTo>
                    <a:pt x="1463675" y="2258912"/>
                  </a:lnTo>
                  <a:lnTo>
                    <a:pt x="0" y="2258912"/>
                  </a:lnTo>
                  <a:lnTo>
                    <a:pt x="0" y="484901"/>
                  </a:lnTo>
                  <a:lnTo>
                    <a:pt x="0" y="292346"/>
                  </a:lnTo>
                  <a:lnTo>
                    <a:pt x="0" y="242451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09A1BE2-60DF-A45B-108F-0C72EE47FD40}"/>
                </a:ext>
              </a:extLst>
            </p:cNvPr>
            <p:cNvGrpSpPr/>
            <p:nvPr/>
          </p:nvGrpSpPr>
          <p:grpSpPr>
            <a:xfrm>
              <a:off x="5740992" y="2138534"/>
              <a:ext cx="690961" cy="1749710"/>
              <a:chOff x="5740992" y="1716504"/>
              <a:chExt cx="690961" cy="1897886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6312C8B-90E4-B636-1CEB-5932AA1C1A42}"/>
                  </a:ext>
                </a:extLst>
              </p:cNvPr>
              <p:cNvSpPr/>
              <p:nvPr/>
            </p:nvSpPr>
            <p:spPr>
              <a:xfrm>
                <a:off x="6037657" y="1719758"/>
                <a:ext cx="113508" cy="18946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5E970F0-A82C-6A0B-DC40-1AF454DCFD43}"/>
                  </a:ext>
                </a:extLst>
              </p:cNvPr>
              <p:cNvSpPr/>
              <p:nvPr/>
            </p:nvSpPr>
            <p:spPr>
              <a:xfrm>
                <a:off x="6318445" y="1716505"/>
                <a:ext cx="113508" cy="18946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F135D42-9F3C-9B4A-36EC-E0066D3E56B9}"/>
                  </a:ext>
                </a:extLst>
              </p:cNvPr>
              <p:cNvSpPr/>
              <p:nvPr/>
            </p:nvSpPr>
            <p:spPr>
              <a:xfrm>
                <a:off x="5740992" y="1716504"/>
                <a:ext cx="113508" cy="18946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953707E-CDC9-37B5-57E8-5546C07658AE}"/>
                </a:ext>
              </a:extLst>
            </p:cNvPr>
            <p:cNvGrpSpPr/>
            <p:nvPr/>
          </p:nvGrpSpPr>
          <p:grpSpPr>
            <a:xfrm>
              <a:off x="5377937" y="2302768"/>
              <a:ext cx="1433627" cy="1359875"/>
              <a:chOff x="5362573" y="2019737"/>
              <a:chExt cx="1463677" cy="135987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2B6E611-B74F-B90E-B300-DCDE48F3E3DE}"/>
                  </a:ext>
                </a:extLst>
              </p:cNvPr>
              <p:cNvSpPr/>
              <p:nvPr/>
            </p:nvSpPr>
            <p:spPr>
              <a:xfrm rot="16200000">
                <a:off x="6037659" y="1344653"/>
                <a:ext cx="113508" cy="14636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396DCF6-3690-0CBF-B3CB-337FF482B64A}"/>
                  </a:ext>
                </a:extLst>
              </p:cNvPr>
              <p:cNvSpPr/>
              <p:nvPr/>
            </p:nvSpPr>
            <p:spPr>
              <a:xfrm rot="16200000">
                <a:off x="6037659" y="1656246"/>
                <a:ext cx="113508" cy="14636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D8764C6-129F-3737-D7AC-8D9A5393D133}"/>
                  </a:ext>
                </a:extLst>
              </p:cNvPr>
              <p:cNvSpPr/>
              <p:nvPr/>
            </p:nvSpPr>
            <p:spPr>
              <a:xfrm rot="16200000">
                <a:off x="6037657" y="1967838"/>
                <a:ext cx="113508" cy="14636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A081F95-7482-4FDD-A157-F25F2B5BA5B1}"/>
                  </a:ext>
                </a:extLst>
              </p:cNvPr>
              <p:cNvSpPr/>
              <p:nvPr/>
            </p:nvSpPr>
            <p:spPr>
              <a:xfrm rot="16200000">
                <a:off x="6037658" y="2279430"/>
                <a:ext cx="113508" cy="146367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5199972-4D04-0332-A88B-169BFDBB77D3}"/>
                  </a:ext>
                </a:extLst>
              </p:cNvPr>
              <p:cNvSpPr/>
              <p:nvPr/>
            </p:nvSpPr>
            <p:spPr>
              <a:xfrm rot="16200000">
                <a:off x="6037658" y="2591021"/>
                <a:ext cx="113508" cy="146367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1D6435E-8FBB-BDF1-2639-14DD48ABE88B}"/>
                </a:ext>
              </a:extLst>
            </p:cNvPr>
            <p:cNvSpPr/>
            <p:nvPr/>
          </p:nvSpPr>
          <p:spPr>
            <a:xfrm>
              <a:off x="5930858" y="1731459"/>
              <a:ext cx="316107" cy="32004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19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4DC4D-4DAB-1F88-5C50-3F293E90D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E7836-55C5-A5F2-A741-208FC49F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DHT22 temperature and humidity sensor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040D34-2EB4-4B83-BCD3-35DE9277C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318933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		</a:t>
            </a:r>
            <a:r>
              <a:rPr lang="en-US" sz="1600">
                <a:solidFill>
                  <a:srgbClr val="728E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#include </a:t>
            </a:r>
            <a:r>
              <a:rPr lang="en-US" sz="1600">
                <a:solidFill>
                  <a:srgbClr val="005C5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“DHT.h”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C15665-916E-C480-2BCE-EF365EC1A292}"/>
              </a:ext>
            </a:extLst>
          </p:cNvPr>
          <p:cNvSpPr txBox="1">
            <a:spLocks/>
          </p:cNvSpPr>
          <p:nvPr/>
        </p:nvSpPr>
        <p:spPr>
          <a:xfrm>
            <a:off x="838200" y="2279495"/>
            <a:ext cx="6807077" cy="1091646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configuration and data fetching process is like HC-SR04 ultrasonic sensor, but more complicated</a:t>
            </a:r>
          </a:p>
        </p:txBody>
      </p:sp>
      <p:pic>
        <p:nvPicPr>
          <p:cNvPr id="3" name="Picture 3" descr="Document with solid fill">
            <a:extLst>
              <a:ext uri="{FF2B5EF4-FFF2-40B4-BE49-F238E27FC236}">
                <a16:creationId xmlns:a16="http://schemas.microsoft.com/office/drawing/2014/main" id="{E598CC73-9A3F-C6C5-B875-6EF8A8C0B6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97369-2F47-8BE3-6073-3498F202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2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790AD-C8DE-CF54-6485-ACBFD59D3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331E3-7EDC-6C7E-B9C3-C88A8FD4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DHT22 temperature and humidity sensor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009C43-D257-B44D-8758-161CEDF5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318933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		</a:t>
            </a:r>
            <a:r>
              <a:rPr lang="en-US" sz="1600">
                <a:solidFill>
                  <a:srgbClr val="728E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#include </a:t>
            </a:r>
            <a:r>
              <a:rPr lang="en-US" sz="1600">
                <a:solidFill>
                  <a:srgbClr val="005C5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“DHT.h”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EC5DC7-50F6-A767-F482-FC9C59ECD7BF}"/>
              </a:ext>
            </a:extLst>
          </p:cNvPr>
          <p:cNvSpPr txBox="1">
            <a:spLocks/>
          </p:cNvSpPr>
          <p:nvPr/>
        </p:nvSpPr>
        <p:spPr>
          <a:xfrm>
            <a:off x="838200" y="2279495"/>
            <a:ext cx="6807077" cy="2870273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</a:pPr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configuration and data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fetching process is like HC-SR04 ultrasonic sensor, but more complicated</a:t>
            </a:r>
          </a:p>
          <a:p>
            <a:pPr algn="just">
              <a:spcBef>
                <a:spcPts val="1200"/>
              </a:spcBef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Arduino IDE provides large amount of libraries</a:t>
            </a:r>
          </a:p>
          <a:p>
            <a:pPr lvl="1" algn="just">
              <a:spcBef>
                <a:spcPts val="1200"/>
              </a:spcBef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library management</a:t>
            </a:r>
          </a:p>
          <a:p>
            <a:pPr lvl="1" algn="just">
              <a:spcBef>
                <a:spcPts val="1200"/>
              </a:spcBef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“DHT Sensor Library”</a:t>
            </a:r>
          </a:p>
          <a:p>
            <a:pPr lvl="1" algn="just">
              <a:spcBef>
                <a:spcPts val="1200"/>
              </a:spcBef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install all</a:t>
            </a:r>
          </a:p>
        </p:txBody>
      </p:sp>
      <p:pic>
        <p:nvPicPr>
          <p:cNvPr id="3" name="Picture 3" descr="Document with solid fill">
            <a:extLst>
              <a:ext uri="{FF2B5EF4-FFF2-40B4-BE49-F238E27FC236}">
                <a16:creationId xmlns:a16="http://schemas.microsoft.com/office/drawing/2014/main" id="{53C99EB9-7895-8602-E30F-8CF5EF719AA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E5C02-D0F3-9BA7-C6DC-C76C7043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92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20051-DA16-3111-7088-2146804C9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99D4-673B-043C-D8F6-E05F641D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DHT22 temperature and humidity sensor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ACA9AD-E933-0614-903F-FA91C4377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318933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		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DHT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myDHT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(dhtPin, DHT22);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3F8E71D-08DD-9675-AB72-7B950CD22E30}"/>
              </a:ext>
            </a:extLst>
          </p:cNvPr>
          <p:cNvSpPr txBox="1">
            <a:spLocks/>
          </p:cNvSpPr>
          <p:nvPr/>
        </p:nvSpPr>
        <p:spPr>
          <a:xfrm>
            <a:off x="838200" y="2279495"/>
            <a:ext cx="6807077" cy="42684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</a:pP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the way to create a variable of class type</a:t>
            </a:r>
          </a:p>
        </p:txBody>
      </p:sp>
      <p:pic>
        <p:nvPicPr>
          <p:cNvPr id="3" name="Picture 3" descr="Document with solid fill">
            <a:extLst>
              <a:ext uri="{FF2B5EF4-FFF2-40B4-BE49-F238E27FC236}">
                <a16:creationId xmlns:a16="http://schemas.microsoft.com/office/drawing/2014/main" id="{8DC816AF-DAE7-7997-005B-765EC72008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12254-BC40-4E65-81C5-4221BF25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64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CD8A9-E670-8F67-4E49-082965CCF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4F3F-2AC1-ACF4-B6D8-77A612CD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DHT22 temperature and humidity sensor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115599-72B3-20E8-6865-6AB1B5844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318933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		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DHT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myDHT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(dhtPin, DHT22);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7938B8-F98B-72F1-EA83-4D23626C234D}"/>
              </a:ext>
            </a:extLst>
          </p:cNvPr>
          <p:cNvSpPr txBox="1">
            <a:spLocks/>
          </p:cNvSpPr>
          <p:nvPr/>
        </p:nvSpPr>
        <p:spPr>
          <a:xfrm>
            <a:off x="838200" y="2279495"/>
            <a:ext cx="6807077" cy="291329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</a:pPr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the way to create a variable of class type</a:t>
            </a:r>
          </a:p>
          <a:p>
            <a:pPr algn="just">
              <a:spcBef>
                <a:spcPts val="1200"/>
              </a:spcBef>
            </a:pP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create a DHT sensor object named </a:t>
            </a:r>
            <a:r>
              <a:rPr lang="en-US" sz="20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myDHT</a:t>
            </a:r>
          </a:p>
          <a:p>
            <a:pPr lvl="1" algn="just">
              <a:spcBef>
                <a:spcPts val="1200"/>
              </a:spcBef>
            </a:pPr>
            <a:r>
              <a:rPr lang="en-US" sz="1800">
                <a:solidFill>
                  <a:srgbClr val="4E5B61"/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DHT</a:t>
            </a:r>
            <a:r>
              <a:rPr lang="en-US" sz="2000"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is a class from </a:t>
            </a:r>
            <a:r>
              <a:rPr lang="en-US" sz="1800">
                <a:solidFill>
                  <a:srgbClr val="005C5F"/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“DHT.h”</a:t>
            </a:r>
          </a:p>
          <a:p>
            <a:pPr lvl="1" algn="just">
              <a:spcBef>
                <a:spcPts val="1200"/>
              </a:spcBef>
            </a:pPr>
            <a:r>
              <a:rPr lang="en-US" sz="18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myDHT</a:t>
            </a:r>
            <a:r>
              <a:rPr lang="en-US" sz="2000">
                <a:solidFill>
                  <a:srgbClr val="005C5F"/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is the name of the class and can be named anything</a:t>
            </a:r>
          </a:p>
          <a:p>
            <a:pPr lvl="1" algn="just">
              <a:spcBef>
                <a:spcPts val="1200"/>
              </a:spcBef>
            </a:pPr>
            <a:r>
              <a:rPr lang="en-US" sz="1800">
                <a:solidFill>
                  <a:srgbClr val="4E5B61"/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dhtPin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 tells which pin is being used</a:t>
            </a:r>
          </a:p>
          <a:p>
            <a:pPr lvl="1" algn="just">
              <a:spcBef>
                <a:spcPts val="1200"/>
              </a:spcBef>
            </a:pPr>
            <a:r>
              <a:rPr lang="en-US" sz="1800">
                <a:solidFill>
                  <a:srgbClr val="4E5B61"/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DHT22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ea typeface="Fira Code" panose="020B0809050000020004" pitchFamily="49" charset="0"/>
                <a:cs typeface="Fira Code" panose="020B0809050000020004" pitchFamily="49" charset="0"/>
              </a:rPr>
              <a:t> tells the object device type</a:t>
            </a:r>
          </a:p>
        </p:txBody>
      </p:sp>
      <p:pic>
        <p:nvPicPr>
          <p:cNvPr id="3" name="Picture 3" descr="Document with solid fill">
            <a:extLst>
              <a:ext uri="{FF2B5EF4-FFF2-40B4-BE49-F238E27FC236}">
                <a16:creationId xmlns:a16="http://schemas.microsoft.com/office/drawing/2014/main" id="{D86C71FF-B466-35B0-0A89-523F54C5D4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5122E-FC2C-A1C9-7465-27F22DD0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888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A49BB-7305-DEA3-8EAE-8F9E2878B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AFA5-BB26-1BA5-27F1-A4578632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DHT22 temperature and humidity sensor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87B9FC-DB51-7889-D92F-8CB5865C3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318933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12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myDHT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begin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8C6267-994E-9899-B4EE-3045DAC6644F}"/>
              </a:ext>
            </a:extLst>
          </p:cNvPr>
          <p:cNvSpPr txBox="1">
            <a:spLocks/>
          </p:cNvSpPr>
          <p:nvPr/>
        </p:nvSpPr>
        <p:spPr>
          <a:xfrm>
            <a:off x="838200" y="2279495"/>
            <a:ext cx="6807077" cy="42684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</a:pP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initialize the sensor</a:t>
            </a:r>
            <a:endParaRPr lang="en-US" sz="2000">
              <a:solidFill>
                <a:srgbClr val="D354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3" name="Picture 3" descr="Document with solid fill">
            <a:extLst>
              <a:ext uri="{FF2B5EF4-FFF2-40B4-BE49-F238E27FC236}">
                <a16:creationId xmlns:a16="http://schemas.microsoft.com/office/drawing/2014/main" id="{2C5618AB-8480-CDFF-33F9-22DB6E1E9A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9E080-135F-D02D-58A9-89509861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591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5755502-85CC-2BE4-E91D-8A38613B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4.2 DHT22 temperature and humidity sensor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81F900-C8FF-7ECE-2AED-75341DB7C6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807077" cy="66877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74320"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15			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humidity = 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myDHT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readHumidity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();</a:t>
            </a:r>
          </a:p>
          <a:p>
            <a:pPr marL="0" indent="0" defTabSz="274320"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16			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temperature = 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myDHT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readTemperature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279795-7957-12BC-08FE-1B37B245460F}"/>
              </a:ext>
            </a:extLst>
          </p:cNvPr>
          <p:cNvSpPr txBox="1">
            <a:spLocks/>
          </p:cNvSpPr>
          <p:nvPr/>
        </p:nvSpPr>
        <p:spPr>
          <a:xfrm>
            <a:off x="838199" y="2629335"/>
            <a:ext cx="6807077" cy="76335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</a:pP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the sensor can be easily fetched using these functions from the library</a:t>
            </a:r>
            <a:endParaRPr lang="en-US" sz="2000">
              <a:solidFill>
                <a:srgbClr val="D354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pic>
        <p:nvPicPr>
          <p:cNvPr id="10" name="Picture 3" descr="Document with solid fill">
            <a:extLst>
              <a:ext uri="{FF2B5EF4-FFF2-40B4-BE49-F238E27FC236}">
                <a16:creationId xmlns:a16="http://schemas.microsoft.com/office/drawing/2014/main" id="{6D748EEA-2349-99B5-5D4A-748E935160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D86135-1620-9607-F4DF-1BF112E0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835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4EA5-512C-831B-6B15-53231051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DHT22 temperature and humidity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325FE-30DF-6224-C69A-26751240D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4351338"/>
          </a:xfrm>
        </p:spPr>
        <p:txBody>
          <a:bodyPr/>
          <a:lstStyle/>
          <a:p>
            <a:r>
              <a:rPr lang="en-US"/>
              <a:t>How do I know how to use this library???</a:t>
            </a:r>
          </a:p>
        </p:txBody>
      </p:sp>
      <p:pic>
        <p:nvPicPr>
          <p:cNvPr id="4" name="Picture 3" descr="Question Mark with solid fill">
            <a:extLst>
              <a:ext uri="{FF2B5EF4-FFF2-40B4-BE49-F238E27FC236}">
                <a16:creationId xmlns:a16="http://schemas.microsoft.com/office/drawing/2014/main" id="{C3D232B4-001E-B0EC-08BB-A145AC296E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23431-058C-ED4C-CB04-938592E2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025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7B122-EBC6-94BA-CE2E-E18DE6F5B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482D-13D9-1CD1-6764-92A1F802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DHT22 temperature and humidity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9B1D0-ACE7-C543-B4FE-21735ACB6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4351338"/>
          </a:xfrm>
        </p:spPr>
        <p:txBody>
          <a:bodyPr/>
          <a:lstStyle/>
          <a:p>
            <a:r>
              <a:rPr lang="en-US"/>
              <a:t>How do I know how to use this library???</a:t>
            </a:r>
          </a:p>
          <a:p>
            <a:pPr lvl="1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check GitHub</a:t>
            </a:r>
          </a:p>
          <a:p>
            <a:pPr lvl="2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README.md</a:t>
            </a:r>
          </a:p>
          <a:p>
            <a:pPr lvl="2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keywords.txt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F9A0509-4C83-9E0E-2B1D-21998DBBA890}"/>
              </a:ext>
            </a:extLst>
          </p:cNvPr>
          <p:cNvGrpSpPr/>
          <p:nvPr/>
        </p:nvGrpSpPr>
        <p:grpSpPr>
          <a:xfrm>
            <a:off x="7645277" y="1690688"/>
            <a:ext cx="4169816" cy="4242816"/>
            <a:chOff x="7645277" y="1307592"/>
            <a:chExt cx="4169816" cy="42428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13E010-1EFB-67E4-A433-F51C77A2E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40665"/>
            <a:stretch/>
          </p:blipFill>
          <p:spPr>
            <a:xfrm>
              <a:off x="7645277" y="1307592"/>
              <a:ext cx="4169816" cy="424281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C0931A-7111-BAB6-28A4-2E4EE13F20D4}"/>
                </a:ext>
              </a:extLst>
            </p:cNvPr>
            <p:cNvSpPr/>
            <p:nvPr/>
          </p:nvSpPr>
          <p:spPr>
            <a:xfrm>
              <a:off x="7734486" y="3934150"/>
              <a:ext cx="1030373" cy="258709"/>
            </a:xfrm>
            <a:prstGeom prst="rect">
              <a:avLst/>
            </a:prstGeom>
            <a:noFill/>
            <a:ln w="38100">
              <a:solidFill>
                <a:srgbClr val="E6352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F6633A-F421-2056-AF4E-3B5121625387}"/>
                </a:ext>
              </a:extLst>
            </p:cNvPr>
            <p:cNvSpPr/>
            <p:nvPr/>
          </p:nvSpPr>
          <p:spPr>
            <a:xfrm>
              <a:off x="7734486" y="4573150"/>
              <a:ext cx="1030373" cy="258709"/>
            </a:xfrm>
            <a:prstGeom prst="rect">
              <a:avLst/>
            </a:prstGeom>
            <a:noFill/>
            <a:ln w="38100">
              <a:solidFill>
                <a:srgbClr val="E6352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A6A04-81F9-7804-014E-E2A5D1AD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1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7737A-82B8-3311-13AD-5E711D879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ose-up of a blue circuit board&#10;&#10;AI-generated content may be incorrect.">
            <a:extLst>
              <a:ext uri="{FF2B5EF4-FFF2-40B4-BE49-F238E27FC236}">
                <a16:creationId xmlns:a16="http://schemas.microsoft.com/office/drawing/2014/main" id="{7F0B38EF-F68D-382B-608C-0F310901A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994" y="2465619"/>
            <a:ext cx="4246012" cy="1926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43EFBB-4E2F-C959-6D05-409D44F16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HC-SR04 ultrasonic sensor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919100-1565-4B9B-81EF-8B4EA58B84F1}"/>
              </a:ext>
            </a:extLst>
          </p:cNvPr>
          <p:cNvSpPr txBox="1"/>
          <p:nvPr/>
        </p:nvSpPr>
        <p:spPr>
          <a:xfrm>
            <a:off x="4052876" y="4688407"/>
            <a:ext cx="1695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Transmitter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A750C12-12B1-ECF3-F188-BBA2F6C77849}"/>
              </a:ext>
            </a:extLst>
          </p:cNvPr>
          <p:cNvSpPr/>
          <p:nvPr/>
        </p:nvSpPr>
        <p:spPr>
          <a:xfrm>
            <a:off x="4077841" y="2671986"/>
            <a:ext cx="1645920" cy="1645920"/>
          </a:xfrm>
          <a:prstGeom prst="ellipse">
            <a:avLst/>
          </a:prstGeom>
          <a:noFill/>
          <a:ln w="57150">
            <a:solidFill>
              <a:srgbClr val="E635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7DECD95-4461-62C3-3AED-840988881B98}"/>
              </a:ext>
            </a:extLst>
          </p:cNvPr>
          <p:cNvCxnSpPr>
            <a:cxnSpLocks/>
            <a:stCxn id="70" idx="4"/>
            <a:endCxn id="69" idx="0"/>
          </p:cNvCxnSpPr>
          <p:nvPr/>
        </p:nvCxnSpPr>
        <p:spPr>
          <a:xfrm>
            <a:off x="4900801" y="4317906"/>
            <a:ext cx="0" cy="370501"/>
          </a:xfrm>
          <a:prstGeom prst="line">
            <a:avLst/>
          </a:prstGeom>
          <a:ln w="57150">
            <a:solidFill>
              <a:srgbClr val="E6352B"/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96B07C-BE12-DB54-6C8B-8BA209A97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602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F1A9B-3D63-EAF7-BCFF-0087FA473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2CA5-086E-0463-22BA-15DD12379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DHT22 temperature and humidity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2AA24-1C5F-B2A8-A3AD-5DD8F6C2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4351338"/>
          </a:xfrm>
        </p:spPr>
        <p:txBody>
          <a:bodyPr/>
          <a:lstStyle/>
          <a:p>
            <a:r>
              <a:rPr lang="en-US"/>
              <a:t>How do I know how to use this library???</a:t>
            </a:r>
          </a:p>
          <a:p>
            <a:pPr lvl="1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check GitHub</a:t>
            </a:r>
          </a:p>
          <a:p>
            <a:pPr lvl="2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README.md</a:t>
            </a:r>
          </a:p>
          <a:p>
            <a:pPr lvl="2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keywords.txt</a:t>
            </a:r>
          </a:p>
          <a:p>
            <a:pPr lvl="1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check examples</a:t>
            </a:r>
          </a:p>
          <a:p>
            <a:pPr lvl="2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files →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75208-1CBC-9DB8-27DD-7DE6EAA17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277" y="1690688"/>
            <a:ext cx="4193531" cy="337196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E65AB-0ECC-4A74-EE62-49620C28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48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63A02-F0BB-C5B9-C32B-FE5C9F43A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80DF5-8C96-9854-B30A-7AC5807F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6CF09-F1EA-C0FC-60BE-1818DEC3E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4. Sensors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4.1 HC-SR04 ultrasonic sensor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4.2 DHT22 temperature and humidity sensor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rgbClr val="00979D"/>
                </a:solidFill>
              </a:rPr>
              <a:t>4.3 Summary</a:t>
            </a:r>
          </a:p>
          <a:p>
            <a:endParaRPr lang="en-US" dirty="0"/>
          </a:p>
        </p:txBody>
      </p:sp>
      <p:pic>
        <p:nvPicPr>
          <p:cNvPr id="4" name="Picture 3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E96FD0CE-51EF-2A4A-3177-CE8B950B4E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BAA706-47B3-5461-7236-3ACD9874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782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EAA20-EF64-447C-FDB0-85F809013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A17B-3338-756D-1DFA-70D66900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7597E-1E8C-B294-B003-E866D771F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4351338"/>
          </a:xfrm>
        </p:spPr>
        <p:txBody>
          <a:bodyPr/>
          <a:lstStyle/>
          <a:p>
            <a:r>
              <a:rPr lang="en-US"/>
              <a:t>HC-SR04 ultrasonic sensor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064FA0-A9AC-4E76-E0A6-94F24DC9CFAB}"/>
              </a:ext>
            </a:extLst>
          </p:cNvPr>
          <p:cNvGrpSpPr/>
          <p:nvPr/>
        </p:nvGrpSpPr>
        <p:grpSpPr>
          <a:xfrm>
            <a:off x="8263828" y="1555140"/>
            <a:ext cx="3008916" cy="3567841"/>
            <a:chOff x="8263828" y="1555140"/>
            <a:chExt cx="3008916" cy="3567841"/>
          </a:xfrm>
          <a:solidFill>
            <a:srgbClr val="00979D">
              <a:alpha val="20000"/>
            </a:srgb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467F5B9-C396-55EB-6841-CCDAC1F0C044}"/>
                </a:ext>
              </a:extLst>
            </p:cNvPr>
            <p:cNvSpPr/>
            <p:nvPr/>
          </p:nvSpPr>
          <p:spPr>
            <a:xfrm>
              <a:off x="9564696" y="2232641"/>
              <a:ext cx="869813" cy="913334"/>
            </a:xfrm>
            <a:custGeom>
              <a:avLst/>
              <a:gdLst>
                <a:gd name="connsiteX0" fmla="*/ 434995 w 869813"/>
                <a:gd name="connsiteY0" fmla="*/ 0 h 913334"/>
                <a:gd name="connsiteX1" fmla="*/ 434995 w 869813"/>
                <a:gd name="connsiteY1" fmla="*/ 0 h 913334"/>
                <a:gd name="connsiteX2" fmla="*/ 0 w 869813"/>
                <a:gd name="connsiteY2" fmla="*/ 429555 h 913334"/>
                <a:gd name="connsiteX3" fmla="*/ 0 w 869813"/>
                <a:gd name="connsiteY3" fmla="*/ 445875 h 913334"/>
                <a:gd name="connsiteX4" fmla="*/ 30961 w 869813"/>
                <a:gd name="connsiteY4" fmla="*/ 598157 h 913334"/>
                <a:gd name="connsiteX5" fmla="*/ 104470 w 869813"/>
                <a:gd name="connsiteY5" fmla="*/ 717576 h 913334"/>
                <a:gd name="connsiteX6" fmla="*/ 231717 w 869813"/>
                <a:gd name="connsiteY6" fmla="*/ 913335 h 913334"/>
                <a:gd name="connsiteX7" fmla="*/ 638052 w 869813"/>
                <a:gd name="connsiteY7" fmla="*/ 913335 h 913334"/>
                <a:gd name="connsiteX8" fmla="*/ 765300 w 869813"/>
                <a:gd name="connsiteY8" fmla="*/ 717576 h 913334"/>
                <a:gd name="connsiteX9" fmla="*/ 838853 w 869813"/>
                <a:gd name="connsiteY9" fmla="*/ 598157 h 913334"/>
                <a:gd name="connsiteX10" fmla="*/ 869813 w 869813"/>
                <a:gd name="connsiteY10" fmla="*/ 445875 h 913334"/>
                <a:gd name="connsiteX11" fmla="*/ 869813 w 869813"/>
                <a:gd name="connsiteY11" fmla="*/ 429555 h 913334"/>
                <a:gd name="connsiteX12" fmla="*/ 434995 w 869813"/>
                <a:gd name="connsiteY12" fmla="*/ 0 h 913334"/>
                <a:gd name="connsiteX13" fmla="*/ 455473 w 869813"/>
                <a:gd name="connsiteY13" fmla="*/ 778745 h 913334"/>
                <a:gd name="connsiteX14" fmla="*/ 455473 w 869813"/>
                <a:gd name="connsiteY14" fmla="*/ 519163 h 913334"/>
                <a:gd name="connsiteX15" fmla="*/ 221500 w 869813"/>
                <a:gd name="connsiteY15" fmla="*/ 572239 h 913334"/>
                <a:gd name="connsiteX16" fmla="*/ 455473 w 869813"/>
                <a:gd name="connsiteY16" fmla="*/ 115527 h 913334"/>
                <a:gd name="connsiteX17" fmla="*/ 455473 w 869813"/>
                <a:gd name="connsiteY17" fmla="*/ 379974 h 913334"/>
                <a:gd name="connsiteX18" fmla="*/ 698469 w 869813"/>
                <a:gd name="connsiteY18" fmla="*/ 331897 h 9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69813" h="913334">
                  <a:moveTo>
                    <a:pt x="434995" y="0"/>
                  </a:moveTo>
                  <a:lnTo>
                    <a:pt x="434995" y="0"/>
                  </a:lnTo>
                  <a:cubicBezTo>
                    <a:pt x="197440" y="1376"/>
                    <a:pt x="4365" y="192035"/>
                    <a:pt x="0" y="429555"/>
                  </a:cubicBezTo>
                  <a:lnTo>
                    <a:pt x="0" y="445875"/>
                  </a:lnTo>
                  <a:cubicBezTo>
                    <a:pt x="1893" y="497991"/>
                    <a:pt x="12353" y="549438"/>
                    <a:pt x="30961" y="598157"/>
                  </a:cubicBezTo>
                  <a:cubicBezTo>
                    <a:pt x="48219" y="641993"/>
                    <a:pt x="73107" y="682423"/>
                    <a:pt x="104470" y="717576"/>
                  </a:cubicBezTo>
                  <a:cubicBezTo>
                    <a:pt x="154320" y="777684"/>
                    <a:pt x="197019" y="843377"/>
                    <a:pt x="231717" y="913335"/>
                  </a:cubicBezTo>
                  <a:lnTo>
                    <a:pt x="638052" y="913335"/>
                  </a:lnTo>
                  <a:cubicBezTo>
                    <a:pt x="672767" y="843386"/>
                    <a:pt x="715466" y="777697"/>
                    <a:pt x="765300" y="717576"/>
                  </a:cubicBezTo>
                  <a:cubicBezTo>
                    <a:pt x="796676" y="682423"/>
                    <a:pt x="821577" y="641993"/>
                    <a:pt x="838853" y="598157"/>
                  </a:cubicBezTo>
                  <a:cubicBezTo>
                    <a:pt x="857438" y="549434"/>
                    <a:pt x="867898" y="497991"/>
                    <a:pt x="869813" y="445875"/>
                  </a:cubicBezTo>
                  <a:lnTo>
                    <a:pt x="869813" y="429555"/>
                  </a:lnTo>
                  <a:cubicBezTo>
                    <a:pt x="865311" y="192163"/>
                    <a:pt x="672427" y="1610"/>
                    <a:pt x="434995" y="0"/>
                  </a:cubicBezTo>
                  <a:close/>
                  <a:moveTo>
                    <a:pt x="455473" y="778745"/>
                  </a:moveTo>
                  <a:lnTo>
                    <a:pt x="455473" y="519163"/>
                  </a:lnTo>
                  <a:lnTo>
                    <a:pt x="221500" y="572239"/>
                  </a:lnTo>
                  <a:lnTo>
                    <a:pt x="455473" y="115527"/>
                  </a:lnTo>
                  <a:lnTo>
                    <a:pt x="455473" y="379974"/>
                  </a:lnTo>
                  <a:lnTo>
                    <a:pt x="698469" y="331897"/>
                  </a:lnTo>
                  <a:close/>
                </a:path>
              </a:pathLst>
            </a:custGeom>
            <a:grpFill/>
            <a:ln w="44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DD240BC-D2B0-D13F-1CBA-7E8F7178C81F}"/>
                </a:ext>
              </a:extLst>
            </p:cNvPr>
            <p:cNvSpPr/>
            <p:nvPr/>
          </p:nvSpPr>
          <p:spPr>
            <a:xfrm flipH="1">
              <a:off x="8263828" y="1555140"/>
              <a:ext cx="3008916" cy="3567841"/>
            </a:xfrm>
            <a:custGeom>
              <a:avLst/>
              <a:gdLst>
                <a:gd name="connsiteX0" fmla="*/ 2964248 w 3008916"/>
                <a:gd name="connsiteY0" fmla="*/ 1931357 h 3567841"/>
                <a:gd name="connsiteX1" fmla="*/ 2659066 w 3008916"/>
                <a:gd name="connsiteY1" fmla="*/ 1400606 h 3567841"/>
                <a:gd name="connsiteX2" fmla="*/ 2659066 w 3008916"/>
                <a:gd name="connsiteY2" fmla="*/ 1378491 h 3567841"/>
                <a:gd name="connsiteX3" fmla="*/ 1378473 w 3008916"/>
                <a:gd name="connsiteY3" fmla="*/ 902 h 3567841"/>
                <a:gd name="connsiteX4" fmla="*/ 886 w 3008916"/>
                <a:gd name="connsiteY4" fmla="*/ 1281492 h 3567841"/>
                <a:gd name="connsiteX5" fmla="*/ 886 w 3008916"/>
                <a:gd name="connsiteY5" fmla="*/ 1378491 h 3567841"/>
                <a:gd name="connsiteX6" fmla="*/ 522791 w 3008916"/>
                <a:gd name="connsiteY6" fmla="*/ 2448840 h 3567841"/>
                <a:gd name="connsiteX7" fmla="*/ 522791 w 3008916"/>
                <a:gd name="connsiteY7" fmla="*/ 3567841 h 3567841"/>
                <a:gd name="connsiteX8" fmla="*/ 1920437 w 3008916"/>
                <a:gd name="connsiteY8" fmla="*/ 3567841 h 3567841"/>
                <a:gd name="connsiteX9" fmla="*/ 1920437 w 3008916"/>
                <a:gd name="connsiteY9" fmla="*/ 3037090 h 3567841"/>
                <a:gd name="connsiteX10" fmla="*/ 2137161 w 3008916"/>
                <a:gd name="connsiteY10" fmla="*/ 3037090 h 3567841"/>
                <a:gd name="connsiteX11" fmla="*/ 2659141 w 3008916"/>
                <a:gd name="connsiteY11" fmla="*/ 2515259 h 3567841"/>
                <a:gd name="connsiteX12" fmla="*/ 2659066 w 3008916"/>
                <a:gd name="connsiteY12" fmla="*/ 2506338 h 3567841"/>
                <a:gd name="connsiteX13" fmla="*/ 2659066 w 3008916"/>
                <a:gd name="connsiteY13" fmla="*/ 2240962 h 3567841"/>
                <a:gd name="connsiteX14" fmla="*/ 2853675 w 3008916"/>
                <a:gd name="connsiteY14" fmla="*/ 2240962 h 3567841"/>
                <a:gd name="connsiteX15" fmla="*/ 2964248 w 3008916"/>
                <a:gd name="connsiteY15" fmla="*/ 1931357 h 3567841"/>
                <a:gd name="connsiteX16" fmla="*/ 1273230 w 3008916"/>
                <a:gd name="connsiteY16" fmla="*/ 2163915 h 3567841"/>
                <a:gd name="connsiteX17" fmla="*/ 1131696 w 3008916"/>
                <a:gd name="connsiteY17" fmla="*/ 2033217 h 3567841"/>
                <a:gd name="connsiteX18" fmla="*/ 1414454 w 3008916"/>
                <a:gd name="connsiteY18" fmla="*/ 2033217 h 3567841"/>
                <a:gd name="connsiteX19" fmla="*/ 1273230 w 3008916"/>
                <a:gd name="connsiteY19" fmla="*/ 2163915 h 3567841"/>
                <a:gd name="connsiteX20" fmla="*/ 1468104 w 3008916"/>
                <a:gd name="connsiteY20" fmla="*/ 1942768 h 3567841"/>
                <a:gd name="connsiteX21" fmla="*/ 1078356 w 3008916"/>
                <a:gd name="connsiteY21" fmla="*/ 1942768 h 3567841"/>
                <a:gd name="connsiteX22" fmla="*/ 1014794 w 3008916"/>
                <a:gd name="connsiteY22" fmla="*/ 1875810 h 3567841"/>
                <a:gd name="connsiteX23" fmla="*/ 1078356 w 3008916"/>
                <a:gd name="connsiteY23" fmla="*/ 1812248 h 3567841"/>
                <a:gd name="connsiteX24" fmla="*/ 1468104 w 3008916"/>
                <a:gd name="connsiteY24" fmla="*/ 1812248 h 3567841"/>
                <a:gd name="connsiteX25" fmla="*/ 1531666 w 3008916"/>
                <a:gd name="connsiteY25" fmla="*/ 1879206 h 3567841"/>
                <a:gd name="connsiteX26" fmla="*/ 1468104 w 3008916"/>
                <a:gd name="connsiteY26" fmla="*/ 1942768 h 3567841"/>
                <a:gd name="connsiteX27" fmla="*/ 1838745 w 3008916"/>
                <a:gd name="connsiteY27" fmla="*/ 1125676 h 3567841"/>
                <a:gd name="connsiteX28" fmla="*/ 1799381 w 3008916"/>
                <a:gd name="connsiteY28" fmla="*/ 1321435 h 3567841"/>
                <a:gd name="connsiteX29" fmla="*/ 1701060 w 3008916"/>
                <a:gd name="connsiteY29" fmla="*/ 1482430 h 3567841"/>
                <a:gd name="connsiteX30" fmla="*/ 1568637 w 3008916"/>
                <a:gd name="connsiteY30" fmla="*/ 1697517 h 3567841"/>
                <a:gd name="connsiteX31" fmla="*/ 1529671 w 3008916"/>
                <a:gd name="connsiteY31" fmla="*/ 1721666 h 3567841"/>
                <a:gd name="connsiteX32" fmla="*/ 1016611 w 3008916"/>
                <a:gd name="connsiteY32" fmla="*/ 1721666 h 3567841"/>
                <a:gd name="connsiteX33" fmla="*/ 977690 w 3008916"/>
                <a:gd name="connsiteY33" fmla="*/ 1697517 h 3567841"/>
                <a:gd name="connsiteX34" fmla="*/ 845002 w 3008916"/>
                <a:gd name="connsiteY34" fmla="*/ 1482430 h 3567841"/>
                <a:gd name="connsiteX35" fmla="*/ 746680 w 3008916"/>
                <a:gd name="connsiteY35" fmla="*/ 1321435 h 3567841"/>
                <a:gd name="connsiteX36" fmla="*/ 707316 w 3008916"/>
                <a:gd name="connsiteY36" fmla="*/ 1125676 h 3567841"/>
                <a:gd name="connsiteX37" fmla="*/ 707316 w 3008916"/>
                <a:gd name="connsiteY37" fmla="*/ 1106127 h 3567841"/>
                <a:gd name="connsiteX38" fmla="*/ 1273186 w 3008916"/>
                <a:gd name="connsiteY38" fmla="*/ 546980 h 3567841"/>
                <a:gd name="connsiteX39" fmla="*/ 1273186 w 3008916"/>
                <a:gd name="connsiteY39" fmla="*/ 546980 h 3567841"/>
                <a:gd name="connsiteX40" fmla="*/ 1838745 w 3008916"/>
                <a:gd name="connsiteY40" fmla="*/ 1105994 h 356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008916" h="3567841">
                  <a:moveTo>
                    <a:pt x="2964248" y="1931357"/>
                  </a:moveTo>
                  <a:lnTo>
                    <a:pt x="2659066" y="1400606"/>
                  </a:lnTo>
                  <a:lnTo>
                    <a:pt x="2659066" y="1378491"/>
                  </a:lnTo>
                  <a:cubicBezTo>
                    <a:pt x="2685852" y="644453"/>
                    <a:pt x="2112512" y="27687"/>
                    <a:pt x="1378473" y="902"/>
                  </a:cubicBezTo>
                  <a:cubicBezTo>
                    <a:pt x="644440" y="-25884"/>
                    <a:pt x="27671" y="547458"/>
                    <a:pt x="886" y="1281492"/>
                  </a:cubicBezTo>
                  <a:cubicBezTo>
                    <a:pt x="-295" y="1313815"/>
                    <a:pt x="-295" y="1346168"/>
                    <a:pt x="886" y="1378491"/>
                  </a:cubicBezTo>
                  <a:cubicBezTo>
                    <a:pt x="-830" y="1796971"/>
                    <a:pt x="192023" y="2192483"/>
                    <a:pt x="522791" y="2448840"/>
                  </a:cubicBezTo>
                  <a:lnTo>
                    <a:pt x="522791" y="3567841"/>
                  </a:lnTo>
                  <a:lnTo>
                    <a:pt x="1920437" y="3567841"/>
                  </a:lnTo>
                  <a:lnTo>
                    <a:pt x="1920437" y="3037090"/>
                  </a:lnTo>
                  <a:lnTo>
                    <a:pt x="2137161" y="3037090"/>
                  </a:lnTo>
                  <a:cubicBezTo>
                    <a:pt x="2425403" y="3037129"/>
                    <a:pt x="2659101" y="2803501"/>
                    <a:pt x="2659141" y="2515259"/>
                  </a:cubicBezTo>
                  <a:cubicBezTo>
                    <a:pt x="2659141" y="2512287"/>
                    <a:pt x="2659115" y="2509310"/>
                    <a:pt x="2659066" y="2506338"/>
                  </a:cubicBezTo>
                  <a:lnTo>
                    <a:pt x="2659066" y="2240962"/>
                  </a:lnTo>
                  <a:lnTo>
                    <a:pt x="2853675" y="2240962"/>
                  </a:lnTo>
                  <a:cubicBezTo>
                    <a:pt x="2968671" y="2227693"/>
                    <a:pt x="3070399" y="2095006"/>
                    <a:pt x="2964248" y="1931357"/>
                  </a:cubicBezTo>
                  <a:close/>
                  <a:moveTo>
                    <a:pt x="1273230" y="2163915"/>
                  </a:moveTo>
                  <a:cubicBezTo>
                    <a:pt x="1199154" y="2164003"/>
                    <a:pt x="1137494" y="2107062"/>
                    <a:pt x="1131696" y="2033217"/>
                  </a:cubicBezTo>
                  <a:lnTo>
                    <a:pt x="1414454" y="2033217"/>
                  </a:lnTo>
                  <a:cubicBezTo>
                    <a:pt x="1408664" y="2106943"/>
                    <a:pt x="1347186" y="2163844"/>
                    <a:pt x="1273230" y="2163915"/>
                  </a:cubicBezTo>
                  <a:close/>
                  <a:moveTo>
                    <a:pt x="1468104" y="1942768"/>
                  </a:moveTo>
                  <a:lnTo>
                    <a:pt x="1078356" y="1942768"/>
                  </a:lnTo>
                  <a:cubicBezTo>
                    <a:pt x="1042313" y="1941831"/>
                    <a:pt x="1013856" y="1911852"/>
                    <a:pt x="1014794" y="1875810"/>
                  </a:cubicBezTo>
                  <a:cubicBezTo>
                    <a:pt x="1015700" y="1841085"/>
                    <a:pt x="1043631" y="1813150"/>
                    <a:pt x="1078356" y="1812248"/>
                  </a:cubicBezTo>
                  <a:lnTo>
                    <a:pt x="1468104" y="1812248"/>
                  </a:lnTo>
                  <a:cubicBezTo>
                    <a:pt x="1504147" y="1813185"/>
                    <a:pt x="1532604" y="1843164"/>
                    <a:pt x="1531666" y="1879206"/>
                  </a:cubicBezTo>
                  <a:cubicBezTo>
                    <a:pt x="1530759" y="1913931"/>
                    <a:pt x="1502828" y="1941866"/>
                    <a:pt x="1468104" y="1942768"/>
                  </a:cubicBezTo>
                  <a:close/>
                  <a:moveTo>
                    <a:pt x="1838745" y="1125676"/>
                  </a:moveTo>
                  <a:cubicBezTo>
                    <a:pt x="1836667" y="1192671"/>
                    <a:pt x="1823358" y="1258842"/>
                    <a:pt x="1799381" y="1321435"/>
                  </a:cubicBezTo>
                  <a:cubicBezTo>
                    <a:pt x="1776457" y="1380526"/>
                    <a:pt x="1743162" y="1435047"/>
                    <a:pt x="1701060" y="1482430"/>
                  </a:cubicBezTo>
                  <a:cubicBezTo>
                    <a:pt x="1648697" y="1548725"/>
                    <a:pt x="1604255" y="1620912"/>
                    <a:pt x="1568637" y="1697517"/>
                  </a:cubicBezTo>
                  <a:cubicBezTo>
                    <a:pt x="1561277" y="1712303"/>
                    <a:pt x="1546186" y="1721653"/>
                    <a:pt x="1529671" y="1721666"/>
                  </a:cubicBezTo>
                  <a:lnTo>
                    <a:pt x="1016611" y="1721666"/>
                  </a:lnTo>
                  <a:cubicBezTo>
                    <a:pt x="1000105" y="1721657"/>
                    <a:pt x="985027" y="1712303"/>
                    <a:pt x="977690" y="1697517"/>
                  </a:cubicBezTo>
                  <a:cubicBezTo>
                    <a:pt x="941983" y="1620899"/>
                    <a:pt x="897453" y="1548716"/>
                    <a:pt x="845002" y="1482430"/>
                  </a:cubicBezTo>
                  <a:cubicBezTo>
                    <a:pt x="802900" y="1435047"/>
                    <a:pt x="769604" y="1380526"/>
                    <a:pt x="746680" y="1321435"/>
                  </a:cubicBezTo>
                  <a:cubicBezTo>
                    <a:pt x="722743" y="1258833"/>
                    <a:pt x="709439" y="1192666"/>
                    <a:pt x="707316" y="1125676"/>
                  </a:cubicBezTo>
                  <a:lnTo>
                    <a:pt x="707316" y="1106127"/>
                  </a:lnTo>
                  <a:cubicBezTo>
                    <a:pt x="712907" y="797048"/>
                    <a:pt x="964063" y="548873"/>
                    <a:pt x="1273186" y="546980"/>
                  </a:cubicBezTo>
                  <a:lnTo>
                    <a:pt x="1273186" y="546980"/>
                  </a:lnTo>
                  <a:cubicBezTo>
                    <a:pt x="1582149" y="549015"/>
                    <a:pt x="1833111" y="797075"/>
                    <a:pt x="1838745" y="1105994"/>
                  </a:cubicBezTo>
                  <a:close/>
                </a:path>
              </a:pathLst>
            </a:custGeom>
            <a:grpFill/>
            <a:ln w="44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2CD81-223E-87FC-BEB8-2F364990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888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482C-DB6E-30A7-47F9-643D2CFC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E917D-4FDA-3FB8-9670-9F71F0A81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4351338"/>
          </a:xfrm>
        </p:spPr>
        <p:txBody>
          <a:bodyPr/>
          <a:lstStyle/>
          <a:p>
            <a:r>
              <a:rPr lang="en-US"/>
              <a:t>HC-SR04 ultrasonic sensor</a:t>
            </a:r>
          </a:p>
          <a:p>
            <a:pPr lvl="1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</a:p>
          <a:p>
            <a:pPr lvl="2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transmitter</a:t>
            </a:r>
          </a:p>
          <a:p>
            <a:pPr lvl="2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receiver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6D547E-7054-91E6-0240-95D353D1EAA5}"/>
              </a:ext>
            </a:extLst>
          </p:cNvPr>
          <p:cNvGrpSpPr/>
          <p:nvPr/>
        </p:nvGrpSpPr>
        <p:grpSpPr>
          <a:xfrm>
            <a:off x="8263828" y="1555140"/>
            <a:ext cx="3008916" cy="3567841"/>
            <a:chOff x="8263828" y="1555140"/>
            <a:chExt cx="3008916" cy="3567841"/>
          </a:xfrm>
          <a:solidFill>
            <a:srgbClr val="00979D">
              <a:alpha val="20000"/>
            </a:srgb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DCF9D4D-9680-855D-C63F-EB4BF7324E2D}"/>
                </a:ext>
              </a:extLst>
            </p:cNvPr>
            <p:cNvSpPr/>
            <p:nvPr/>
          </p:nvSpPr>
          <p:spPr>
            <a:xfrm>
              <a:off x="9564696" y="2232641"/>
              <a:ext cx="869813" cy="913334"/>
            </a:xfrm>
            <a:custGeom>
              <a:avLst/>
              <a:gdLst>
                <a:gd name="connsiteX0" fmla="*/ 434995 w 869813"/>
                <a:gd name="connsiteY0" fmla="*/ 0 h 913334"/>
                <a:gd name="connsiteX1" fmla="*/ 434995 w 869813"/>
                <a:gd name="connsiteY1" fmla="*/ 0 h 913334"/>
                <a:gd name="connsiteX2" fmla="*/ 0 w 869813"/>
                <a:gd name="connsiteY2" fmla="*/ 429555 h 913334"/>
                <a:gd name="connsiteX3" fmla="*/ 0 w 869813"/>
                <a:gd name="connsiteY3" fmla="*/ 445875 h 913334"/>
                <a:gd name="connsiteX4" fmla="*/ 30961 w 869813"/>
                <a:gd name="connsiteY4" fmla="*/ 598157 h 913334"/>
                <a:gd name="connsiteX5" fmla="*/ 104470 w 869813"/>
                <a:gd name="connsiteY5" fmla="*/ 717576 h 913334"/>
                <a:gd name="connsiteX6" fmla="*/ 231717 w 869813"/>
                <a:gd name="connsiteY6" fmla="*/ 913335 h 913334"/>
                <a:gd name="connsiteX7" fmla="*/ 638052 w 869813"/>
                <a:gd name="connsiteY7" fmla="*/ 913335 h 913334"/>
                <a:gd name="connsiteX8" fmla="*/ 765300 w 869813"/>
                <a:gd name="connsiteY8" fmla="*/ 717576 h 913334"/>
                <a:gd name="connsiteX9" fmla="*/ 838853 w 869813"/>
                <a:gd name="connsiteY9" fmla="*/ 598157 h 913334"/>
                <a:gd name="connsiteX10" fmla="*/ 869813 w 869813"/>
                <a:gd name="connsiteY10" fmla="*/ 445875 h 913334"/>
                <a:gd name="connsiteX11" fmla="*/ 869813 w 869813"/>
                <a:gd name="connsiteY11" fmla="*/ 429555 h 913334"/>
                <a:gd name="connsiteX12" fmla="*/ 434995 w 869813"/>
                <a:gd name="connsiteY12" fmla="*/ 0 h 913334"/>
                <a:gd name="connsiteX13" fmla="*/ 455473 w 869813"/>
                <a:gd name="connsiteY13" fmla="*/ 778745 h 913334"/>
                <a:gd name="connsiteX14" fmla="*/ 455473 w 869813"/>
                <a:gd name="connsiteY14" fmla="*/ 519163 h 913334"/>
                <a:gd name="connsiteX15" fmla="*/ 221500 w 869813"/>
                <a:gd name="connsiteY15" fmla="*/ 572239 h 913334"/>
                <a:gd name="connsiteX16" fmla="*/ 455473 w 869813"/>
                <a:gd name="connsiteY16" fmla="*/ 115527 h 913334"/>
                <a:gd name="connsiteX17" fmla="*/ 455473 w 869813"/>
                <a:gd name="connsiteY17" fmla="*/ 379974 h 913334"/>
                <a:gd name="connsiteX18" fmla="*/ 698469 w 869813"/>
                <a:gd name="connsiteY18" fmla="*/ 331897 h 9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69813" h="913334">
                  <a:moveTo>
                    <a:pt x="434995" y="0"/>
                  </a:moveTo>
                  <a:lnTo>
                    <a:pt x="434995" y="0"/>
                  </a:lnTo>
                  <a:cubicBezTo>
                    <a:pt x="197440" y="1376"/>
                    <a:pt x="4365" y="192035"/>
                    <a:pt x="0" y="429555"/>
                  </a:cubicBezTo>
                  <a:lnTo>
                    <a:pt x="0" y="445875"/>
                  </a:lnTo>
                  <a:cubicBezTo>
                    <a:pt x="1893" y="497991"/>
                    <a:pt x="12353" y="549438"/>
                    <a:pt x="30961" y="598157"/>
                  </a:cubicBezTo>
                  <a:cubicBezTo>
                    <a:pt x="48219" y="641993"/>
                    <a:pt x="73107" y="682423"/>
                    <a:pt x="104470" y="717576"/>
                  </a:cubicBezTo>
                  <a:cubicBezTo>
                    <a:pt x="154320" y="777684"/>
                    <a:pt x="197019" y="843377"/>
                    <a:pt x="231717" y="913335"/>
                  </a:cubicBezTo>
                  <a:lnTo>
                    <a:pt x="638052" y="913335"/>
                  </a:lnTo>
                  <a:cubicBezTo>
                    <a:pt x="672767" y="843386"/>
                    <a:pt x="715466" y="777697"/>
                    <a:pt x="765300" y="717576"/>
                  </a:cubicBezTo>
                  <a:cubicBezTo>
                    <a:pt x="796676" y="682423"/>
                    <a:pt x="821577" y="641993"/>
                    <a:pt x="838853" y="598157"/>
                  </a:cubicBezTo>
                  <a:cubicBezTo>
                    <a:pt x="857438" y="549434"/>
                    <a:pt x="867898" y="497991"/>
                    <a:pt x="869813" y="445875"/>
                  </a:cubicBezTo>
                  <a:lnTo>
                    <a:pt x="869813" y="429555"/>
                  </a:lnTo>
                  <a:cubicBezTo>
                    <a:pt x="865311" y="192163"/>
                    <a:pt x="672427" y="1610"/>
                    <a:pt x="434995" y="0"/>
                  </a:cubicBezTo>
                  <a:close/>
                  <a:moveTo>
                    <a:pt x="455473" y="778745"/>
                  </a:moveTo>
                  <a:lnTo>
                    <a:pt x="455473" y="519163"/>
                  </a:lnTo>
                  <a:lnTo>
                    <a:pt x="221500" y="572239"/>
                  </a:lnTo>
                  <a:lnTo>
                    <a:pt x="455473" y="115527"/>
                  </a:lnTo>
                  <a:lnTo>
                    <a:pt x="455473" y="379974"/>
                  </a:lnTo>
                  <a:lnTo>
                    <a:pt x="698469" y="331897"/>
                  </a:lnTo>
                  <a:close/>
                </a:path>
              </a:pathLst>
            </a:custGeom>
            <a:grpFill/>
            <a:ln w="44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7A38E87-DD78-AA49-86AD-5C40AEE959E2}"/>
                </a:ext>
              </a:extLst>
            </p:cNvPr>
            <p:cNvSpPr/>
            <p:nvPr/>
          </p:nvSpPr>
          <p:spPr>
            <a:xfrm flipH="1">
              <a:off x="8263828" y="1555140"/>
              <a:ext cx="3008916" cy="3567841"/>
            </a:xfrm>
            <a:custGeom>
              <a:avLst/>
              <a:gdLst>
                <a:gd name="connsiteX0" fmla="*/ 2964248 w 3008916"/>
                <a:gd name="connsiteY0" fmla="*/ 1931357 h 3567841"/>
                <a:gd name="connsiteX1" fmla="*/ 2659066 w 3008916"/>
                <a:gd name="connsiteY1" fmla="*/ 1400606 h 3567841"/>
                <a:gd name="connsiteX2" fmla="*/ 2659066 w 3008916"/>
                <a:gd name="connsiteY2" fmla="*/ 1378491 h 3567841"/>
                <a:gd name="connsiteX3" fmla="*/ 1378473 w 3008916"/>
                <a:gd name="connsiteY3" fmla="*/ 902 h 3567841"/>
                <a:gd name="connsiteX4" fmla="*/ 886 w 3008916"/>
                <a:gd name="connsiteY4" fmla="*/ 1281492 h 3567841"/>
                <a:gd name="connsiteX5" fmla="*/ 886 w 3008916"/>
                <a:gd name="connsiteY5" fmla="*/ 1378491 h 3567841"/>
                <a:gd name="connsiteX6" fmla="*/ 522791 w 3008916"/>
                <a:gd name="connsiteY6" fmla="*/ 2448840 h 3567841"/>
                <a:gd name="connsiteX7" fmla="*/ 522791 w 3008916"/>
                <a:gd name="connsiteY7" fmla="*/ 3567841 h 3567841"/>
                <a:gd name="connsiteX8" fmla="*/ 1920437 w 3008916"/>
                <a:gd name="connsiteY8" fmla="*/ 3567841 h 3567841"/>
                <a:gd name="connsiteX9" fmla="*/ 1920437 w 3008916"/>
                <a:gd name="connsiteY9" fmla="*/ 3037090 h 3567841"/>
                <a:gd name="connsiteX10" fmla="*/ 2137161 w 3008916"/>
                <a:gd name="connsiteY10" fmla="*/ 3037090 h 3567841"/>
                <a:gd name="connsiteX11" fmla="*/ 2659141 w 3008916"/>
                <a:gd name="connsiteY11" fmla="*/ 2515259 h 3567841"/>
                <a:gd name="connsiteX12" fmla="*/ 2659066 w 3008916"/>
                <a:gd name="connsiteY12" fmla="*/ 2506338 h 3567841"/>
                <a:gd name="connsiteX13" fmla="*/ 2659066 w 3008916"/>
                <a:gd name="connsiteY13" fmla="*/ 2240962 h 3567841"/>
                <a:gd name="connsiteX14" fmla="*/ 2853675 w 3008916"/>
                <a:gd name="connsiteY14" fmla="*/ 2240962 h 3567841"/>
                <a:gd name="connsiteX15" fmla="*/ 2964248 w 3008916"/>
                <a:gd name="connsiteY15" fmla="*/ 1931357 h 3567841"/>
                <a:gd name="connsiteX16" fmla="*/ 1273230 w 3008916"/>
                <a:gd name="connsiteY16" fmla="*/ 2163915 h 3567841"/>
                <a:gd name="connsiteX17" fmla="*/ 1131696 w 3008916"/>
                <a:gd name="connsiteY17" fmla="*/ 2033217 h 3567841"/>
                <a:gd name="connsiteX18" fmla="*/ 1414454 w 3008916"/>
                <a:gd name="connsiteY18" fmla="*/ 2033217 h 3567841"/>
                <a:gd name="connsiteX19" fmla="*/ 1273230 w 3008916"/>
                <a:gd name="connsiteY19" fmla="*/ 2163915 h 3567841"/>
                <a:gd name="connsiteX20" fmla="*/ 1468104 w 3008916"/>
                <a:gd name="connsiteY20" fmla="*/ 1942768 h 3567841"/>
                <a:gd name="connsiteX21" fmla="*/ 1078356 w 3008916"/>
                <a:gd name="connsiteY21" fmla="*/ 1942768 h 3567841"/>
                <a:gd name="connsiteX22" fmla="*/ 1014794 w 3008916"/>
                <a:gd name="connsiteY22" fmla="*/ 1875810 h 3567841"/>
                <a:gd name="connsiteX23" fmla="*/ 1078356 w 3008916"/>
                <a:gd name="connsiteY23" fmla="*/ 1812248 h 3567841"/>
                <a:gd name="connsiteX24" fmla="*/ 1468104 w 3008916"/>
                <a:gd name="connsiteY24" fmla="*/ 1812248 h 3567841"/>
                <a:gd name="connsiteX25" fmla="*/ 1531666 w 3008916"/>
                <a:gd name="connsiteY25" fmla="*/ 1879206 h 3567841"/>
                <a:gd name="connsiteX26" fmla="*/ 1468104 w 3008916"/>
                <a:gd name="connsiteY26" fmla="*/ 1942768 h 3567841"/>
                <a:gd name="connsiteX27" fmla="*/ 1838745 w 3008916"/>
                <a:gd name="connsiteY27" fmla="*/ 1125676 h 3567841"/>
                <a:gd name="connsiteX28" fmla="*/ 1799381 w 3008916"/>
                <a:gd name="connsiteY28" fmla="*/ 1321435 h 3567841"/>
                <a:gd name="connsiteX29" fmla="*/ 1701060 w 3008916"/>
                <a:gd name="connsiteY29" fmla="*/ 1482430 h 3567841"/>
                <a:gd name="connsiteX30" fmla="*/ 1568637 w 3008916"/>
                <a:gd name="connsiteY30" fmla="*/ 1697517 h 3567841"/>
                <a:gd name="connsiteX31" fmla="*/ 1529671 w 3008916"/>
                <a:gd name="connsiteY31" fmla="*/ 1721666 h 3567841"/>
                <a:gd name="connsiteX32" fmla="*/ 1016611 w 3008916"/>
                <a:gd name="connsiteY32" fmla="*/ 1721666 h 3567841"/>
                <a:gd name="connsiteX33" fmla="*/ 977690 w 3008916"/>
                <a:gd name="connsiteY33" fmla="*/ 1697517 h 3567841"/>
                <a:gd name="connsiteX34" fmla="*/ 845002 w 3008916"/>
                <a:gd name="connsiteY34" fmla="*/ 1482430 h 3567841"/>
                <a:gd name="connsiteX35" fmla="*/ 746680 w 3008916"/>
                <a:gd name="connsiteY35" fmla="*/ 1321435 h 3567841"/>
                <a:gd name="connsiteX36" fmla="*/ 707316 w 3008916"/>
                <a:gd name="connsiteY36" fmla="*/ 1125676 h 3567841"/>
                <a:gd name="connsiteX37" fmla="*/ 707316 w 3008916"/>
                <a:gd name="connsiteY37" fmla="*/ 1106127 h 3567841"/>
                <a:gd name="connsiteX38" fmla="*/ 1273186 w 3008916"/>
                <a:gd name="connsiteY38" fmla="*/ 546980 h 3567841"/>
                <a:gd name="connsiteX39" fmla="*/ 1273186 w 3008916"/>
                <a:gd name="connsiteY39" fmla="*/ 546980 h 3567841"/>
                <a:gd name="connsiteX40" fmla="*/ 1838745 w 3008916"/>
                <a:gd name="connsiteY40" fmla="*/ 1105994 h 356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008916" h="3567841">
                  <a:moveTo>
                    <a:pt x="2964248" y="1931357"/>
                  </a:moveTo>
                  <a:lnTo>
                    <a:pt x="2659066" y="1400606"/>
                  </a:lnTo>
                  <a:lnTo>
                    <a:pt x="2659066" y="1378491"/>
                  </a:lnTo>
                  <a:cubicBezTo>
                    <a:pt x="2685852" y="644453"/>
                    <a:pt x="2112512" y="27687"/>
                    <a:pt x="1378473" y="902"/>
                  </a:cubicBezTo>
                  <a:cubicBezTo>
                    <a:pt x="644440" y="-25884"/>
                    <a:pt x="27671" y="547458"/>
                    <a:pt x="886" y="1281492"/>
                  </a:cubicBezTo>
                  <a:cubicBezTo>
                    <a:pt x="-295" y="1313815"/>
                    <a:pt x="-295" y="1346168"/>
                    <a:pt x="886" y="1378491"/>
                  </a:cubicBezTo>
                  <a:cubicBezTo>
                    <a:pt x="-830" y="1796971"/>
                    <a:pt x="192023" y="2192483"/>
                    <a:pt x="522791" y="2448840"/>
                  </a:cubicBezTo>
                  <a:lnTo>
                    <a:pt x="522791" y="3567841"/>
                  </a:lnTo>
                  <a:lnTo>
                    <a:pt x="1920437" y="3567841"/>
                  </a:lnTo>
                  <a:lnTo>
                    <a:pt x="1920437" y="3037090"/>
                  </a:lnTo>
                  <a:lnTo>
                    <a:pt x="2137161" y="3037090"/>
                  </a:lnTo>
                  <a:cubicBezTo>
                    <a:pt x="2425403" y="3037129"/>
                    <a:pt x="2659101" y="2803501"/>
                    <a:pt x="2659141" y="2515259"/>
                  </a:cubicBezTo>
                  <a:cubicBezTo>
                    <a:pt x="2659141" y="2512287"/>
                    <a:pt x="2659115" y="2509310"/>
                    <a:pt x="2659066" y="2506338"/>
                  </a:cubicBezTo>
                  <a:lnTo>
                    <a:pt x="2659066" y="2240962"/>
                  </a:lnTo>
                  <a:lnTo>
                    <a:pt x="2853675" y="2240962"/>
                  </a:lnTo>
                  <a:cubicBezTo>
                    <a:pt x="2968671" y="2227693"/>
                    <a:pt x="3070399" y="2095006"/>
                    <a:pt x="2964248" y="1931357"/>
                  </a:cubicBezTo>
                  <a:close/>
                  <a:moveTo>
                    <a:pt x="1273230" y="2163915"/>
                  </a:moveTo>
                  <a:cubicBezTo>
                    <a:pt x="1199154" y="2164003"/>
                    <a:pt x="1137494" y="2107062"/>
                    <a:pt x="1131696" y="2033217"/>
                  </a:cubicBezTo>
                  <a:lnTo>
                    <a:pt x="1414454" y="2033217"/>
                  </a:lnTo>
                  <a:cubicBezTo>
                    <a:pt x="1408664" y="2106943"/>
                    <a:pt x="1347186" y="2163844"/>
                    <a:pt x="1273230" y="2163915"/>
                  </a:cubicBezTo>
                  <a:close/>
                  <a:moveTo>
                    <a:pt x="1468104" y="1942768"/>
                  </a:moveTo>
                  <a:lnTo>
                    <a:pt x="1078356" y="1942768"/>
                  </a:lnTo>
                  <a:cubicBezTo>
                    <a:pt x="1042313" y="1941831"/>
                    <a:pt x="1013856" y="1911852"/>
                    <a:pt x="1014794" y="1875810"/>
                  </a:cubicBezTo>
                  <a:cubicBezTo>
                    <a:pt x="1015700" y="1841085"/>
                    <a:pt x="1043631" y="1813150"/>
                    <a:pt x="1078356" y="1812248"/>
                  </a:cubicBezTo>
                  <a:lnTo>
                    <a:pt x="1468104" y="1812248"/>
                  </a:lnTo>
                  <a:cubicBezTo>
                    <a:pt x="1504147" y="1813185"/>
                    <a:pt x="1532604" y="1843164"/>
                    <a:pt x="1531666" y="1879206"/>
                  </a:cubicBezTo>
                  <a:cubicBezTo>
                    <a:pt x="1530759" y="1913931"/>
                    <a:pt x="1502828" y="1941866"/>
                    <a:pt x="1468104" y="1942768"/>
                  </a:cubicBezTo>
                  <a:close/>
                  <a:moveTo>
                    <a:pt x="1838745" y="1125676"/>
                  </a:moveTo>
                  <a:cubicBezTo>
                    <a:pt x="1836667" y="1192671"/>
                    <a:pt x="1823358" y="1258842"/>
                    <a:pt x="1799381" y="1321435"/>
                  </a:cubicBezTo>
                  <a:cubicBezTo>
                    <a:pt x="1776457" y="1380526"/>
                    <a:pt x="1743162" y="1435047"/>
                    <a:pt x="1701060" y="1482430"/>
                  </a:cubicBezTo>
                  <a:cubicBezTo>
                    <a:pt x="1648697" y="1548725"/>
                    <a:pt x="1604255" y="1620912"/>
                    <a:pt x="1568637" y="1697517"/>
                  </a:cubicBezTo>
                  <a:cubicBezTo>
                    <a:pt x="1561277" y="1712303"/>
                    <a:pt x="1546186" y="1721653"/>
                    <a:pt x="1529671" y="1721666"/>
                  </a:cubicBezTo>
                  <a:lnTo>
                    <a:pt x="1016611" y="1721666"/>
                  </a:lnTo>
                  <a:cubicBezTo>
                    <a:pt x="1000105" y="1721657"/>
                    <a:pt x="985027" y="1712303"/>
                    <a:pt x="977690" y="1697517"/>
                  </a:cubicBezTo>
                  <a:cubicBezTo>
                    <a:pt x="941983" y="1620899"/>
                    <a:pt x="897453" y="1548716"/>
                    <a:pt x="845002" y="1482430"/>
                  </a:cubicBezTo>
                  <a:cubicBezTo>
                    <a:pt x="802900" y="1435047"/>
                    <a:pt x="769604" y="1380526"/>
                    <a:pt x="746680" y="1321435"/>
                  </a:cubicBezTo>
                  <a:cubicBezTo>
                    <a:pt x="722743" y="1258833"/>
                    <a:pt x="709439" y="1192666"/>
                    <a:pt x="707316" y="1125676"/>
                  </a:cubicBezTo>
                  <a:lnTo>
                    <a:pt x="707316" y="1106127"/>
                  </a:lnTo>
                  <a:cubicBezTo>
                    <a:pt x="712907" y="797048"/>
                    <a:pt x="964063" y="548873"/>
                    <a:pt x="1273186" y="546980"/>
                  </a:cubicBezTo>
                  <a:lnTo>
                    <a:pt x="1273186" y="546980"/>
                  </a:lnTo>
                  <a:cubicBezTo>
                    <a:pt x="1582149" y="549015"/>
                    <a:pt x="1833111" y="797075"/>
                    <a:pt x="1838745" y="1105994"/>
                  </a:cubicBezTo>
                  <a:close/>
                </a:path>
              </a:pathLst>
            </a:custGeom>
            <a:grpFill/>
            <a:ln w="44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D3C20-C8A6-AA72-72F0-895D6F0B4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331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CC246-BC88-4C07-56B2-D31313571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E3BB0-F251-1047-5A01-51244CA1A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C7F35-5043-20B8-AEB4-5AEF0C2AF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4351338"/>
          </a:xfrm>
        </p:spPr>
        <p:txBody>
          <a:bodyPr/>
          <a:lstStyle/>
          <a:p>
            <a:r>
              <a:rPr lang="en-US"/>
              <a:t>HC-SR04 ultrasonic sensor</a:t>
            </a:r>
          </a:p>
          <a:p>
            <a:pPr lvl="1"/>
            <a:r>
              <a:rPr lang="en-US">
                <a:solidFill>
                  <a:schemeClr val="bg1">
                    <a:lumMod val="75000"/>
                  </a:schemeClr>
                </a:solidFill>
              </a:rPr>
              <a:t>components</a:t>
            </a:r>
          </a:p>
          <a:p>
            <a:pPr lvl="2"/>
            <a:r>
              <a:rPr lang="en-US">
                <a:solidFill>
                  <a:schemeClr val="bg1">
                    <a:lumMod val="75000"/>
                  </a:schemeClr>
                </a:solidFill>
              </a:rPr>
              <a:t>transmitter</a:t>
            </a:r>
          </a:p>
          <a:p>
            <a:pPr lvl="2"/>
            <a:r>
              <a:rPr lang="en-US">
                <a:solidFill>
                  <a:schemeClr val="bg1">
                    <a:lumMod val="75000"/>
                  </a:schemeClr>
                </a:solidFill>
              </a:rPr>
              <a:t>receiver</a:t>
            </a:r>
          </a:p>
          <a:p>
            <a:pPr lvl="1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operating principle</a:t>
            </a:r>
          </a:p>
          <a:p>
            <a:pPr lvl="2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transmitter sends pulse</a:t>
            </a:r>
          </a:p>
          <a:p>
            <a:pPr lvl="2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receiver receives echo</a:t>
            </a:r>
          </a:p>
          <a:p>
            <a:pPr lvl="2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calculate duration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F5A490-99A4-B838-9813-448ED894657E}"/>
              </a:ext>
            </a:extLst>
          </p:cNvPr>
          <p:cNvGrpSpPr/>
          <p:nvPr/>
        </p:nvGrpSpPr>
        <p:grpSpPr>
          <a:xfrm>
            <a:off x="8263828" y="1555140"/>
            <a:ext cx="3008916" cy="3567841"/>
            <a:chOff x="8263828" y="1555140"/>
            <a:chExt cx="3008916" cy="3567841"/>
          </a:xfrm>
          <a:solidFill>
            <a:srgbClr val="00979D">
              <a:alpha val="20000"/>
            </a:srgb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B3F6FB1-B221-AC90-EA46-5C567274F4A2}"/>
                </a:ext>
              </a:extLst>
            </p:cNvPr>
            <p:cNvSpPr/>
            <p:nvPr/>
          </p:nvSpPr>
          <p:spPr>
            <a:xfrm>
              <a:off x="9564696" y="2232641"/>
              <a:ext cx="869813" cy="913334"/>
            </a:xfrm>
            <a:custGeom>
              <a:avLst/>
              <a:gdLst>
                <a:gd name="connsiteX0" fmla="*/ 434995 w 869813"/>
                <a:gd name="connsiteY0" fmla="*/ 0 h 913334"/>
                <a:gd name="connsiteX1" fmla="*/ 434995 w 869813"/>
                <a:gd name="connsiteY1" fmla="*/ 0 h 913334"/>
                <a:gd name="connsiteX2" fmla="*/ 0 w 869813"/>
                <a:gd name="connsiteY2" fmla="*/ 429555 h 913334"/>
                <a:gd name="connsiteX3" fmla="*/ 0 w 869813"/>
                <a:gd name="connsiteY3" fmla="*/ 445875 h 913334"/>
                <a:gd name="connsiteX4" fmla="*/ 30961 w 869813"/>
                <a:gd name="connsiteY4" fmla="*/ 598157 h 913334"/>
                <a:gd name="connsiteX5" fmla="*/ 104470 w 869813"/>
                <a:gd name="connsiteY5" fmla="*/ 717576 h 913334"/>
                <a:gd name="connsiteX6" fmla="*/ 231717 w 869813"/>
                <a:gd name="connsiteY6" fmla="*/ 913335 h 913334"/>
                <a:gd name="connsiteX7" fmla="*/ 638052 w 869813"/>
                <a:gd name="connsiteY7" fmla="*/ 913335 h 913334"/>
                <a:gd name="connsiteX8" fmla="*/ 765300 w 869813"/>
                <a:gd name="connsiteY8" fmla="*/ 717576 h 913334"/>
                <a:gd name="connsiteX9" fmla="*/ 838853 w 869813"/>
                <a:gd name="connsiteY9" fmla="*/ 598157 h 913334"/>
                <a:gd name="connsiteX10" fmla="*/ 869813 w 869813"/>
                <a:gd name="connsiteY10" fmla="*/ 445875 h 913334"/>
                <a:gd name="connsiteX11" fmla="*/ 869813 w 869813"/>
                <a:gd name="connsiteY11" fmla="*/ 429555 h 913334"/>
                <a:gd name="connsiteX12" fmla="*/ 434995 w 869813"/>
                <a:gd name="connsiteY12" fmla="*/ 0 h 913334"/>
                <a:gd name="connsiteX13" fmla="*/ 455473 w 869813"/>
                <a:gd name="connsiteY13" fmla="*/ 778745 h 913334"/>
                <a:gd name="connsiteX14" fmla="*/ 455473 w 869813"/>
                <a:gd name="connsiteY14" fmla="*/ 519163 h 913334"/>
                <a:gd name="connsiteX15" fmla="*/ 221500 w 869813"/>
                <a:gd name="connsiteY15" fmla="*/ 572239 h 913334"/>
                <a:gd name="connsiteX16" fmla="*/ 455473 w 869813"/>
                <a:gd name="connsiteY16" fmla="*/ 115527 h 913334"/>
                <a:gd name="connsiteX17" fmla="*/ 455473 w 869813"/>
                <a:gd name="connsiteY17" fmla="*/ 379974 h 913334"/>
                <a:gd name="connsiteX18" fmla="*/ 698469 w 869813"/>
                <a:gd name="connsiteY18" fmla="*/ 331897 h 9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69813" h="913334">
                  <a:moveTo>
                    <a:pt x="434995" y="0"/>
                  </a:moveTo>
                  <a:lnTo>
                    <a:pt x="434995" y="0"/>
                  </a:lnTo>
                  <a:cubicBezTo>
                    <a:pt x="197440" y="1376"/>
                    <a:pt x="4365" y="192035"/>
                    <a:pt x="0" y="429555"/>
                  </a:cubicBezTo>
                  <a:lnTo>
                    <a:pt x="0" y="445875"/>
                  </a:lnTo>
                  <a:cubicBezTo>
                    <a:pt x="1893" y="497991"/>
                    <a:pt x="12353" y="549438"/>
                    <a:pt x="30961" y="598157"/>
                  </a:cubicBezTo>
                  <a:cubicBezTo>
                    <a:pt x="48219" y="641993"/>
                    <a:pt x="73107" y="682423"/>
                    <a:pt x="104470" y="717576"/>
                  </a:cubicBezTo>
                  <a:cubicBezTo>
                    <a:pt x="154320" y="777684"/>
                    <a:pt x="197019" y="843377"/>
                    <a:pt x="231717" y="913335"/>
                  </a:cubicBezTo>
                  <a:lnTo>
                    <a:pt x="638052" y="913335"/>
                  </a:lnTo>
                  <a:cubicBezTo>
                    <a:pt x="672767" y="843386"/>
                    <a:pt x="715466" y="777697"/>
                    <a:pt x="765300" y="717576"/>
                  </a:cubicBezTo>
                  <a:cubicBezTo>
                    <a:pt x="796676" y="682423"/>
                    <a:pt x="821577" y="641993"/>
                    <a:pt x="838853" y="598157"/>
                  </a:cubicBezTo>
                  <a:cubicBezTo>
                    <a:pt x="857438" y="549434"/>
                    <a:pt x="867898" y="497991"/>
                    <a:pt x="869813" y="445875"/>
                  </a:cubicBezTo>
                  <a:lnTo>
                    <a:pt x="869813" y="429555"/>
                  </a:lnTo>
                  <a:cubicBezTo>
                    <a:pt x="865311" y="192163"/>
                    <a:pt x="672427" y="1610"/>
                    <a:pt x="434995" y="0"/>
                  </a:cubicBezTo>
                  <a:close/>
                  <a:moveTo>
                    <a:pt x="455473" y="778745"/>
                  </a:moveTo>
                  <a:lnTo>
                    <a:pt x="455473" y="519163"/>
                  </a:lnTo>
                  <a:lnTo>
                    <a:pt x="221500" y="572239"/>
                  </a:lnTo>
                  <a:lnTo>
                    <a:pt x="455473" y="115527"/>
                  </a:lnTo>
                  <a:lnTo>
                    <a:pt x="455473" y="379974"/>
                  </a:lnTo>
                  <a:lnTo>
                    <a:pt x="698469" y="331897"/>
                  </a:lnTo>
                  <a:close/>
                </a:path>
              </a:pathLst>
            </a:custGeom>
            <a:grpFill/>
            <a:ln w="44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AE90AA0-A953-1230-71CB-0C0495243752}"/>
                </a:ext>
              </a:extLst>
            </p:cNvPr>
            <p:cNvSpPr/>
            <p:nvPr/>
          </p:nvSpPr>
          <p:spPr>
            <a:xfrm flipH="1">
              <a:off x="8263828" y="1555140"/>
              <a:ext cx="3008916" cy="3567841"/>
            </a:xfrm>
            <a:custGeom>
              <a:avLst/>
              <a:gdLst>
                <a:gd name="connsiteX0" fmla="*/ 2964248 w 3008916"/>
                <a:gd name="connsiteY0" fmla="*/ 1931357 h 3567841"/>
                <a:gd name="connsiteX1" fmla="*/ 2659066 w 3008916"/>
                <a:gd name="connsiteY1" fmla="*/ 1400606 h 3567841"/>
                <a:gd name="connsiteX2" fmla="*/ 2659066 w 3008916"/>
                <a:gd name="connsiteY2" fmla="*/ 1378491 h 3567841"/>
                <a:gd name="connsiteX3" fmla="*/ 1378473 w 3008916"/>
                <a:gd name="connsiteY3" fmla="*/ 902 h 3567841"/>
                <a:gd name="connsiteX4" fmla="*/ 886 w 3008916"/>
                <a:gd name="connsiteY4" fmla="*/ 1281492 h 3567841"/>
                <a:gd name="connsiteX5" fmla="*/ 886 w 3008916"/>
                <a:gd name="connsiteY5" fmla="*/ 1378491 h 3567841"/>
                <a:gd name="connsiteX6" fmla="*/ 522791 w 3008916"/>
                <a:gd name="connsiteY6" fmla="*/ 2448840 h 3567841"/>
                <a:gd name="connsiteX7" fmla="*/ 522791 w 3008916"/>
                <a:gd name="connsiteY7" fmla="*/ 3567841 h 3567841"/>
                <a:gd name="connsiteX8" fmla="*/ 1920437 w 3008916"/>
                <a:gd name="connsiteY8" fmla="*/ 3567841 h 3567841"/>
                <a:gd name="connsiteX9" fmla="*/ 1920437 w 3008916"/>
                <a:gd name="connsiteY9" fmla="*/ 3037090 h 3567841"/>
                <a:gd name="connsiteX10" fmla="*/ 2137161 w 3008916"/>
                <a:gd name="connsiteY10" fmla="*/ 3037090 h 3567841"/>
                <a:gd name="connsiteX11" fmla="*/ 2659141 w 3008916"/>
                <a:gd name="connsiteY11" fmla="*/ 2515259 h 3567841"/>
                <a:gd name="connsiteX12" fmla="*/ 2659066 w 3008916"/>
                <a:gd name="connsiteY12" fmla="*/ 2506338 h 3567841"/>
                <a:gd name="connsiteX13" fmla="*/ 2659066 w 3008916"/>
                <a:gd name="connsiteY13" fmla="*/ 2240962 h 3567841"/>
                <a:gd name="connsiteX14" fmla="*/ 2853675 w 3008916"/>
                <a:gd name="connsiteY14" fmla="*/ 2240962 h 3567841"/>
                <a:gd name="connsiteX15" fmla="*/ 2964248 w 3008916"/>
                <a:gd name="connsiteY15" fmla="*/ 1931357 h 3567841"/>
                <a:gd name="connsiteX16" fmla="*/ 1273230 w 3008916"/>
                <a:gd name="connsiteY16" fmla="*/ 2163915 h 3567841"/>
                <a:gd name="connsiteX17" fmla="*/ 1131696 w 3008916"/>
                <a:gd name="connsiteY17" fmla="*/ 2033217 h 3567841"/>
                <a:gd name="connsiteX18" fmla="*/ 1414454 w 3008916"/>
                <a:gd name="connsiteY18" fmla="*/ 2033217 h 3567841"/>
                <a:gd name="connsiteX19" fmla="*/ 1273230 w 3008916"/>
                <a:gd name="connsiteY19" fmla="*/ 2163915 h 3567841"/>
                <a:gd name="connsiteX20" fmla="*/ 1468104 w 3008916"/>
                <a:gd name="connsiteY20" fmla="*/ 1942768 h 3567841"/>
                <a:gd name="connsiteX21" fmla="*/ 1078356 w 3008916"/>
                <a:gd name="connsiteY21" fmla="*/ 1942768 h 3567841"/>
                <a:gd name="connsiteX22" fmla="*/ 1014794 w 3008916"/>
                <a:gd name="connsiteY22" fmla="*/ 1875810 h 3567841"/>
                <a:gd name="connsiteX23" fmla="*/ 1078356 w 3008916"/>
                <a:gd name="connsiteY23" fmla="*/ 1812248 h 3567841"/>
                <a:gd name="connsiteX24" fmla="*/ 1468104 w 3008916"/>
                <a:gd name="connsiteY24" fmla="*/ 1812248 h 3567841"/>
                <a:gd name="connsiteX25" fmla="*/ 1531666 w 3008916"/>
                <a:gd name="connsiteY25" fmla="*/ 1879206 h 3567841"/>
                <a:gd name="connsiteX26" fmla="*/ 1468104 w 3008916"/>
                <a:gd name="connsiteY26" fmla="*/ 1942768 h 3567841"/>
                <a:gd name="connsiteX27" fmla="*/ 1838745 w 3008916"/>
                <a:gd name="connsiteY27" fmla="*/ 1125676 h 3567841"/>
                <a:gd name="connsiteX28" fmla="*/ 1799381 w 3008916"/>
                <a:gd name="connsiteY28" fmla="*/ 1321435 h 3567841"/>
                <a:gd name="connsiteX29" fmla="*/ 1701060 w 3008916"/>
                <a:gd name="connsiteY29" fmla="*/ 1482430 h 3567841"/>
                <a:gd name="connsiteX30" fmla="*/ 1568637 w 3008916"/>
                <a:gd name="connsiteY30" fmla="*/ 1697517 h 3567841"/>
                <a:gd name="connsiteX31" fmla="*/ 1529671 w 3008916"/>
                <a:gd name="connsiteY31" fmla="*/ 1721666 h 3567841"/>
                <a:gd name="connsiteX32" fmla="*/ 1016611 w 3008916"/>
                <a:gd name="connsiteY32" fmla="*/ 1721666 h 3567841"/>
                <a:gd name="connsiteX33" fmla="*/ 977690 w 3008916"/>
                <a:gd name="connsiteY33" fmla="*/ 1697517 h 3567841"/>
                <a:gd name="connsiteX34" fmla="*/ 845002 w 3008916"/>
                <a:gd name="connsiteY34" fmla="*/ 1482430 h 3567841"/>
                <a:gd name="connsiteX35" fmla="*/ 746680 w 3008916"/>
                <a:gd name="connsiteY35" fmla="*/ 1321435 h 3567841"/>
                <a:gd name="connsiteX36" fmla="*/ 707316 w 3008916"/>
                <a:gd name="connsiteY36" fmla="*/ 1125676 h 3567841"/>
                <a:gd name="connsiteX37" fmla="*/ 707316 w 3008916"/>
                <a:gd name="connsiteY37" fmla="*/ 1106127 h 3567841"/>
                <a:gd name="connsiteX38" fmla="*/ 1273186 w 3008916"/>
                <a:gd name="connsiteY38" fmla="*/ 546980 h 3567841"/>
                <a:gd name="connsiteX39" fmla="*/ 1273186 w 3008916"/>
                <a:gd name="connsiteY39" fmla="*/ 546980 h 3567841"/>
                <a:gd name="connsiteX40" fmla="*/ 1838745 w 3008916"/>
                <a:gd name="connsiteY40" fmla="*/ 1105994 h 356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008916" h="3567841">
                  <a:moveTo>
                    <a:pt x="2964248" y="1931357"/>
                  </a:moveTo>
                  <a:lnTo>
                    <a:pt x="2659066" y="1400606"/>
                  </a:lnTo>
                  <a:lnTo>
                    <a:pt x="2659066" y="1378491"/>
                  </a:lnTo>
                  <a:cubicBezTo>
                    <a:pt x="2685852" y="644453"/>
                    <a:pt x="2112512" y="27687"/>
                    <a:pt x="1378473" y="902"/>
                  </a:cubicBezTo>
                  <a:cubicBezTo>
                    <a:pt x="644440" y="-25884"/>
                    <a:pt x="27671" y="547458"/>
                    <a:pt x="886" y="1281492"/>
                  </a:cubicBezTo>
                  <a:cubicBezTo>
                    <a:pt x="-295" y="1313815"/>
                    <a:pt x="-295" y="1346168"/>
                    <a:pt x="886" y="1378491"/>
                  </a:cubicBezTo>
                  <a:cubicBezTo>
                    <a:pt x="-830" y="1796971"/>
                    <a:pt x="192023" y="2192483"/>
                    <a:pt x="522791" y="2448840"/>
                  </a:cubicBezTo>
                  <a:lnTo>
                    <a:pt x="522791" y="3567841"/>
                  </a:lnTo>
                  <a:lnTo>
                    <a:pt x="1920437" y="3567841"/>
                  </a:lnTo>
                  <a:lnTo>
                    <a:pt x="1920437" y="3037090"/>
                  </a:lnTo>
                  <a:lnTo>
                    <a:pt x="2137161" y="3037090"/>
                  </a:lnTo>
                  <a:cubicBezTo>
                    <a:pt x="2425403" y="3037129"/>
                    <a:pt x="2659101" y="2803501"/>
                    <a:pt x="2659141" y="2515259"/>
                  </a:cubicBezTo>
                  <a:cubicBezTo>
                    <a:pt x="2659141" y="2512287"/>
                    <a:pt x="2659115" y="2509310"/>
                    <a:pt x="2659066" y="2506338"/>
                  </a:cubicBezTo>
                  <a:lnTo>
                    <a:pt x="2659066" y="2240962"/>
                  </a:lnTo>
                  <a:lnTo>
                    <a:pt x="2853675" y="2240962"/>
                  </a:lnTo>
                  <a:cubicBezTo>
                    <a:pt x="2968671" y="2227693"/>
                    <a:pt x="3070399" y="2095006"/>
                    <a:pt x="2964248" y="1931357"/>
                  </a:cubicBezTo>
                  <a:close/>
                  <a:moveTo>
                    <a:pt x="1273230" y="2163915"/>
                  </a:moveTo>
                  <a:cubicBezTo>
                    <a:pt x="1199154" y="2164003"/>
                    <a:pt x="1137494" y="2107062"/>
                    <a:pt x="1131696" y="2033217"/>
                  </a:cubicBezTo>
                  <a:lnTo>
                    <a:pt x="1414454" y="2033217"/>
                  </a:lnTo>
                  <a:cubicBezTo>
                    <a:pt x="1408664" y="2106943"/>
                    <a:pt x="1347186" y="2163844"/>
                    <a:pt x="1273230" y="2163915"/>
                  </a:cubicBezTo>
                  <a:close/>
                  <a:moveTo>
                    <a:pt x="1468104" y="1942768"/>
                  </a:moveTo>
                  <a:lnTo>
                    <a:pt x="1078356" y="1942768"/>
                  </a:lnTo>
                  <a:cubicBezTo>
                    <a:pt x="1042313" y="1941831"/>
                    <a:pt x="1013856" y="1911852"/>
                    <a:pt x="1014794" y="1875810"/>
                  </a:cubicBezTo>
                  <a:cubicBezTo>
                    <a:pt x="1015700" y="1841085"/>
                    <a:pt x="1043631" y="1813150"/>
                    <a:pt x="1078356" y="1812248"/>
                  </a:cubicBezTo>
                  <a:lnTo>
                    <a:pt x="1468104" y="1812248"/>
                  </a:lnTo>
                  <a:cubicBezTo>
                    <a:pt x="1504147" y="1813185"/>
                    <a:pt x="1532604" y="1843164"/>
                    <a:pt x="1531666" y="1879206"/>
                  </a:cubicBezTo>
                  <a:cubicBezTo>
                    <a:pt x="1530759" y="1913931"/>
                    <a:pt x="1502828" y="1941866"/>
                    <a:pt x="1468104" y="1942768"/>
                  </a:cubicBezTo>
                  <a:close/>
                  <a:moveTo>
                    <a:pt x="1838745" y="1125676"/>
                  </a:moveTo>
                  <a:cubicBezTo>
                    <a:pt x="1836667" y="1192671"/>
                    <a:pt x="1823358" y="1258842"/>
                    <a:pt x="1799381" y="1321435"/>
                  </a:cubicBezTo>
                  <a:cubicBezTo>
                    <a:pt x="1776457" y="1380526"/>
                    <a:pt x="1743162" y="1435047"/>
                    <a:pt x="1701060" y="1482430"/>
                  </a:cubicBezTo>
                  <a:cubicBezTo>
                    <a:pt x="1648697" y="1548725"/>
                    <a:pt x="1604255" y="1620912"/>
                    <a:pt x="1568637" y="1697517"/>
                  </a:cubicBezTo>
                  <a:cubicBezTo>
                    <a:pt x="1561277" y="1712303"/>
                    <a:pt x="1546186" y="1721653"/>
                    <a:pt x="1529671" y="1721666"/>
                  </a:cubicBezTo>
                  <a:lnTo>
                    <a:pt x="1016611" y="1721666"/>
                  </a:lnTo>
                  <a:cubicBezTo>
                    <a:pt x="1000105" y="1721657"/>
                    <a:pt x="985027" y="1712303"/>
                    <a:pt x="977690" y="1697517"/>
                  </a:cubicBezTo>
                  <a:cubicBezTo>
                    <a:pt x="941983" y="1620899"/>
                    <a:pt x="897453" y="1548716"/>
                    <a:pt x="845002" y="1482430"/>
                  </a:cubicBezTo>
                  <a:cubicBezTo>
                    <a:pt x="802900" y="1435047"/>
                    <a:pt x="769604" y="1380526"/>
                    <a:pt x="746680" y="1321435"/>
                  </a:cubicBezTo>
                  <a:cubicBezTo>
                    <a:pt x="722743" y="1258833"/>
                    <a:pt x="709439" y="1192666"/>
                    <a:pt x="707316" y="1125676"/>
                  </a:cubicBezTo>
                  <a:lnTo>
                    <a:pt x="707316" y="1106127"/>
                  </a:lnTo>
                  <a:cubicBezTo>
                    <a:pt x="712907" y="797048"/>
                    <a:pt x="964063" y="548873"/>
                    <a:pt x="1273186" y="546980"/>
                  </a:cubicBezTo>
                  <a:lnTo>
                    <a:pt x="1273186" y="546980"/>
                  </a:lnTo>
                  <a:cubicBezTo>
                    <a:pt x="1582149" y="549015"/>
                    <a:pt x="1833111" y="797075"/>
                    <a:pt x="1838745" y="1105994"/>
                  </a:cubicBezTo>
                  <a:close/>
                </a:path>
              </a:pathLst>
            </a:custGeom>
            <a:grpFill/>
            <a:ln w="44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F6585-7E17-16C1-F561-B15DD145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815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CC14F-2246-5EBD-1551-04A205594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5498E-EDD1-B61C-AF06-3D1331B4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A2EDA-9D1A-D3DF-453D-8A6768DF8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4351338"/>
          </a:xfrm>
        </p:spPr>
        <p:txBody>
          <a:bodyPr/>
          <a:lstStyle/>
          <a:p>
            <a:r>
              <a:rPr lang="en-US"/>
              <a:t>DHT22 temperature and humidity sensor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9CCAA5-A94B-4449-E5AF-64134FF7F7D5}"/>
              </a:ext>
            </a:extLst>
          </p:cNvPr>
          <p:cNvGrpSpPr/>
          <p:nvPr/>
        </p:nvGrpSpPr>
        <p:grpSpPr>
          <a:xfrm>
            <a:off x="8263828" y="1555140"/>
            <a:ext cx="3008916" cy="3567841"/>
            <a:chOff x="8263828" y="1555140"/>
            <a:chExt cx="3008916" cy="3567841"/>
          </a:xfrm>
          <a:solidFill>
            <a:srgbClr val="00979D">
              <a:alpha val="20000"/>
            </a:srgb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AD93FB5-829D-CA97-44DF-D1F221E4414C}"/>
                </a:ext>
              </a:extLst>
            </p:cNvPr>
            <p:cNvSpPr/>
            <p:nvPr/>
          </p:nvSpPr>
          <p:spPr>
            <a:xfrm>
              <a:off x="9564696" y="2232641"/>
              <a:ext cx="869813" cy="913334"/>
            </a:xfrm>
            <a:custGeom>
              <a:avLst/>
              <a:gdLst>
                <a:gd name="connsiteX0" fmla="*/ 434995 w 869813"/>
                <a:gd name="connsiteY0" fmla="*/ 0 h 913334"/>
                <a:gd name="connsiteX1" fmla="*/ 434995 w 869813"/>
                <a:gd name="connsiteY1" fmla="*/ 0 h 913334"/>
                <a:gd name="connsiteX2" fmla="*/ 0 w 869813"/>
                <a:gd name="connsiteY2" fmla="*/ 429555 h 913334"/>
                <a:gd name="connsiteX3" fmla="*/ 0 w 869813"/>
                <a:gd name="connsiteY3" fmla="*/ 445875 h 913334"/>
                <a:gd name="connsiteX4" fmla="*/ 30961 w 869813"/>
                <a:gd name="connsiteY4" fmla="*/ 598157 h 913334"/>
                <a:gd name="connsiteX5" fmla="*/ 104470 w 869813"/>
                <a:gd name="connsiteY5" fmla="*/ 717576 h 913334"/>
                <a:gd name="connsiteX6" fmla="*/ 231717 w 869813"/>
                <a:gd name="connsiteY6" fmla="*/ 913335 h 913334"/>
                <a:gd name="connsiteX7" fmla="*/ 638052 w 869813"/>
                <a:gd name="connsiteY7" fmla="*/ 913335 h 913334"/>
                <a:gd name="connsiteX8" fmla="*/ 765300 w 869813"/>
                <a:gd name="connsiteY8" fmla="*/ 717576 h 913334"/>
                <a:gd name="connsiteX9" fmla="*/ 838853 w 869813"/>
                <a:gd name="connsiteY9" fmla="*/ 598157 h 913334"/>
                <a:gd name="connsiteX10" fmla="*/ 869813 w 869813"/>
                <a:gd name="connsiteY10" fmla="*/ 445875 h 913334"/>
                <a:gd name="connsiteX11" fmla="*/ 869813 w 869813"/>
                <a:gd name="connsiteY11" fmla="*/ 429555 h 913334"/>
                <a:gd name="connsiteX12" fmla="*/ 434995 w 869813"/>
                <a:gd name="connsiteY12" fmla="*/ 0 h 913334"/>
                <a:gd name="connsiteX13" fmla="*/ 455473 w 869813"/>
                <a:gd name="connsiteY13" fmla="*/ 778745 h 913334"/>
                <a:gd name="connsiteX14" fmla="*/ 455473 w 869813"/>
                <a:gd name="connsiteY14" fmla="*/ 519163 h 913334"/>
                <a:gd name="connsiteX15" fmla="*/ 221500 w 869813"/>
                <a:gd name="connsiteY15" fmla="*/ 572239 h 913334"/>
                <a:gd name="connsiteX16" fmla="*/ 455473 w 869813"/>
                <a:gd name="connsiteY16" fmla="*/ 115527 h 913334"/>
                <a:gd name="connsiteX17" fmla="*/ 455473 w 869813"/>
                <a:gd name="connsiteY17" fmla="*/ 379974 h 913334"/>
                <a:gd name="connsiteX18" fmla="*/ 698469 w 869813"/>
                <a:gd name="connsiteY18" fmla="*/ 331897 h 9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69813" h="913334">
                  <a:moveTo>
                    <a:pt x="434995" y="0"/>
                  </a:moveTo>
                  <a:lnTo>
                    <a:pt x="434995" y="0"/>
                  </a:lnTo>
                  <a:cubicBezTo>
                    <a:pt x="197440" y="1376"/>
                    <a:pt x="4365" y="192035"/>
                    <a:pt x="0" y="429555"/>
                  </a:cubicBezTo>
                  <a:lnTo>
                    <a:pt x="0" y="445875"/>
                  </a:lnTo>
                  <a:cubicBezTo>
                    <a:pt x="1893" y="497991"/>
                    <a:pt x="12353" y="549438"/>
                    <a:pt x="30961" y="598157"/>
                  </a:cubicBezTo>
                  <a:cubicBezTo>
                    <a:pt x="48219" y="641993"/>
                    <a:pt x="73107" y="682423"/>
                    <a:pt x="104470" y="717576"/>
                  </a:cubicBezTo>
                  <a:cubicBezTo>
                    <a:pt x="154320" y="777684"/>
                    <a:pt x="197019" y="843377"/>
                    <a:pt x="231717" y="913335"/>
                  </a:cubicBezTo>
                  <a:lnTo>
                    <a:pt x="638052" y="913335"/>
                  </a:lnTo>
                  <a:cubicBezTo>
                    <a:pt x="672767" y="843386"/>
                    <a:pt x="715466" y="777697"/>
                    <a:pt x="765300" y="717576"/>
                  </a:cubicBezTo>
                  <a:cubicBezTo>
                    <a:pt x="796676" y="682423"/>
                    <a:pt x="821577" y="641993"/>
                    <a:pt x="838853" y="598157"/>
                  </a:cubicBezTo>
                  <a:cubicBezTo>
                    <a:pt x="857438" y="549434"/>
                    <a:pt x="867898" y="497991"/>
                    <a:pt x="869813" y="445875"/>
                  </a:cubicBezTo>
                  <a:lnTo>
                    <a:pt x="869813" y="429555"/>
                  </a:lnTo>
                  <a:cubicBezTo>
                    <a:pt x="865311" y="192163"/>
                    <a:pt x="672427" y="1610"/>
                    <a:pt x="434995" y="0"/>
                  </a:cubicBezTo>
                  <a:close/>
                  <a:moveTo>
                    <a:pt x="455473" y="778745"/>
                  </a:moveTo>
                  <a:lnTo>
                    <a:pt x="455473" y="519163"/>
                  </a:lnTo>
                  <a:lnTo>
                    <a:pt x="221500" y="572239"/>
                  </a:lnTo>
                  <a:lnTo>
                    <a:pt x="455473" y="115527"/>
                  </a:lnTo>
                  <a:lnTo>
                    <a:pt x="455473" y="379974"/>
                  </a:lnTo>
                  <a:lnTo>
                    <a:pt x="698469" y="331897"/>
                  </a:lnTo>
                  <a:close/>
                </a:path>
              </a:pathLst>
            </a:custGeom>
            <a:grpFill/>
            <a:ln w="44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AA6F1FC-DBFB-BF62-DAA5-8F59387B8411}"/>
                </a:ext>
              </a:extLst>
            </p:cNvPr>
            <p:cNvSpPr/>
            <p:nvPr/>
          </p:nvSpPr>
          <p:spPr>
            <a:xfrm flipH="1">
              <a:off x="8263828" y="1555140"/>
              <a:ext cx="3008916" cy="3567841"/>
            </a:xfrm>
            <a:custGeom>
              <a:avLst/>
              <a:gdLst>
                <a:gd name="connsiteX0" fmla="*/ 2964248 w 3008916"/>
                <a:gd name="connsiteY0" fmla="*/ 1931357 h 3567841"/>
                <a:gd name="connsiteX1" fmla="*/ 2659066 w 3008916"/>
                <a:gd name="connsiteY1" fmla="*/ 1400606 h 3567841"/>
                <a:gd name="connsiteX2" fmla="*/ 2659066 w 3008916"/>
                <a:gd name="connsiteY2" fmla="*/ 1378491 h 3567841"/>
                <a:gd name="connsiteX3" fmla="*/ 1378473 w 3008916"/>
                <a:gd name="connsiteY3" fmla="*/ 902 h 3567841"/>
                <a:gd name="connsiteX4" fmla="*/ 886 w 3008916"/>
                <a:gd name="connsiteY4" fmla="*/ 1281492 h 3567841"/>
                <a:gd name="connsiteX5" fmla="*/ 886 w 3008916"/>
                <a:gd name="connsiteY5" fmla="*/ 1378491 h 3567841"/>
                <a:gd name="connsiteX6" fmla="*/ 522791 w 3008916"/>
                <a:gd name="connsiteY6" fmla="*/ 2448840 h 3567841"/>
                <a:gd name="connsiteX7" fmla="*/ 522791 w 3008916"/>
                <a:gd name="connsiteY7" fmla="*/ 3567841 h 3567841"/>
                <a:gd name="connsiteX8" fmla="*/ 1920437 w 3008916"/>
                <a:gd name="connsiteY8" fmla="*/ 3567841 h 3567841"/>
                <a:gd name="connsiteX9" fmla="*/ 1920437 w 3008916"/>
                <a:gd name="connsiteY9" fmla="*/ 3037090 h 3567841"/>
                <a:gd name="connsiteX10" fmla="*/ 2137161 w 3008916"/>
                <a:gd name="connsiteY10" fmla="*/ 3037090 h 3567841"/>
                <a:gd name="connsiteX11" fmla="*/ 2659141 w 3008916"/>
                <a:gd name="connsiteY11" fmla="*/ 2515259 h 3567841"/>
                <a:gd name="connsiteX12" fmla="*/ 2659066 w 3008916"/>
                <a:gd name="connsiteY12" fmla="*/ 2506338 h 3567841"/>
                <a:gd name="connsiteX13" fmla="*/ 2659066 w 3008916"/>
                <a:gd name="connsiteY13" fmla="*/ 2240962 h 3567841"/>
                <a:gd name="connsiteX14" fmla="*/ 2853675 w 3008916"/>
                <a:gd name="connsiteY14" fmla="*/ 2240962 h 3567841"/>
                <a:gd name="connsiteX15" fmla="*/ 2964248 w 3008916"/>
                <a:gd name="connsiteY15" fmla="*/ 1931357 h 3567841"/>
                <a:gd name="connsiteX16" fmla="*/ 1273230 w 3008916"/>
                <a:gd name="connsiteY16" fmla="*/ 2163915 h 3567841"/>
                <a:gd name="connsiteX17" fmla="*/ 1131696 w 3008916"/>
                <a:gd name="connsiteY17" fmla="*/ 2033217 h 3567841"/>
                <a:gd name="connsiteX18" fmla="*/ 1414454 w 3008916"/>
                <a:gd name="connsiteY18" fmla="*/ 2033217 h 3567841"/>
                <a:gd name="connsiteX19" fmla="*/ 1273230 w 3008916"/>
                <a:gd name="connsiteY19" fmla="*/ 2163915 h 3567841"/>
                <a:gd name="connsiteX20" fmla="*/ 1468104 w 3008916"/>
                <a:gd name="connsiteY20" fmla="*/ 1942768 h 3567841"/>
                <a:gd name="connsiteX21" fmla="*/ 1078356 w 3008916"/>
                <a:gd name="connsiteY21" fmla="*/ 1942768 h 3567841"/>
                <a:gd name="connsiteX22" fmla="*/ 1014794 w 3008916"/>
                <a:gd name="connsiteY22" fmla="*/ 1875810 h 3567841"/>
                <a:gd name="connsiteX23" fmla="*/ 1078356 w 3008916"/>
                <a:gd name="connsiteY23" fmla="*/ 1812248 h 3567841"/>
                <a:gd name="connsiteX24" fmla="*/ 1468104 w 3008916"/>
                <a:gd name="connsiteY24" fmla="*/ 1812248 h 3567841"/>
                <a:gd name="connsiteX25" fmla="*/ 1531666 w 3008916"/>
                <a:gd name="connsiteY25" fmla="*/ 1879206 h 3567841"/>
                <a:gd name="connsiteX26" fmla="*/ 1468104 w 3008916"/>
                <a:gd name="connsiteY26" fmla="*/ 1942768 h 3567841"/>
                <a:gd name="connsiteX27" fmla="*/ 1838745 w 3008916"/>
                <a:gd name="connsiteY27" fmla="*/ 1125676 h 3567841"/>
                <a:gd name="connsiteX28" fmla="*/ 1799381 w 3008916"/>
                <a:gd name="connsiteY28" fmla="*/ 1321435 h 3567841"/>
                <a:gd name="connsiteX29" fmla="*/ 1701060 w 3008916"/>
                <a:gd name="connsiteY29" fmla="*/ 1482430 h 3567841"/>
                <a:gd name="connsiteX30" fmla="*/ 1568637 w 3008916"/>
                <a:gd name="connsiteY30" fmla="*/ 1697517 h 3567841"/>
                <a:gd name="connsiteX31" fmla="*/ 1529671 w 3008916"/>
                <a:gd name="connsiteY31" fmla="*/ 1721666 h 3567841"/>
                <a:gd name="connsiteX32" fmla="*/ 1016611 w 3008916"/>
                <a:gd name="connsiteY32" fmla="*/ 1721666 h 3567841"/>
                <a:gd name="connsiteX33" fmla="*/ 977690 w 3008916"/>
                <a:gd name="connsiteY33" fmla="*/ 1697517 h 3567841"/>
                <a:gd name="connsiteX34" fmla="*/ 845002 w 3008916"/>
                <a:gd name="connsiteY34" fmla="*/ 1482430 h 3567841"/>
                <a:gd name="connsiteX35" fmla="*/ 746680 w 3008916"/>
                <a:gd name="connsiteY35" fmla="*/ 1321435 h 3567841"/>
                <a:gd name="connsiteX36" fmla="*/ 707316 w 3008916"/>
                <a:gd name="connsiteY36" fmla="*/ 1125676 h 3567841"/>
                <a:gd name="connsiteX37" fmla="*/ 707316 w 3008916"/>
                <a:gd name="connsiteY37" fmla="*/ 1106127 h 3567841"/>
                <a:gd name="connsiteX38" fmla="*/ 1273186 w 3008916"/>
                <a:gd name="connsiteY38" fmla="*/ 546980 h 3567841"/>
                <a:gd name="connsiteX39" fmla="*/ 1273186 w 3008916"/>
                <a:gd name="connsiteY39" fmla="*/ 546980 h 3567841"/>
                <a:gd name="connsiteX40" fmla="*/ 1838745 w 3008916"/>
                <a:gd name="connsiteY40" fmla="*/ 1105994 h 356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008916" h="3567841">
                  <a:moveTo>
                    <a:pt x="2964248" y="1931357"/>
                  </a:moveTo>
                  <a:lnTo>
                    <a:pt x="2659066" y="1400606"/>
                  </a:lnTo>
                  <a:lnTo>
                    <a:pt x="2659066" y="1378491"/>
                  </a:lnTo>
                  <a:cubicBezTo>
                    <a:pt x="2685852" y="644453"/>
                    <a:pt x="2112512" y="27687"/>
                    <a:pt x="1378473" y="902"/>
                  </a:cubicBezTo>
                  <a:cubicBezTo>
                    <a:pt x="644440" y="-25884"/>
                    <a:pt x="27671" y="547458"/>
                    <a:pt x="886" y="1281492"/>
                  </a:cubicBezTo>
                  <a:cubicBezTo>
                    <a:pt x="-295" y="1313815"/>
                    <a:pt x="-295" y="1346168"/>
                    <a:pt x="886" y="1378491"/>
                  </a:cubicBezTo>
                  <a:cubicBezTo>
                    <a:pt x="-830" y="1796971"/>
                    <a:pt x="192023" y="2192483"/>
                    <a:pt x="522791" y="2448840"/>
                  </a:cubicBezTo>
                  <a:lnTo>
                    <a:pt x="522791" y="3567841"/>
                  </a:lnTo>
                  <a:lnTo>
                    <a:pt x="1920437" y="3567841"/>
                  </a:lnTo>
                  <a:lnTo>
                    <a:pt x="1920437" y="3037090"/>
                  </a:lnTo>
                  <a:lnTo>
                    <a:pt x="2137161" y="3037090"/>
                  </a:lnTo>
                  <a:cubicBezTo>
                    <a:pt x="2425403" y="3037129"/>
                    <a:pt x="2659101" y="2803501"/>
                    <a:pt x="2659141" y="2515259"/>
                  </a:cubicBezTo>
                  <a:cubicBezTo>
                    <a:pt x="2659141" y="2512287"/>
                    <a:pt x="2659115" y="2509310"/>
                    <a:pt x="2659066" y="2506338"/>
                  </a:cubicBezTo>
                  <a:lnTo>
                    <a:pt x="2659066" y="2240962"/>
                  </a:lnTo>
                  <a:lnTo>
                    <a:pt x="2853675" y="2240962"/>
                  </a:lnTo>
                  <a:cubicBezTo>
                    <a:pt x="2968671" y="2227693"/>
                    <a:pt x="3070399" y="2095006"/>
                    <a:pt x="2964248" y="1931357"/>
                  </a:cubicBezTo>
                  <a:close/>
                  <a:moveTo>
                    <a:pt x="1273230" y="2163915"/>
                  </a:moveTo>
                  <a:cubicBezTo>
                    <a:pt x="1199154" y="2164003"/>
                    <a:pt x="1137494" y="2107062"/>
                    <a:pt x="1131696" y="2033217"/>
                  </a:cubicBezTo>
                  <a:lnTo>
                    <a:pt x="1414454" y="2033217"/>
                  </a:lnTo>
                  <a:cubicBezTo>
                    <a:pt x="1408664" y="2106943"/>
                    <a:pt x="1347186" y="2163844"/>
                    <a:pt x="1273230" y="2163915"/>
                  </a:cubicBezTo>
                  <a:close/>
                  <a:moveTo>
                    <a:pt x="1468104" y="1942768"/>
                  </a:moveTo>
                  <a:lnTo>
                    <a:pt x="1078356" y="1942768"/>
                  </a:lnTo>
                  <a:cubicBezTo>
                    <a:pt x="1042313" y="1941831"/>
                    <a:pt x="1013856" y="1911852"/>
                    <a:pt x="1014794" y="1875810"/>
                  </a:cubicBezTo>
                  <a:cubicBezTo>
                    <a:pt x="1015700" y="1841085"/>
                    <a:pt x="1043631" y="1813150"/>
                    <a:pt x="1078356" y="1812248"/>
                  </a:cubicBezTo>
                  <a:lnTo>
                    <a:pt x="1468104" y="1812248"/>
                  </a:lnTo>
                  <a:cubicBezTo>
                    <a:pt x="1504147" y="1813185"/>
                    <a:pt x="1532604" y="1843164"/>
                    <a:pt x="1531666" y="1879206"/>
                  </a:cubicBezTo>
                  <a:cubicBezTo>
                    <a:pt x="1530759" y="1913931"/>
                    <a:pt x="1502828" y="1941866"/>
                    <a:pt x="1468104" y="1942768"/>
                  </a:cubicBezTo>
                  <a:close/>
                  <a:moveTo>
                    <a:pt x="1838745" y="1125676"/>
                  </a:moveTo>
                  <a:cubicBezTo>
                    <a:pt x="1836667" y="1192671"/>
                    <a:pt x="1823358" y="1258842"/>
                    <a:pt x="1799381" y="1321435"/>
                  </a:cubicBezTo>
                  <a:cubicBezTo>
                    <a:pt x="1776457" y="1380526"/>
                    <a:pt x="1743162" y="1435047"/>
                    <a:pt x="1701060" y="1482430"/>
                  </a:cubicBezTo>
                  <a:cubicBezTo>
                    <a:pt x="1648697" y="1548725"/>
                    <a:pt x="1604255" y="1620912"/>
                    <a:pt x="1568637" y="1697517"/>
                  </a:cubicBezTo>
                  <a:cubicBezTo>
                    <a:pt x="1561277" y="1712303"/>
                    <a:pt x="1546186" y="1721653"/>
                    <a:pt x="1529671" y="1721666"/>
                  </a:cubicBezTo>
                  <a:lnTo>
                    <a:pt x="1016611" y="1721666"/>
                  </a:lnTo>
                  <a:cubicBezTo>
                    <a:pt x="1000105" y="1721657"/>
                    <a:pt x="985027" y="1712303"/>
                    <a:pt x="977690" y="1697517"/>
                  </a:cubicBezTo>
                  <a:cubicBezTo>
                    <a:pt x="941983" y="1620899"/>
                    <a:pt x="897453" y="1548716"/>
                    <a:pt x="845002" y="1482430"/>
                  </a:cubicBezTo>
                  <a:cubicBezTo>
                    <a:pt x="802900" y="1435047"/>
                    <a:pt x="769604" y="1380526"/>
                    <a:pt x="746680" y="1321435"/>
                  </a:cubicBezTo>
                  <a:cubicBezTo>
                    <a:pt x="722743" y="1258833"/>
                    <a:pt x="709439" y="1192666"/>
                    <a:pt x="707316" y="1125676"/>
                  </a:cubicBezTo>
                  <a:lnTo>
                    <a:pt x="707316" y="1106127"/>
                  </a:lnTo>
                  <a:cubicBezTo>
                    <a:pt x="712907" y="797048"/>
                    <a:pt x="964063" y="548873"/>
                    <a:pt x="1273186" y="546980"/>
                  </a:cubicBezTo>
                  <a:lnTo>
                    <a:pt x="1273186" y="546980"/>
                  </a:lnTo>
                  <a:cubicBezTo>
                    <a:pt x="1582149" y="549015"/>
                    <a:pt x="1833111" y="797075"/>
                    <a:pt x="1838745" y="1105994"/>
                  </a:cubicBezTo>
                  <a:close/>
                </a:path>
              </a:pathLst>
            </a:custGeom>
            <a:grpFill/>
            <a:ln w="44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BB33E-BC83-F200-B2BF-581B7D72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391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1DCFC-2273-9A7D-73B1-8B4CC2014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0D18-5884-03B5-C404-630F2252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1EE68-DDEA-5F5C-EC6F-A7C4EDF4B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4351338"/>
          </a:xfrm>
        </p:spPr>
        <p:txBody>
          <a:bodyPr/>
          <a:lstStyle/>
          <a:p>
            <a:r>
              <a:rPr lang="en-US"/>
              <a:t>DHT22 temperature and humidity sensor</a:t>
            </a:r>
          </a:p>
          <a:p>
            <a:pPr lvl="1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components</a:t>
            </a:r>
          </a:p>
          <a:p>
            <a:pPr lvl="2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humidity resistor</a:t>
            </a:r>
          </a:p>
          <a:p>
            <a:pPr lvl="2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thermistor</a:t>
            </a:r>
          </a:p>
          <a:p>
            <a:pPr lvl="2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data processing chip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8B7AE6-A182-24B2-F576-E057F52A251D}"/>
              </a:ext>
            </a:extLst>
          </p:cNvPr>
          <p:cNvGrpSpPr/>
          <p:nvPr/>
        </p:nvGrpSpPr>
        <p:grpSpPr>
          <a:xfrm>
            <a:off x="8263828" y="1555140"/>
            <a:ext cx="3008916" cy="3567841"/>
            <a:chOff x="8263828" y="1555140"/>
            <a:chExt cx="3008916" cy="3567841"/>
          </a:xfrm>
          <a:solidFill>
            <a:srgbClr val="00979D">
              <a:alpha val="20000"/>
            </a:srgb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F00307B-A5BC-4C41-DE3D-E97EC0FECA01}"/>
                </a:ext>
              </a:extLst>
            </p:cNvPr>
            <p:cNvSpPr/>
            <p:nvPr/>
          </p:nvSpPr>
          <p:spPr>
            <a:xfrm>
              <a:off x="9564696" y="2232641"/>
              <a:ext cx="869813" cy="913334"/>
            </a:xfrm>
            <a:custGeom>
              <a:avLst/>
              <a:gdLst>
                <a:gd name="connsiteX0" fmla="*/ 434995 w 869813"/>
                <a:gd name="connsiteY0" fmla="*/ 0 h 913334"/>
                <a:gd name="connsiteX1" fmla="*/ 434995 w 869813"/>
                <a:gd name="connsiteY1" fmla="*/ 0 h 913334"/>
                <a:gd name="connsiteX2" fmla="*/ 0 w 869813"/>
                <a:gd name="connsiteY2" fmla="*/ 429555 h 913334"/>
                <a:gd name="connsiteX3" fmla="*/ 0 w 869813"/>
                <a:gd name="connsiteY3" fmla="*/ 445875 h 913334"/>
                <a:gd name="connsiteX4" fmla="*/ 30961 w 869813"/>
                <a:gd name="connsiteY4" fmla="*/ 598157 h 913334"/>
                <a:gd name="connsiteX5" fmla="*/ 104470 w 869813"/>
                <a:gd name="connsiteY5" fmla="*/ 717576 h 913334"/>
                <a:gd name="connsiteX6" fmla="*/ 231717 w 869813"/>
                <a:gd name="connsiteY6" fmla="*/ 913335 h 913334"/>
                <a:gd name="connsiteX7" fmla="*/ 638052 w 869813"/>
                <a:gd name="connsiteY7" fmla="*/ 913335 h 913334"/>
                <a:gd name="connsiteX8" fmla="*/ 765300 w 869813"/>
                <a:gd name="connsiteY8" fmla="*/ 717576 h 913334"/>
                <a:gd name="connsiteX9" fmla="*/ 838853 w 869813"/>
                <a:gd name="connsiteY9" fmla="*/ 598157 h 913334"/>
                <a:gd name="connsiteX10" fmla="*/ 869813 w 869813"/>
                <a:gd name="connsiteY10" fmla="*/ 445875 h 913334"/>
                <a:gd name="connsiteX11" fmla="*/ 869813 w 869813"/>
                <a:gd name="connsiteY11" fmla="*/ 429555 h 913334"/>
                <a:gd name="connsiteX12" fmla="*/ 434995 w 869813"/>
                <a:gd name="connsiteY12" fmla="*/ 0 h 913334"/>
                <a:gd name="connsiteX13" fmla="*/ 455473 w 869813"/>
                <a:gd name="connsiteY13" fmla="*/ 778745 h 913334"/>
                <a:gd name="connsiteX14" fmla="*/ 455473 w 869813"/>
                <a:gd name="connsiteY14" fmla="*/ 519163 h 913334"/>
                <a:gd name="connsiteX15" fmla="*/ 221500 w 869813"/>
                <a:gd name="connsiteY15" fmla="*/ 572239 h 913334"/>
                <a:gd name="connsiteX16" fmla="*/ 455473 w 869813"/>
                <a:gd name="connsiteY16" fmla="*/ 115527 h 913334"/>
                <a:gd name="connsiteX17" fmla="*/ 455473 w 869813"/>
                <a:gd name="connsiteY17" fmla="*/ 379974 h 913334"/>
                <a:gd name="connsiteX18" fmla="*/ 698469 w 869813"/>
                <a:gd name="connsiteY18" fmla="*/ 331897 h 9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69813" h="913334">
                  <a:moveTo>
                    <a:pt x="434995" y="0"/>
                  </a:moveTo>
                  <a:lnTo>
                    <a:pt x="434995" y="0"/>
                  </a:lnTo>
                  <a:cubicBezTo>
                    <a:pt x="197440" y="1376"/>
                    <a:pt x="4365" y="192035"/>
                    <a:pt x="0" y="429555"/>
                  </a:cubicBezTo>
                  <a:lnTo>
                    <a:pt x="0" y="445875"/>
                  </a:lnTo>
                  <a:cubicBezTo>
                    <a:pt x="1893" y="497991"/>
                    <a:pt x="12353" y="549438"/>
                    <a:pt x="30961" y="598157"/>
                  </a:cubicBezTo>
                  <a:cubicBezTo>
                    <a:pt x="48219" y="641993"/>
                    <a:pt x="73107" y="682423"/>
                    <a:pt x="104470" y="717576"/>
                  </a:cubicBezTo>
                  <a:cubicBezTo>
                    <a:pt x="154320" y="777684"/>
                    <a:pt x="197019" y="843377"/>
                    <a:pt x="231717" y="913335"/>
                  </a:cubicBezTo>
                  <a:lnTo>
                    <a:pt x="638052" y="913335"/>
                  </a:lnTo>
                  <a:cubicBezTo>
                    <a:pt x="672767" y="843386"/>
                    <a:pt x="715466" y="777697"/>
                    <a:pt x="765300" y="717576"/>
                  </a:cubicBezTo>
                  <a:cubicBezTo>
                    <a:pt x="796676" y="682423"/>
                    <a:pt x="821577" y="641993"/>
                    <a:pt x="838853" y="598157"/>
                  </a:cubicBezTo>
                  <a:cubicBezTo>
                    <a:pt x="857438" y="549434"/>
                    <a:pt x="867898" y="497991"/>
                    <a:pt x="869813" y="445875"/>
                  </a:cubicBezTo>
                  <a:lnTo>
                    <a:pt x="869813" y="429555"/>
                  </a:lnTo>
                  <a:cubicBezTo>
                    <a:pt x="865311" y="192163"/>
                    <a:pt x="672427" y="1610"/>
                    <a:pt x="434995" y="0"/>
                  </a:cubicBezTo>
                  <a:close/>
                  <a:moveTo>
                    <a:pt x="455473" y="778745"/>
                  </a:moveTo>
                  <a:lnTo>
                    <a:pt x="455473" y="519163"/>
                  </a:lnTo>
                  <a:lnTo>
                    <a:pt x="221500" y="572239"/>
                  </a:lnTo>
                  <a:lnTo>
                    <a:pt x="455473" y="115527"/>
                  </a:lnTo>
                  <a:lnTo>
                    <a:pt x="455473" y="379974"/>
                  </a:lnTo>
                  <a:lnTo>
                    <a:pt x="698469" y="331897"/>
                  </a:lnTo>
                  <a:close/>
                </a:path>
              </a:pathLst>
            </a:custGeom>
            <a:grpFill/>
            <a:ln w="44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790D436-1FCF-A1FB-0CE7-033D95C86BD0}"/>
                </a:ext>
              </a:extLst>
            </p:cNvPr>
            <p:cNvSpPr/>
            <p:nvPr/>
          </p:nvSpPr>
          <p:spPr>
            <a:xfrm flipH="1">
              <a:off x="8263828" y="1555140"/>
              <a:ext cx="3008916" cy="3567841"/>
            </a:xfrm>
            <a:custGeom>
              <a:avLst/>
              <a:gdLst>
                <a:gd name="connsiteX0" fmla="*/ 2964248 w 3008916"/>
                <a:gd name="connsiteY0" fmla="*/ 1931357 h 3567841"/>
                <a:gd name="connsiteX1" fmla="*/ 2659066 w 3008916"/>
                <a:gd name="connsiteY1" fmla="*/ 1400606 h 3567841"/>
                <a:gd name="connsiteX2" fmla="*/ 2659066 w 3008916"/>
                <a:gd name="connsiteY2" fmla="*/ 1378491 h 3567841"/>
                <a:gd name="connsiteX3" fmla="*/ 1378473 w 3008916"/>
                <a:gd name="connsiteY3" fmla="*/ 902 h 3567841"/>
                <a:gd name="connsiteX4" fmla="*/ 886 w 3008916"/>
                <a:gd name="connsiteY4" fmla="*/ 1281492 h 3567841"/>
                <a:gd name="connsiteX5" fmla="*/ 886 w 3008916"/>
                <a:gd name="connsiteY5" fmla="*/ 1378491 h 3567841"/>
                <a:gd name="connsiteX6" fmla="*/ 522791 w 3008916"/>
                <a:gd name="connsiteY6" fmla="*/ 2448840 h 3567841"/>
                <a:gd name="connsiteX7" fmla="*/ 522791 w 3008916"/>
                <a:gd name="connsiteY7" fmla="*/ 3567841 h 3567841"/>
                <a:gd name="connsiteX8" fmla="*/ 1920437 w 3008916"/>
                <a:gd name="connsiteY8" fmla="*/ 3567841 h 3567841"/>
                <a:gd name="connsiteX9" fmla="*/ 1920437 w 3008916"/>
                <a:gd name="connsiteY9" fmla="*/ 3037090 h 3567841"/>
                <a:gd name="connsiteX10" fmla="*/ 2137161 w 3008916"/>
                <a:gd name="connsiteY10" fmla="*/ 3037090 h 3567841"/>
                <a:gd name="connsiteX11" fmla="*/ 2659141 w 3008916"/>
                <a:gd name="connsiteY11" fmla="*/ 2515259 h 3567841"/>
                <a:gd name="connsiteX12" fmla="*/ 2659066 w 3008916"/>
                <a:gd name="connsiteY12" fmla="*/ 2506338 h 3567841"/>
                <a:gd name="connsiteX13" fmla="*/ 2659066 w 3008916"/>
                <a:gd name="connsiteY13" fmla="*/ 2240962 h 3567841"/>
                <a:gd name="connsiteX14" fmla="*/ 2853675 w 3008916"/>
                <a:gd name="connsiteY14" fmla="*/ 2240962 h 3567841"/>
                <a:gd name="connsiteX15" fmla="*/ 2964248 w 3008916"/>
                <a:gd name="connsiteY15" fmla="*/ 1931357 h 3567841"/>
                <a:gd name="connsiteX16" fmla="*/ 1273230 w 3008916"/>
                <a:gd name="connsiteY16" fmla="*/ 2163915 h 3567841"/>
                <a:gd name="connsiteX17" fmla="*/ 1131696 w 3008916"/>
                <a:gd name="connsiteY17" fmla="*/ 2033217 h 3567841"/>
                <a:gd name="connsiteX18" fmla="*/ 1414454 w 3008916"/>
                <a:gd name="connsiteY18" fmla="*/ 2033217 h 3567841"/>
                <a:gd name="connsiteX19" fmla="*/ 1273230 w 3008916"/>
                <a:gd name="connsiteY19" fmla="*/ 2163915 h 3567841"/>
                <a:gd name="connsiteX20" fmla="*/ 1468104 w 3008916"/>
                <a:gd name="connsiteY20" fmla="*/ 1942768 h 3567841"/>
                <a:gd name="connsiteX21" fmla="*/ 1078356 w 3008916"/>
                <a:gd name="connsiteY21" fmla="*/ 1942768 h 3567841"/>
                <a:gd name="connsiteX22" fmla="*/ 1014794 w 3008916"/>
                <a:gd name="connsiteY22" fmla="*/ 1875810 h 3567841"/>
                <a:gd name="connsiteX23" fmla="*/ 1078356 w 3008916"/>
                <a:gd name="connsiteY23" fmla="*/ 1812248 h 3567841"/>
                <a:gd name="connsiteX24" fmla="*/ 1468104 w 3008916"/>
                <a:gd name="connsiteY24" fmla="*/ 1812248 h 3567841"/>
                <a:gd name="connsiteX25" fmla="*/ 1531666 w 3008916"/>
                <a:gd name="connsiteY25" fmla="*/ 1879206 h 3567841"/>
                <a:gd name="connsiteX26" fmla="*/ 1468104 w 3008916"/>
                <a:gd name="connsiteY26" fmla="*/ 1942768 h 3567841"/>
                <a:gd name="connsiteX27" fmla="*/ 1838745 w 3008916"/>
                <a:gd name="connsiteY27" fmla="*/ 1125676 h 3567841"/>
                <a:gd name="connsiteX28" fmla="*/ 1799381 w 3008916"/>
                <a:gd name="connsiteY28" fmla="*/ 1321435 h 3567841"/>
                <a:gd name="connsiteX29" fmla="*/ 1701060 w 3008916"/>
                <a:gd name="connsiteY29" fmla="*/ 1482430 h 3567841"/>
                <a:gd name="connsiteX30" fmla="*/ 1568637 w 3008916"/>
                <a:gd name="connsiteY30" fmla="*/ 1697517 h 3567841"/>
                <a:gd name="connsiteX31" fmla="*/ 1529671 w 3008916"/>
                <a:gd name="connsiteY31" fmla="*/ 1721666 h 3567841"/>
                <a:gd name="connsiteX32" fmla="*/ 1016611 w 3008916"/>
                <a:gd name="connsiteY32" fmla="*/ 1721666 h 3567841"/>
                <a:gd name="connsiteX33" fmla="*/ 977690 w 3008916"/>
                <a:gd name="connsiteY33" fmla="*/ 1697517 h 3567841"/>
                <a:gd name="connsiteX34" fmla="*/ 845002 w 3008916"/>
                <a:gd name="connsiteY34" fmla="*/ 1482430 h 3567841"/>
                <a:gd name="connsiteX35" fmla="*/ 746680 w 3008916"/>
                <a:gd name="connsiteY35" fmla="*/ 1321435 h 3567841"/>
                <a:gd name="connsiteX36" fmla="*/ 707316 w 3008916"/>
                <a:gd name="connsiteY36" fmla="*/ 1125676 h 3567841"/>
                <a:gd name="connsiteX37" fmla="*/ 707316 w 3008916"/>
                <a:gd name="connsiteY37" fmla="*/ 1106127 h 3567841"/>
                <a:gd name="connsiteX38" fmla="*/ 1273186 w 3008916"/>
                <a:gd name="connsiteY38" fmla="*/ 546980 h 3567841"/>
                <a:gd name="connsiteX39" fmla="*/ 1273186 w 3008916"/>
                <a:gd name="connsiteY39" fmla="*/ 546980 h 3567841"/>
                <a:gd name="connsiteX40" fmla="*/ 1838745 w 3008916"/>
                <a:gd name="connsiteY40" fmla="*/ 1105994 h 356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008916" h="3567841">
                  <a:moveTo>
                    <a:pt x="2964248" y="1931357"/>
                  </a:moveTo>
                  <a:lnTo>
                    <a:pt x="2659066" y="1400606"/>
                  </a:lnTo>
                  <a:lnTo>
                    <a:pt x="2659066" y="1378491"/>
                  </a:lnTo>
                  <a:cubicBezTo>
                    <a:pt x="2685852" y="644453"/>
                    <a:pt x="2112512" y="27687"/>
                    <a:pt x="1378473" y="902"/>
                  </a:cubicBezTo>
                  <a:cubicBezTo>
                    <a:pt x="644440" y="-25884"/>
                    <a:pt x="27671" y="547458"/>
                    <a:pt x="886" y="1281492"/>
                  </a:cubicBezTo>
                  <a:cubicBezTo>
                    <a:pt x="-295" y="1313815"/>
                    <a:pt x="-295" y="1346168"/>
                    <a:pt x="886" y="1378491"/>
                  </a:cubicBezTo>
                  <a:cubicBezTo>
                    <a:pt x="-830" y="1796971"/>
                    <a:pt x="192023" y="2192483"/>
                    <a:pt x="522791" y="2448840"/>
                  </a:cubicBezTo>
                  <a:lnTo>
                    <a:pt x="522791" y="3567841"/>
                  </a:lnTo>
                  <a:lnTo>
                    <a:pt x="1920437" y="3567841"/>
                  </a:lnTo>
                  <a:lnTo>
                    <a:pt x="1920437" y="3037090"/>
                  </a:lnTo>
                  <a:lnTo>
                    <a:pt x="2137161" y="3037090"/>
                  </a:lnTo>
                  <a:cubicBezTo>
                    <a:pt x="2425403" y="3037129"/>
                    <a:pt x="2659101" y="2803501"/>
                    <a:pt x="2659141" y="2515259"/>
                  </a:cubicBezTo>
                  <a:cubicBezTo>
                    <a:pt x="2659141" y="2512287"/>
                    <a:pt x="2659115" y="2509310"/>
                    <a:pt x="2659066" y="2506338"/>
                  </a:cubicBezTo>
                  <a:lnTo>
                    <a:pt x="2659066" y="2240962"/>
                  </a:lnTo>
                  <a:lnTo>
                    <a:pt x="2853675" y="2240962"/>
                  </a:lnTo>
                  <a:cubicBezTo>
                    <a:pt x="2968671" y="2227693"/>
                    <a:pt x="3070399" y="2095006"/>
                    <a:pt x="2964248" y="1931357"/>
                  </a:cubicBezTo>
                  <a:close/>
                  <a:moveTo>
                    <a:pt x="1273230" y="2163915"/>
                  </a:moveTo>
                  <a:cubicBezTo>
                    <a:pt x="1199154" y="2164003"/>
                    <a:pt x="1137494" y="2107062"/>
                    <a:pt x="1131696" y="2033217"/>
                  </a:cubicBezTo>
                  <a:lnTo>
                    <a:pt x="1414454" y="2033217"/>
                  </a:lnTo>
                  <a:cubicBezTo>
                    <a:pt x="1408664" y="2106943"/>
                    <a:pt x="1347186" y="2163844"/>
                    <a:pt x="1273230" y="2163915"/>
                  </a:cubicBezTo>
                  <a:close/>
                  <a:moveTo>
                    <a:pt x="1468104" y="1942768"/>
                  </a:moveTo>
                  <a:lnTo>
                    <a:pt x="1078356" y="1942768"/>
                  </a:lnTo>
                  <a:cubicBezTo>
                    <a:pt x="1042313" y="1941831"/>
                    <a:pt x="1013856" y="1911852"/>
                    <a:pt x="1014794" y="1875810"/>
                  </a:cubicBezTo>
                  <a:cubicBezTo>
                    <a:pt x="1015700" y="1841085"/>
                    <a:pt x="1043631" y="1813150"/>
                    <a:pt x="1078356" y="1812248"/>
                  </a:cubicBezTo>
                  <a:lnTo>
                    <a:pt x="1468104" y="1812248"/>
                  </a:lnTo>
                  <a:cubicBezTo>
                    <a:pt x="1504147" y="1813185"/>
                    <a:pt x="1532604" y="1843164"/>
                    <a:pt x="1531666" y="1879206"/>
                  </a:cubicBezTo>
                  <a:cubicBezTo>
                    <a:pt x="1530759" y="1913931"/>
                    <a:pt x="1502828" y="1941866"/>
                    <a:pt x="1468104" y="1942768"/>
                  </a:cubicBezTo>
                  <a:close/>
                  <a:moveTo>
                    <a:pt x="1838745" y="1125676"/>
                  </a:moveTo>
                  <a:cubicBezTo>
                    <a:pt x="1836667" y="1192671"/>
                    <a:pt x="1823358" y="1258842"/>
                    <a:pt x="1799381" y="1321435"/>
                  </a:cubicBezTo>
                  <a:cubicBezTo>
                    <a:pt x="1776457" y="1380526"/>
                    <a:pt x="1743162" y="1435047"/>
                    <a:pt x="1701060" y="1482430"/>
                  </a:cubicBezTo>
                  <a:cubicBezTo>
                    <a:pt x="1648697" y="1548725"/>
                    <a:pt x="1604255" y="1620912"/>
                    <a:pt x="1568637" y="1697517"/>
                  </a:cubicBezTo>
                  <a:cubicBezTo>
                    <a:pt x="1561277" y="1712303"/>
                    <a:pt x="1546186" y="1721653"/>
                    <a:pt x="1529671" y="1721666"/>
                  </a:cubicBezTo>
                  <a:lnTo>
                    <a:pt x="1016611" y="1721666"/>
                  </a:lnTo>
                  <a:cubicBezTo>
                    <a:pt x="1000105" y="1721657"/>
                    <a:pt x="985027" y="1712303"/>
                    <a:pt x="977690" y="1697517"/>
                  </a:cubicBezTo>
                  <a:cubicBezTo>
                    <a:pt x="941983" y="1620899"/>
                    <a:pt x="897453" y="1548716"/>
                    <a:pt x="845002" y="1482430"/>
                  </a:cubicBezTo>
                  <a:cubicBezTo>
                    <a:pt x="802900" y="1435047"/>
                    <a:pt x="769604" y="1380526"/>
                    <a:pt x="746680" y="1321435"/>
                  </a:cubicBezTo>
                  <a:cubicBezTo>
                    <a:pt x="722743" y="1258833"/>
                    <a:pt x="709439" y="1192666"/>
                    <a:pt x="707316" y="1125676"/>
                  </a:cubicBezTo>
                  <a:lnTo>
                    <a:pt x="707316" y="1106127"/>
                  </a:lnTo>
                  <a:cubicBezTo>
                    <a:pt x="712907" y="797048"/>
                    <a:pt x="964063" y="548873"/>
                    <a:pt x="1273186" y="546980"/>
                  </a:cubicBezTo>
                  <a:lnTo>
                    <a:pt x="1273186" y="546980"/>
                  </a:lnTo>
                  <a:cubicBezTo>
                    <a:pt x="1582149" y="549015"/>
                    <a:pt x="1833111" y="797075"/>
                    <a:pt x="1838745" y="1105994"/>
                  </a:cubicBezTo>
                  <a:close/>
                </a:path>
              </a:pathLst>
            </a:custGeom>
            <a:grpFill/>
            <a:ln w="44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947B4-F18B-BF5D-4B25-6F139660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84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C49D7-CDCA-E126-99A2-AFAFCDEFC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7C92-B120-DB82-A0F3-8545E59B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F1EAA-993A-C18A-FBAF-7AAA33E6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7077" cy="4351338"/>
          </a:xfrm>
        </p:spPr>
        <p:txBody>
          <a:bodyPr/>
          <a:lstStyle/>
          <a:p>
            <a:r>
              <a:rPr lang="en-US"/>
              <a:t>DHT22 temperature and humidity sensor</a:t>
            </a:r>
          </a:p>
          <a:p>
            <a:pPr lvl="1"/>
            <a:r>
              <a:rPr lang="en-US">
                <a:solidFill>
                  <a:schemeClr val="bg1">
                    <a:lumMod val="75000"/>
                  </a:schemeClr>
                </a:solidFill>
              </a:rPr>
              <a:t>components</a:t>
            </a:r>
          </a:p>
          <a:p>
            <a:pPr lvl="2"/>
            <a:r>
              <a:rPr lang="en-US">
                <a:solidFill>
                  <a:schemeClr val="bg1">
                    <a:lumMod val="75000"/>
                  </a:schemeClr>
                </a:solidFill>
              </a:rPr>
              <a:t>humidity resistor</a:t>
            </a:r>
          </a:p>
          <a:p>
            <a:pPr lvl="2"/>
            <a:r>
              <a:rPr lang="en-US">
                <a:solidFill>
                  <a:schemeClr val="bg1">
                    <a:lumMod val="75000"/>
                  </a:schemeClr>
                </a:solidFill>
              </a:rPr>
              <a:t>thermistor</a:t>
            </a:r>
          </a:p>
          <a:p>
            <a:pPr lvl="1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operating principle</a:t>
            </a:r>
          </a:p>
          <a:p>
            <a:pPr lvl="2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humidity changes resistance of humidity resistor</a:t>
            </a:r>
          </a:p>
          <a:p>
            <a:pPr lvl="2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temperature changes resistance of thermistor</a:t>
            </a:r>
          </a:p>
          <a:p>
            <a:pPr lvl="2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chip convert changes into digital signals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F1B7B1E-5935-C3C4-F68F-329A2458055A}"/>
              </a:ext>
            </a:extLst>
          </p:cNvPr>
          <p:cNvGrpSpPr/>
          <p:nvPr/>
        </p:nvGrpSpPr>
        <p:grpSpPr>
          <a:xfrm>
            <a:off x="8263828" y="1555140"/>
            <a:ext cx="3008916" cy="3567841"/>
            <a:chOff x="8263828" y="1555140"/>
            <a:chExt cx="3008916" cy="3567841"/>
          </a:xfrm>
          <a:solidFill>
            <a:srgbClr val="00979D">
              <a:alpha val="20000"/>
            </a:srgb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46A8AF2-7561-DFD0-9096-A62D3EF2B79E}"/>
                </a:ext>
              </a:extLst>
            </p:cNvPr>
            <p:cNvSpPr/>
            <p:nvPr/>
          </p:nvSpPr>
          <p:spPr>
            <a:xfrm>
              <a:off x="9564696" y="2232641"/>
              <a:ext cx="869813" cy="913334"/>
            </a:xfrm>
            <a:custGeom>
              <a:avLst/>
              <a:gdLst>
                <a:gd name="connsiteX0" fmla="*/ 434995 w 869813"/>
                <a:gd name="connsiteY0" fmla="*/ 0 h 913334"/>
                <a:gd name="connsiteX1" fmla="*/ 434995 w 869813"/>
                <a:gd name="connsiteY1" fmla="*/ 0 h 913334"/>
                <a:gd name="connsiteX2" fmla="*/ 0 w 869813"/>
                <a:gd name="connsiteY2" fmla="*/ 429555 h 913334"/>
                <a:gd name="connsiteX3" fmla="*/ 0 w 869813"/>
                <a:gd name="connsiteY3" fmla="*/ 445875 h 913334"/>
                <a:gd name="connsiteX4" fmla="*/ 30961 w 869813"/>
                <a:gd name="connsiteY4" fmla="*/ 598157 h 913334"/>
                <a:gd name="connsiteX5" fmla="*/ 104470 w 869813"/>
                <a:gd name="connsiteY5" fmla="*/ 717576 h 913334"/>
                <a:gd name="connsiteX6" fmla="*/ 231717 w 869813"/>
                <a:gd name="connsiteY6" fmla="*/ 913335 h 913334"/>
                <a:gd name="connsiteX7" fmla="*/ 638052 w 869813"/>
                <a:gd name="connsiteY7" fmla="*/ 913335 h 913334"/>
                <a:gd name="connsiteX8" fmla="*/ 765300 w 869813"/>
                <a:gd name="connsiteY8" fmla="*/ 717576 h 913334"/>
                <a:gd name="connsiteX9" fmla="*/ 838853 w 869813"/>
                <a:gd name="connsiteY9" fmla="*/ 598157 h 913334"/>
                <a:gd name="connsiteX10" fmla="*/ 869813 w 869813"/>
                <a:gd name="connsiteY10" fmla="*/ 445875 h 913334"/>
                <a:gd name="connsiteX11" fmla="*/ 869813 w 869813"/>
                <a:gd name="connsiteY11" fmla="*/ 429555 h 913334"/>
                <a:gd name="connsiteX12" fmla="*/ 434995 w 869813"/>
                <a:gd name="connsiteY12" fmla="*/ 0 h 913334"/>
                <a:gd name="connsiteX13" fmla="*/ 455473 w 869813"/>
                <a:gd name="connsiteY13" fmla="*/ 778745 h 913334"/>
                <a:gd name="connsiteX14" fmla="*/ 455473 w 869813"/>
                <a:gd name="connsiteY14" fmla="*/ 519163 h 913334"/>
                <a:gd name="connsiteX15" fmla="*/ 221500 w 869813"/>
                <a:gd name="connsiteY15" fmla="*/ 572239 h 913334"/>
                <a:gd name="connsiteX16" fmla="*/ 455473 w 869813"/>
                <a:gd name="connsiteY16" fmla="*/ 115527 h 913334"/>
                <a:gd name="connsiteX17" fmla="*/ 455473 w 869813"/>
                <a:gd name="connsiteY17" fmla="*/ 379974 h 913334"/>
                <a:gd name="connsiteX18" fmla="*/ 698469 w 869813"/>
                <a:gd name="connsiteY18" fmla="*/ 331897 h 9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69813" h="913334">
                  <a:moveTo>
                    <a:pt x="434995" y="0"/>
                  </a:moveTo>
                  <a:lnTo>
                    <a:pt x="434995" y="0"/>
                  </a:lnTo>
                  <a:cubicBezTo>
                    <a:pt x="197440" y="1376"/>
                    <a:pt x="4365" y="192035"/>
                    <a:pt x="0" y="429555"/>
                  </a:cubicBezTo>
                  <a:lnTo>
                    <a:pt x="0" y="445875"/>
                  </a:lnTo>
                  <a:cubicBezTo>
                    <a:pt x="1893" y="497991"/>
                    <a:pt x="12353" y="549438"/>
                    <a:pt x="30961" y="598157"/>
                  </a:cubicBezTo>
                  <a:cubicBezTo>
                    <a:pt x="48219" y="641993"/>
                    <a:pt x="73107" y="682423"/>
                    <a:pt x="104470" y="717576"/>
                  </a:cubicBezTo>
                  <a:cubicBezTo>
                    <a:pt x="154320" y="777684"/>
                    <a:pt x="197019" y="843377"/>
                    <a:pt x="231717" y="913335"/>
                  </a:cubicBezTo>
                  <a:lnTo>
                    <a:pt x="638052" y="913335"/>
                  </a:lnTo>
                  <a:cubicBezTo>
                    <a:pt x="672767" y="843386"/>
                    <a:pt x="715466" y="777697"/>
                    <a:pt x="765300" y="717576"/>
                  </a:cubicBezTo>
                  <a:cubicBezTo>
                    <a:pt x="796676" y="682423"/>
                    <a:pt x="821577" y="641993"/>
                    <a:pt x="838853" y="598157"/>
                  </a:cubicBezTo>
                  <a:cubicBezTo>
                    <a:pt x="857438" y="549434"/>
                    <a:pt x="867898" y="497991"/>
                    <a:pt x="869813" y="445875"/>
                  </a:cubicBezTo>
                  <a:lnTo>
                    <a:pt x="869813" y="429555"/>
                  </a:lnTo>
                  <a:cubicBezTo>
                    <a:pt x="865311" y="192163"/>
                    <a:pt x="672427" y="1610"/>
                    <a:pt x="434995" y="0"/>
                  </a:cubicBezTo>
                  <a:close/>
                  <a:moveTo>
                    <a:pt x="455473" y="778745"/>
                  </a:moveTo>
                  <a:lnTo>
                    <a:pt x="455473" y="519163"/>
                  </a:lnTo>
                  <a:lnTo>
                    <a:pt x="221500" y="572239"/>
                  </a:lnTo>
                  <a:lnTo>
                    <a:pt x="455473" y="115527"/>
                  </a:lnTo>
                  <a:lnTo>
                    <a:pt x="455473" y="379974"/>
                  </a:lnTo>
                  <a:lnTo>
                    <a:pt x="698469" y="331897"/>
                  </a:lnTo>
                  <a:close/>
                </a:path>
              </a:pathLst>
            </a:custGeom>
            <a:grpFill/>
            <a:ln w="44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3C9FB5E-D0B6-4B89-8DFD-E8236348658F}"/>
                </a:ext>
              </a:extLst>
            </p:cNvPr>
            <p:cNvSpPr/>
            <p:nvPr/>
          </p:nvSpPr>
          <p:spPr>
            <a:xfrm flipH="1">
              <a:off x="8263828" y="1555140"/>
              <a:ext cx="3008916" cy="3567841"/>
            </a:xfrm>
            <a:custGeom>
              <a:avLst/>
              <a:gdLst>
                <a:gd name="connsiteX0" fmla="*/ 2964248 w 3008916"/>
                <a:gd name="connsiteY0" fmla="*/ 1931357 h 3567841"/>
                <a:gd name="connsiteX1" fmla="*/ 2659066 w 3008916"/>
                <a:gd name="connsiteY1" fmla="*/ 1400606 h 3567841"/>
                <a:gd name="connsiteX2" fmla="*/ 2659066 w 3008916"/>
                <a:gd name="connsiteY2" fmla="*/ 1378491 h 3567841"/>
                <a:gd name="connsiteX3" fmla="*/ 1378473 w 3008916"/>
                <a:gd name="connsiteY3" fmla="*/ 902 h 3567841"/>
                <a:gd name="connsiteX4" fmla="*/ 886 w 3008916"/>
                <a:gd name="connsiteY4" fmla="*/ 1281492 h 3567841"/>
                <a:gd name="connsiteX5" fmla="*/ 886 w 3008916"/>
                <a:gd name="connsiteY5" fmla="*/ 1378491 h 3567841"/>
                <a:gd name="connsiteX6" fmla="*/ 522791 w 3008916"/>
                <a:gd name="connsiteY6" fmla="*/ 2448840 h 3567841"/>
                <a:gd name="connsiteX7" fmla="*/ 522791 w 3008916"/>
                <a:gd name="connsiteY7" fmla="*/ 3567841 h 3567841"/>
                <a:gd name="connsiteX8" fmla="*/ 1920437 w 3008916"/>
                <a:gd name="connsiteY8" fmla="*/ 3567841 h 3567841"/>
                <a:gd name="connsiteX9" fmla="*/ 1920437 w 3008916"/>
                <a:gd name="connsiteY9" fmla="*/ 3037090 h 3567841"/>
                <a:gd name="connsiteX10" fmla="*/ 2137161 w 3008916"/>
                <a:gd name="connsiteY10" fmla="*/ 3037090 h 3567841"/>
                <a:gd name="connsiteX11" fmla="*/ 2659141 w 3008916"/>
                <a:gd name="connsiteY11" fmla="*/ 2515259 h 3567841"/>
                <a:gd name="connsiteX12" fmla="*/ 2659066 w 3008916"/>
                <a:gd name="connsiteY12" fmla="*/ 2506338 h 3567841"/>
                <a:gd name="connsiteX13" fmla="*/ 2659066 w 3008916"/>
                <a:gd name="connsiteY13" fmla="*/ 2240962 h 3567841"/>
                <a:gd name="connsiteX14" fmla="*/ 2853675 w 3008916"/>
                <a:gd name="connsiteY14" fmla="*/ 2240962 h 3567841"/>
                <a:gd name="connsiteX15" fmla="*/ 2964248 w 3008916"/>
                <a:gd name="connsiteY15" fmla="*/ 1931357 h 3567841"/>
                <a:gd name="connsiteX16" fmla="*/ 1273230 w 3008916"/>
                <a:gd name="connsiteY16" fmla="*/ 2163915 h 3567841"/>
                <a:gd name="connsiteX17" fmla="*/ 1131696 w 3008916"/>
                <a:gd name="connsiteY17" fmla="*/ 2033217 h 3567841"/>
                <a:gd name="connsiteX18" fmla="*/ 1414454 w 3008916"/>
                <a:gd name="connsiteY18" fmla="*/ 2033217 h 3567841"/>
                <a:gd name="connsiteX19" fmla="*/ 1273230 w 3008916"/>
                <a:gd name="connsiteY19" fmla="*/ 2163915 h 3567841"/>
                <a:gd name="connsiteX20" fmla="*/ 1468104 w 3008916"/>
                <a:gd name="connsiteY20" fmla="*/ 1942768 h 3567841"/>
                <a:gd name="connsiteX21" fmla="*/ 1078356 w 3008916"/>
                <a:gd name="connsiteY21" fmla="*/ 1942768 h 3567841"/>
                <a:gd name="connsiteX22" fmla="*/ 1014794 w 3008916"/>
                <a:gd name="connsiteY22" fmla="*/ 1875810 h 3567841"/>
                <a:gd name="connsiteX23" fmla="*/ 1078356 w 3008916"/>
                <a:gd name="connsiteY23" fmla="*/ 1812248 h 3567841"/>
                <a:gd name="connsiteX24" fmla="*/ 1468104 w 3008916"/>
                <a:gd name="connsiteY24" fmla="*/ 1812248 h 3567841"/>
                <a:gd name="connsiteX25" fmla="*/ 1531666 w 3008916"/>
                <a:gd name="connsiteY25" fmla="*/ 1879206 h 3567841"/>
                <a:gd name="connsiteX26" fmla="*/ 1468104 w 3008916"/>
                <a:gd name="connsiteY26" fmla="*/ 1942768 h 3567841"/>
                <a:gd name="connsiteX27" fmla="*/ 1838745 w 3008916"/>
                <a:gd name="connsiteY27" fmla="*/ 1125676 h 3567841"/>
                <a:gd name="connsiteX28" fmla="*/ 1799381 w 3008916"/>
                <a:gd name="connsiteY28" fmla="*/ 1321435 h 3567841"/>
                <a:gd name="connsiteX29" fmla="*/ 1701060 w 3008916"/>
                <a:gd name="connsiteY29" fmla="*/ 1482430 h 3567841"/>
                <a:gd name="connsiteX30" fmla="*/ 1568637 w 3008916"/>
                <a:gd name="connsiteY30" fmla="*/ 1697517 h 3567841"/>
                <a:gd name="connsiteX31" fmla="*/ 1529671 w 3008916"/>
                <a:gd name="connsiteY31" fmla="*/ 1721666 h 3567841"/>
                <a:gd name="connsiteX32" fmla="*/ 1016611 w 3008916"/>
                <a:gd name="connsiteY32" fmla="*/ 1721666 h 3567841"/>
                <a:gd name="connsiteX33" fmla="*/ 977690 w 3008916"/>
                <a:gd name="connsiteY33" fmla="*/ 1697517 h 3567841"/>
                <a:gd name="connsiteX34" fmla="*/ 845002 w 3008916"/>
                <a:gd name="connsiteY34" fmla="*/ 1482430 h 3567841"/>
                <a:gd name="connsiteX35" fmla="*/ 746680 w 3008916"/>
                <a:gd name="connsiteY35" fmla="*/ 1321435 h 3567841"/>
                <a:gd name="connsiteX36" fmla="*/ 707316 w 3008916"/>
                <a:gd name="connsiteY36" fmla="*/ 1125676 h 3567841"/>
                <a:gd name="connsiteX37" fmla="*/ 707316 w 3008916"/>
                <a:gd name="connsiteY37" fmla="*/ 1106127 h 3567841"/>
                <a:gd name="connsiteX38" fmla="*/ 1273186 w 3008916"/>
                <a:gd name="connsiteY38" fmla="*/ 546980 h 3567841"/>
                <a:gd name="connsiteX39" fmla="*/ 1273186 w 3008916"/>
                <a:gd name="connsiteY39" fmla="*/ 546980 h 3567841"/>
                <a:gd name="connsiteX40" fmla="*/ 1838745 w 3008916"/>
                <a:gd name="connsiteY40" fmla="*/ 1105994 h 356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008916" h="3567841">
                  <a:moveTo>
                    <a:pt x="2964248" y="1931357"/>
                  </a:moveTo>
                  <a:lnTo>
                    <a:pt x="2659066" y="1400606"/>
                  </a:lnTo>
                  <a:lnTo>
                    <a:pt x="2659066" y="1378491"/>
                  </a:lnTo>
                  <a:cubicBezTo>
                    <a:pt x="2685852" y="644453"/>
                    <a:pt x="2112512" y="27687"/>
                    <a:pt x="1378473" y="902"/>
                  </a:cubicBezTo>
                  <a:cubicBezTo>
                    <a:pt x="644440" y="-25884"/>
                    <a:pt x="27671" y="547458"/>
                    <a:pt x="886" y="1281492"/>
                  </a:cubicBezTo>
                  <a:cubicBezTo>
                    <a:pt x="-295" y="1313815"/>
                    <a:pt x="-295" y="1346168"/>
                    <a:pt x="886" y="1378491"/>
                  </a:cubicBezTo>
                  <a:cubicBezTo>
                    <a:pt x="-830" y="1796971"/>
                    <a:pt x="192023" y="2192483"/>
                    <a:pt x="522791" y="2448840"/>
                  </a:cubicBezTo>
                  <a:lnTo>
                    <a:pt x="522791" y="3567841"/>
                  </a:lnTo>
                  <a:lnTo>
                    <a:pt x="1920437" y="3567841"/>
                  </a:lnTo>
                  <a:lnTo>
                    <a:pt x="1920437" y="3037090"/>
                  </a:lnTo>
                  <a:lnTo>
                    <a:pt x="2137161" y="3037090"/>
                  </a:lnTo>
                  <a:cubicBezTo>
                    <a:pt x="2425403" y="3037129"/>
                    <a:pt x="2659101" y="2803501"/>
                    <a:pt x="2659141" y="2515259"/>
                  </a:cubicBezTo>
                  <a:cubicBezTo>
                    <a:pt x="2659141" y="2512287"/>
                    <a:pt x="2659115" y="2509310"/>
                    <a:pt x="2659066" y="2506338"/>
                  </a:cubicBezTo>
                  <a:lnTo>
                    <a:pt x="2659066" y="2240962"/>
                  </a:lnTo>
                  <a:lnTo>
                    <a:pt x="2853675" y="2240962"/>
                  </a:lnTo>
                  <a:cubicBezTo>
                    <a:pt x="2968671" y="2227693"/>
                    <a:pt x="3070399" y="2095006"/>
                    <a:pt x="2964248" y="1931357"/>
                  </a:cubicBezTo>
                  <a:close/>
                  <a:moveTo>
                    <a:pt x="1273230" y="2163915"/>
                  </a:moveTo>
                  <a:cubicBezTo>
                    <a:pt x="1199154" y="2164003"/>
                    <a:pt x="1137494" y="2107062"/>
                    <a:pt x="1131696" y="2033217"/>
                  </a:cubicBezTo>
                  <a:lnTo>
                    <a:pt x="1414454" y="2033217"/>
                  </a:lnTo>
                  <a:cubicBezTo>
                    <a:pt x="1408664" y="2106943"/>
                    <a:pt x="1347186" y="2163844"/>
                    <a:pt x="1273230" y="2163915"/>
                  </a:cubicBezTo>
                  <a:close/>
                  <a:moveTo>
                    <a:pt x="1468104" y="1942768"/>
                  </a:moveTo>
                  <a:lnTo>
                    <a:pt x="1078356" y="1942768"/>
                  </a:lnTo>
                  <a:cubicBezTo>
                    <a:pt x="1042313" y="1941831"/>
                    <a:pt x="1013856" y="1911852"/>
                    <a:pt x="1014794" y="1875810"/>
                  </a:cubicBezTo>
                  <a:cubicBezTo>
                    <a:pt x="1015700" y="1841085"/>
                    <a:pt x="1043631" y="1813150"/>
                    <a:pt x="1078356" y="1812248"/>
                  </a:cubicBezTo>
                  <a:lnTo>
                    <a:pt x="1468104" y="1812248"/>
                  </a:lnTo>
                  <a:cubicBezTo>
                    <a:pt x="1504147" y="1813185"/>
                    <a:pt x="1532604" y="1843164"/>
                    <a:pt x="1531666" y="1879206"/>
                  </a:cubicBezTo>
                  <a:cubicBezTo>
                    <a:pt x="1530759" y="1913931"/>
                    <a:pt x="1502828" y="1941866"/>
                    <a:pt x="1468104" y="1942768"/>
                  </a:cubicBezTo>
                  <a:close/>
                  <a:moveTo>
                    <a:pt x="1838745" y="1125676"/>
                  </a:moveTo>
                  <a:cubicBezTo>
                    <a:pt x="1836667" y="1192671"/>
                    <a:pt x="1823358" y="1258842"/>
                    <a:pt x="1799381" y="1321435"/>
                  </a:cubicBezTo>
                  <a:cubicBezTo>
                    <a:pt x="1776457" y="1380526"/>
                    <a:pt x="1743162" y="1435047"/>
                    <a:pt x="1701060" y="1482430"/>
                  </a:cubicBezTo>
                  <a:cubicBezTo>
                    <a:pt x="1648697" y="1548725"/>
                    <a:pt x="1604255" y="1620912"/>
                    <a:pt x="1568637" y="1697517"/>
                  </a:cubicBezTo>
                  <a:cubicBezTo>
                    <a:pt x="1561277" y="1712303"/>
                    <a:pt x="1546186" y="1721653"/>
                    <a:pt x="1529671" y="1721666"/>
                  </a:cubicBezTo>
                  <a:lnTo>
                    <a:pt x="1016611" y="1721666"/>
                  </a:lnTo>
                  <a:cubicBezTo>
                    <a:pt x="1000105" y="1721657"/>
                    <a:pt x="985027" y="1712303"/>
                    <a:pt x="977690" y="1697517"/>
                  </a:cubicBezTo>
                  <a:cubicBezTo>
                    <a:pt x="941983" y="1620899"/>
                    <a:pt x="897453" y="1548716"/>
                    <a:pt x="845002" y="1482430"/>
                  </a:cubicBezTo>
                  <a:cubicBezTo>
                    <a:pt x="802900" y="1435047"/>
                    <a:pt x="769604" y="1380526"/>
                    <a:pt x="746680" y="1321435"/>
                  </a:cubicBezTo>
                  <a:cubicBezTo>
                    <a:pt x="722743" y="1258833"/>
                    <a:pt x="709439" y="1192666"/>
                    <a:pt x="707316" y="1125676"/>
                  </a:cubicBezTo>
                  <a:lnTo>
                    <a:pt x="707316" y="1106127"/>
                  </a:lnTo>
                  <a:cubicBezTo>
                    <a:pt x="712907" y="797048"/>
                    <a:pt x="964063" y="548873"/>
                    <a:pt x="1273186" y="546980"/>
                  </a:cubicBezTo>
                  <a:lnTo>
                    <a:pt x="1273186" y="546980"/>
                  </a:lnTo>
                  <a:cubicBezTo>
                    <a:pt x="1582149" y="549015"/>
                    <a:pt x="1833111" y="797075"/>
                    <a:pt x="1838745" y="1105994"/>
                  </a:cubicBezTo>
                  <a:close/>
                </a:path>
              </a:pathLst>
            </a:custGeom>
            <a:grpFill/>
            <a:ln w="44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E5BC9-DE25-1207-1DEB-97B6E12D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11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D9145-5327-71BC-0707-3E4F48E3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 Summary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0E8AED-04D8-F1CF-9115-F7A7C32FB73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807077" cy="31893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74320"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en-US" sz="1600">
                <a:solidFill>
                  <a:srgbClr val="728E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delayMicroseconds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(microseconds)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0231D-E99D-FEC1-7005-D0BEB35DA76A}"/>
              </a:ext>
            </a:extLst>
          </p:cNvPr>
          <p:cNvSpPr txBox="1"/>
          <p:nvPr/>
        </p:nvSpPr>
        <p:spPr>
          <a:xfrm>
            <a:off x="838200" y="145629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EEC63-F762-D424-49FD-C937DBB09713}"/>
              </a:ext>
            </a:extLst>
          </p:cNvPr>
          <p:cNvSpPr txBox="1"/>
          <p:nvPr/>
        </p:nvSpPr>
        <p:spPr>
          <a:xfrm>
            <a:off x="838198" y="227949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advanced I/O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23F59A-189A-CDD6-E595-EF104A715C34}"/>
              </a:ext>
            </a:extLst>
          </p:cNvPr>
          <p:cNvSpPr txBox="1">
            <a:spLocks/>
          </p:cNvSpPr>
          <p:nvPr/>
        </p:nvSpPr>
        <p:spPr>
          <a:xfrm>
            <a:off x="838197" y="3469925"/>
            <a:ext cx="6807077" cy="136845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74320"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</a:t>
            </a:r>
            <a:r>
              <a:rPr lang="en-US" sz="1600" dirty="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DHT</a:t>
            </a:r>
            <a:r>
              <a:rPr lang="en-US" sz="1600" dirty="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myDHT</a:t>
            </a:r>
            <a:r>
              <a:rPr lang="en-US" sz="1600" dirty="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(pin, type)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</a:t>
            </a:r>
            <a:r>
              <a:rPr lang="en-US" sz="1600" dirty="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myDHT</a:t>
            </a:r>
            <a:r>
              <a:rPr lang="en-US" sz="1600" dirty="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lang="en-US" sz="1600" dirty="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begin</a:t>
            </a:r>
            <a:r>
              <a:rPr lang="en-US" sz="1600" dirty="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();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 dirty="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</a:t>
            </a:r>
            <a:r>
              <a:rPr lang="en-US" sz="1600" dirty="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myDHT</a:t>
            </a:r>
            <a:r>
              <a:rPr lang="en-US" sz="1600" dirty="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lang="en-US" sz="1600" dirty="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readHumidity</a:t>
            </a:r>
            <a:r>
              <a:rPr lang="en-US" sz="1600" dirty="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();</a:t>
            </a:r>
          </a:p>
          <a:p>
            <a:pPr marL="0" indent="0" defTabSz="274320">
              <a:buClr>
                <a:schemeClr val="tx1"/>
              </a:buClr>
              <a:buSzPct val="100000"/>
              <a:buNone/>
            </a:pPr>
            <a:r>
              <a:rPr lang="en-US" sz="1600" dirty="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</a:t>
            </a:r>
            <a:r>
              <a:rPr lang="en-US" sz="1600" dirty="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myDHT</a:t>
            </a:r>
            <a:r>
              <a:rPr lang="en-US" sz="1600" dirty="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lang="en-US" sz="1600" dirty="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readTemperature</a:t>
            </a:r>
            <a:r>
              <a:rPr lang="en-US" sz="1600" dirty="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D01544-E343-8EAF-F94F-DCE97FC87137}"/>
              </a:ext>
            </a:extLst>
          </p:cNvPr>
          <p:cNvSpPr txBox="1">
            <a:spLocks/>
          </p:cNvSpPr>
          <p:nvPr/>
        </p:nvSpPr>
        <p:spPr>
          <a:xfrm>
            <a:off x="838198" y="2646328"/>
            <a:ext cx="6807077" cy="31893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74320">
              <a:buClr>
                <a:schemeClr val="tx1"/>
              </a:buClr>
              <a:buSzPct val="100000"/>
              <a:buFont typeface="Arial" panose="020B0604020202020204" pitchFamily="34" charset="0"/>
              <a:buNone/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</a:t>
            </a:r>
            <a:r>
              <a:rPr lang="en-US" sz="16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pulseIn</a:t>
            </a:r>
            <a:r>
              <a:rPr lang="en-US" sz="16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(pin, value)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818027-B7E9-327C-08A6-C494CB6AAA6B}"/>
              </a:ext>
            </a:extLst>
          </p:cNvPr>
          <p:cNvSpPr txBox="1"/>
          <p:nvPr/>
        </p:nvSpPr>
        <p:spPr>
          <a:xfrm>
            <a:off x="838198" y="3097121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DHT22	</a:t>
            </a:r>
            <a:r>
              <a:rPr lang="en-US">
                <a:solidFill>
                  <a:srgbClr val="005C5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“DHT.h”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2FAB86D-0427-4988-8640-44F77619B702}"/>
              </a:ext>
            </a:extLst>
          </p:cNvPr>
          <p:cNvGrpSpPr/>
          <p:nvPr/>
        </p:nvGrpSpPr>
        <p:grpSpPr>
          <a:xfrm>
            <a:off x="8263828" y="1555140"/>
            <a:ext cx="3008916" cy="3567841"/>
            <a:chOff x="8263828" y="1555140"/>
            <a:chExt cx="3008916" cy="3567841"/>
          </a:xfrm>
          <a:solidFill>
            <a:srgbClr val="00979D">
              <a:alpha val="20000"/>
            </a:srgb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7931513-BCEA-1969-C295-6431BC4540D4}"/>
                </a:ext>
              </a:extLst>
            </p:cNvPr>
            <p:cNvSpPr/>
            <p:nvPr/>
          </p:nvSpPr>
          <p:spPr>
            <a:xfrm>
              <a:off x="9564696" y="2232641"/>
              <a:ext cx="869813" cy="913334"/>
            </a:xfrm>
            <a:custGeom>
              <a:avLst/>
              <a:gdLst>
                <a:gd name="connsiteX0" fmla="*/ 434995 w 869813"/>
                <a:gd name="connsiteY0" fmla="*/ 0 h 913334"/>
                <a:gd name="connsiteX1" fmla="*/ 434995 w 869813"/>
                <a:gd name="connsiteY1" fmla="*/ 0 h 913334"/>
                <a:gd name="connsiteX2" fmla="*/ 0 w 869813"/>
                <a:gd name="connsiteY2" fmla="*/ 429555 h 913334"/>
                <a:gd name="connsiteX3" fmla="*/ 0 w 869813"/>
                <a:gd name="connsiteY3" fmla="*/ 445875 h 913334"/>
                <a:gd name="connsiteX4" fmla="*/ 30961 w 869813"/>
                <a:gd name="connsiteY4" fmla="*/ 598157 h 913334"/>
                <a:gd name="connsiteX5" fmla="*/ 104470 w 869813"/>
                <a:gd name="connsiteY5" fmla="*/ 717576 h 913334"/>
                <a:gd name="connsiteX6" fmla="*/ 231717 w 869813"/>
                <a:gd name="connsiteY6" fmla="*/ 913335 h 913334"/>
                <a:gd name="connsiteX7" fmla="*/ 638052 w 869813"/>
                <a:gd name="connsiteY7" fmla="*/ 913335 h 913334"/>
                <a:gd name="connsiteX8" fmla="*/ 765300 w 869813"/>
                <a:gd name="connsiteY8" fmla="*/ 717576 h 913334"/>
                <a:gd name="connsiteX9" fmla="*/ 838853 w 869813"/>
                <a:gd name="connsiteY9" fmla="*/ 598157 h 913334"/>
                <a:gd name="connsiteX10" fmla="*/ 869813 w 869813"/>
                <a:gd name="connsiteY10" fmla="*/ 445875 h 913334"/>
                <a:gd name="connsiteX11" fmla="*/ 869813 w 869813"/>
                <a:gd name="connsiteY11" fmla="*/ 429555 h 913334"/>
                <a:gd name="connsiteX12" fmla="*/ 434995 w 869813"/>
                <a:gd name="connsiteY12" fmla="*/ 0 h 913334"/>
                <a:gd name="connsiteX13" fmla="*/ 455473 w 869813"/>
                <a:gd name="connsiteY13" fmla="*/ 778745 h 913334"/>
                <a:gd name="connsiteX14" fmla="*/ 455473 w 869813"/>
                <a:gd name="connsiteY14" fmla="*/ 519163 h 913334"/>
                <a:gd name="connsiteX15" fmla="*/ 221500 w 869813"/>
                <a:gd name="connsiteY15" fmla="*/ 572239 h 913334"/>
                <a:gd name="connsiteX16" fmla="*/ 455473 w 869813"/>
                <a:gd name="connsiteY16" fmla="*/ 115527 h 913334"/>
                <a:gd name="connsiteX17" fmla="*/ 455473 w 869813"/>
                <a:gd name="connsiteY17" fmla="*/ 379974 h 913334"/>
                <a:gd name="connsiteX18" fmla="*/ 698469 w 869813"/>
                <a:gd name="connsiteY18" fmla="*/ 331897 h 913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69813" h="913334">
                  <a:moveTo>
                    <a:pt x="434995" y="0"/>
                  </a:moveTo>
                  <a:lnTo>
                    <a:pt x="434995" y="0"/>
                  </a:lnTo>
                  <a:cubicBezTo>
                    <a:pt x="197440" y="1376"/>
                    <a:pt x="4365" y="192035"/>
                    <a:pt x="0" y="429555"/>
                  </a:cubicBezTo>
                  <a:lnTo>
                    <a:pt x="0" y="445875"/>
                  </a:lnTo>
                  <a:cubicBezTo>
                    <a:pt x="1893" y="497991"/>
                    <a:pt x="12353" y="549438"/>
                    <a:pt x="30961" y="598157"/>
                  </a:cubicBezTo>
                  <a:cubicBezTo>
                    <a:pt x="48219" y="641993"/>
                    <a:pt x="73107" y="682423"/>
                    <a:pt x="104470" y="717576"/>
                  </a:cubicBezTo>
                  <a:cubicBezTo>
                    <a:pt x="154320" y="777684"/>
                    <a:pt x="197019" y="843377"/>
                    <a:pt x="231717" y="913335"/>
                  </a:cubicBezTo>
                  <a:lnTo>
                    <a:pt x="638052" y="913335"/>
                  </a:lnTo>
                  <a:cubicBezTo>
                    <a:pt x="672767" y="843386"/>
                    <a:pt x="715466" y="777697"/>
                    <a:pt x="765300" y="717576"/>
                  </a:cubicBezTo>
                  <a:cubicBezTo>
                    <a:pt x="796676" y="682423"/>
                    <a:pt x="821577" y="641993"/>
                    <a:pt x="838853" y="598157"/>
                  </a:cubicBezTo>
                  <a:cubicBezTo>
                    <a:pt x="857438" y="549434"/>
                    <a:pt x="867898" y="497991"/>
                    <a:pt x="869813" y="445875"/>
                  </a:cubicBezTo>
                  <a:lnTo>
                    <a:pt x="869813" y="429555"/>
                  </a:lnTo>
                  <a:cubicBezTo>
                    <a:pt x="865311" y="192163"/>
                    <a:pt x="672427" y="1610"/>
                    <a:pt x="434995" y="0"/>
                  </a:cubicBezTo>
                  <a:close/>
                  <a:moveTo>
                    <a:pt x="455473" y="778745"/>
                  </a:moveTo>
                  <a:lnTo>
                    <a:pt x="455473" y="519163"/>
                  </a:lnTo>
                  <a:lnTo>
                    <a:pt x="221500" y="572239"/>
                  </a:lnTo>
                  <a:lnTo>
                    <a:pt x="455473" y="115527"/>
                  </a:lnTo>
                  <a:lnTo>
                    <a:pt x="455473" y="379974"/>
                  </a:lnTo>
                  <a:lnTo>
                    <a:pt x="698469" y="331897"/>
                  </a:lnTo>
                  <a:close/>
                </a:path>
              </a:pathLst>
            </a:custGeom>
            <a:grpFill/>
            <a:ln w="44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9A65A71-7346-F5D4-6E9B-C578CC261F6A}"/>
                </a:ext>
              </a:extLst>
            </p:cNvPr>
            <p:cNvSpPr/>
            <p:nvPr/>
          </p:nvSpPr>
          <p:spPr>
            <a:xfrm flipH="1">
              <a:off x="8263828" y="1555140"/>
              <a:ext cx="3008916" cy="3567841"/>
            </a:xfrm>
            <a:custGeom>
              <a:avLst/>
              <a:gdLst>
                <a:gd name="connsiteX0" fmla="*/ 2964248 w 3008916"/>
                <a:gd name="connsiteY0" fmla="*/ 1931357 h 3567841"/>
                <a:gd name="connsiteX1" fmla="*/ 2659066 w 3008916"/>
                <a:gd name="connsiteY1" fmla="*/ 1400606 h 3567841"/>
                <a:gd name="connsiteX2" fmla="*/ 2659066 w 3008916"/>
                <a:gd name="connsiteY2" fmla="*/ 1378491 h 3567841"/>
                <a:gd name="connsiteX3" fmla="*/ 1378473 w 3008916"/>
                <a:gd name="connsiteY3" fmla="*/ 902 h 3567841"/>
                <a:gd name="connsiteX4" fmla="*/ 886 w 3008916"/>
                <a:gd name="connsiteY4" fmla="*/ 1281492 h 3567841"/>
                <a:gd name="connsiteX5" fmla="*/ 886 w 3008916"/>
                <a:gd name="connsiteY5" fmla="*/ 1378491 h 3567841"/>
                <a:gd name="connsiteX6" fmla="*/ 522791 w 3008916"/>
                <a:gd name="connsiteY6" fmla="*/ 2448840 h 3567841"/>
                <a:gd name="connsiteX7" fmla="*/ 522791 w 3008916"/>
                <a:gd name="connsiteY7" fmla="*/ 3567841 h 3567841"/>
                <a:gd name="connsiteX8" fmla="*/ 1920437 w 3008916"/>
                <a:gd name="connsiteY8" fmla="*/ 3567841 h 3567841"/>
                <a:gd name="connsiteX9" fmla="*/ 1920437 w 3008916"/>
                <a:gd name="connsiteY9" fmla="*/ 3037090 h 3567841"/>
                <a:gd name="connsiteX10" fmla="*/ 2137161 w 3008916"/>
                <a:gd name="connsiteY10" fmla="*/ 3037090 h 3567841"/>
                <a:gd name="connsiteX11" fmla="*/ 2659141 w 3008916"/>
                <a:gd name="connsiteY11" fmla="*/ 2515259 h 3567841"/>
                <a:gd name="connsiteX12" fmla="*/ 2659066 w 3008916"/>
                <a:gd name="connsiteY12" fmla="*/ 2506338 h 3567841"/>
                <a:gd name="connsiteX13" fmla="*/ 2659066 w 3008916"/>
                <a:gd name="connsiteY13" fmla="*/ 2240962 h 3567841"/>
                <a:gd name="connsiteX14" fmla="*/ 2853675 w 3008916"/>
                <a:gd name="connsiteY14" fmla="*/ 2240962 h 3567841"/>
                <a:gd name="connsiteX15" fmla="*/ 2964248 w 3008916"/>
                <a:gd name="connsiteY15" fmla="*/ 1931357 h 3567841"/>
                <a:gd name="connsiteX16" fmla="*/ 1273230 w 3008916"/>
                <a:gd name="connsiteY16" fmla="*/ 2163915 h 3567841"/>
                <a:gd name="connsiteX17" fmla="*/ 1131696 w 3008916"/>
                <a:gd name="connsiteY17" fmla="*/ 2033217 h 3567841"/>
                <a:gd name="connsiteX18" fmla="*/ 1414454 w 3008916"/>
                <a:gd name="connsiteY18" fmla="*/ 2033217 h 3567841"/>
                <a:gd name="connsiteX19" fmla="*/ 1273230 w 3008916"/>
                <a:gd name="connsiteY19" fmla="*/ 2163915 h 3567841"/>
                <a:gd name="connsiteX20" fmla="*/ 1468104 w 3008916"/>
                <a:gd name="connsiteY20" fmla="*/ 1942768 h 3567841"/>
                <a:gd name="connsiteX21" fmla="*/ 1078356 w 3008916"/>
                <a:gd name="connsiteY21" fmla="*/ 1942768 h 3567841"/>
                <a:gd name="connsiteX22" fmla="*/ 1014794 w 3008916"/>
                <a:gd name="connsiteY22" fmla="*/ 1875810 h 3567841"/>
                <a:gd name="connsiteX23" fmla="*/ 1078356 w 3008916"/>
                <a:gd name="connsiteY23" fmla="*/ 1812248 h 3567841"/>
                <a:gd name="connsiteX24" fmla="*/ 1468104 w 3008916"/>
                <a:gd name="connsiteY24" fmla="*/ 1812248 h 3567841"/>
                <a:gd name="connsiteX25" fmla="*/ 1531666 w 3008916"/>
                <a:gd name="connsiteY25" fmla="*/ 1879206 h 3567841"/>
                <a:gd name="connsiteX26" fmla="*/ 1468104 w 3008916"/>
                <a:gd name="connsiteY26" fmla="*/ 1942768 h 3567841"/>
                <a:gd name="connsiteX27" fmla="*/ 1838745 w 3008916"/>
                <a:gd name="connsiteY27" fmla="*/ 1125676 h 3567841"/>
                <a:gd name="connsiteX28" fmla="*/ 1799381 w 3008916"/>
                <a:gd name="connsiteY28" fmla="*/ 1321435 h 3567841"/>
                <a:gd name="connsiteX29" fmla="*/ 1701060 w 3008916"/>
                <a:gd name="connsiteY29" fmla="*/ 1482430 h 3567841"/>
                <a:gd name="connsiteX30" fmla="*/ 1568637 w 3008916"/>
                <a:gd name="connsiteY30" fmla="*/ 1697517 h 3567841"/>
                <a:gd name="connsiteX31" fmla="*/ 1529671 w 3008916"/>
                <a:gd name="connsiteY31" fmla="*/ 1721666 h 3567841"/>
                <a:gd name="connsiteX32" fmla="*/ 1016611 w 3008916"/>
                <a:gd name="connsiteY32" fmla="*/ 1721666 h 3567841"/>
                <a:gd name="connsiteX33" fmla="*/ 977690 w 3008916"/>
                <a:gd name="connsiteY33" fmla="*/ 1697517 h 3567841"/>
                <a:gd name="connsiteX34" fmla="*/ 845002 w 3008916"/>
                <a:gd name="connsiteY34" fmla="*/ 1482430 h 3567841"/>
                <a:gd name="connsiteX35" fmla="*/ 746680 w 3008916"/>
                <a:gd name="connsiteY35" fmla="*/ 1321435 h 3567841"/>
                <a:gd name="connsiteX36" fmla="*/ 707316 w 3008916"/>
                <a:gd name="connsiteY36" fmla="*/ 1125676 h 3567841"/>
                <a:gd name="connsiteX37" fmla="*/ 707316 w 3008916"/>
                <a:gd name="connsiteY37" fmla="*/ 1106127 h 3567841"/>
                <a:gd name="connsiteX38" fmla="*/ 1273186 w 3008916"/>
                <a:gd name="connsiteY38" fmla="*/ 546980 h 3567841"/>
                <a:gd name="connsiteX39" fmla="*/ 1273186 w 3008916"/>
                <a:gd name="connsiteY39" fmla="*/ 546980 h 3567841"/>
                <a:gd name="connsiteX40" fmla="*/ 1838745 w 3008916"/>
                <a:gd name="connsiteY40" fmla="*/ 1105994 h 356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008916" h="3567841">
                  <a:moveTo>
                    <a:pt x="2964248" y="1931357"/>
                  </a:moveTo>
                  <a:lnTo>
                    <a:pt x="2659066" y="1400606"/>
                  </a:lnTo>
                  <a:lnTo>
                    <a:pt x="2659066" y="1378491"/>
                  </a:lnTo>
                  <a:cubicBezTo>
                    <a:pt x="2685852" y="644453"/>
                    <a:pt x="2112512" y="27687"/>
                    <a:pt x="1378473" y="902"/>
                  </a:cubicBezTo>
                  <a:cubicBezTo>
                    <a:pt x="644440" y="-25884"/>
                    <a:pt x="27671" y="547458"/>
                    <a:pt x="886" y="1281492"/>
                  </a:cubicBezTo>
                  <a:cubicBezTo>
                    <a:pt x="-295" y="1313815"/>
                    <a:pt x="-295" y="1346168"/>
                    <a:pt x="886" y="1378491"/>
                  </a:cubicBezTo>
                  <a:cubicBezTo>
                    <a:pt x="-830" y="1796971"/>
                    <a:pt x="192023" y="2192483"/>
                    <a:pt x="522791" y="2448840"/>
                  </a:cubicBezTo>
                  <a:lnTo>
                    <a:pt x="522791" y="3567841"/>
                  </a:lnTo>
                  <a:lnTo>
                    <a:pt x="1920437" y="3567841"/>
                  </a:lnTo>
                  <a:lnTo>
                    <a:pt x="1920437" y="3037090"/>
                  </a:lnTo>
                  <a:lnTo>
                    <a:pt x="2137161" y="3037090"/>
                  </a:lnTo>
                  <a:cubicBezTo>
                    <a:pt x="2425403" y="3037129"/>
                    <a:pt x="2659101" y="2803501"/>
                    <a:pt x="2659141" y="2515259"/>
                  </a:cubicBezTo>
                  <a:cubicBezTo>
                    <a:pt x="2659141" y="2512287"/>
                    <a:pt x="2659115" y="2509310"/>
                    <a:pt x="2659066" y="2506338"/>
                  </a:cubicBezTo>
                  <a:lnTo>
                    <a:pt x="2659066" y="2240962"/>
                  </a:lnTo>
                  <a:lnTo>
                    <a:pt x="2853675" y="2240962"/>
                  </a:lnTo>
                  <a:cubicBezTo>
                    <a:pt x="2968671" y="2227693"/>
                    <a:pt x="3070399" y="2095006"/>
                    <a:pt x="2964248" y="1931357"/>
                  </a:cubicBezTo>
                  <a:close/>
                  <a:moveTo>
                    <a:pt x="1273230" y="2163915"/>
                  </a:moveTo>
                  <a:cubicBezTo>
                    <a:pt x="1199154" y="2164003"/>
                    <a:pt x="1137494" y="2107062"/>
                    <a:pt x="1131696" y="2033217"/>
                  </a:cubicBezTo>
                  <a:lnTo>
                    <a:pt x="1414454" y="2033217"/>
                  </a:lnTo>
                  <a:cubicBezTo>
                    <a:pt x="1408664" y="2106943"/>
                    <a:pt x="1347186" y="2163844"/>
                    <a:pt x="1273230" y="2163915"/>
                  </a:cubicBezTo>
                  <a:close/>
                  <a:moveTo>
                    <a:pt x="1468104" y="1942768"/>
                  </a:moveTo>
                  <a:lnTo>
                    <a:pt x="1078356" y="1942768"/>
                  </a:lnTo>
                  <a:cubicBezTo>
                    <a:pt x="1042313" y="1941831"/>
                    <a:pt x="1013856" y="1911852"/>
                    <a:pt x="1014794" y="1875810"/>
                  </a:cubicBezTo>
                  <a:cubicBezTo>
                    <a:pt x="1015700" y="1841085"/>
                    <a:pt x="1043631" y="1813150"/>
                    <a:pt x="1078356" y="1812248"/>
                  </a:cubicBezTo>
                  <a:lnTo>
                    <a:pt x="1468104" y="1812248"/>
                  </a:lnTo>
                  <a:cubicBezTo>
                    <a:pt x="1504147" y="1813185"/>
                    <a:pt x="1532604" y="1843164"/>
                    <a:pt x="1531666" y="1879206"/>
                  </a:cubicBezTo>
                  <a:cubicBezTo>
                    <a:pt x="1530759" y="1913931"/>
                    <a:pt x="1502828" y="1941866"/>
                    <a:pt x="1468104" y="1942768"/>
                  </a:cubicBezTo>
                  <a:close/>
                  <a:moveTo>
                    <a:pt x="1838745" y="1125676"/>
                  </a:moveTo>
                  <a:cubicBezTo>
                    <a:pt x="1836667" y="1192671"/>
                    <a:pt x="1823358" y="1258842"/>
                    <a:pt x="1799381" y="1321435"/>
                  </a:cubicBezTo>
                  <a:cubicBezTo>
                    <a:pt x="1776457" y="1380526"/>
                    <a:pt x="1743162" y="1435047"/>
                    <a:pt x="1701060" y="1482430"/>
                  </a:cubicBezTo>
                  <a:cubicBezTo>
                    <a:pt x="1648697" y="1548725"/>
                    <a:pt x="1604255" y="1620912"/>
                    <a:pt x="1568637" y="1697517"/>
                  </a:cubicBezTo>
                  <a:cubicBezTo>
                    <a:pt x="1561277" y="1712303"/>
                    <a:pt x="1546186" y="1721653"/>
                    <a:pt x="1529671" y="1721666"/>
                  </a:cubicBezTo>
                  <a:lnTo>
                    <a:pt x="1016611" y="1721666"/>
                  </a:lnTo>
                  <a:cubicBezTo>
                    <a:pt x="1000105" y="1721657"/>
                    <a:pt x="985027" y="1712303"/>
                    <a:pt x="977690" y="1697517"/>
                  </a:cubicBezTo>
                  <a:cubicBezTo>
                    <a:pt x="941983" y="1620899"/>
                    <a:pt x="897453" y="1548716"/>
                    <a:pt x="845002" y="1482430"/>
                  </a:cubicBezTo>
                  <a:cubicBezTo>
                    <a:pt x="802900" y="1435047"/>
                    <a:pt x="769604" y="1380526"/>
                    <a:pt x="746680" y="1321435"/>
                  </a:cubicBezTo>
                  <a:cubicBezTo>
                    <a:pt x="722743" y="1258833"/>
                    <a:pt x="709439" y="1192666"/>
                    <a:pt x="707316" y="1125676"/>
                  </a:cubicBezTo>
                  <a:lnTo>
                    <a:pt x="707316" y="1106127"/>
                  </a:lnTo>
                  <a:cubicBezTo>
                    <a:pt x="712907" y="797048"/>
                    <a:pt x="964063" y="548873"/>
                    <a:pt x="1273186" y="546980"/>
                  </a:cubicBezTo>
                  <a:lnTo>
                    <a:pt x="1273186" y="546980"/>
                  </a:lnTo>
                  <a:cubicBezTo>
                    <a:pt x="1582149" y="549015"/>
                    <a:pt x="1833111" y="797075"/>
                    <a:pt x="1838745" y="1105994"/>
                  </a:cubicBezTo>
                  <a:close/>
                </a:path>
              </a:pathLst>
            </a:custGeom>
            <a:grpFill/>
            <a:ln w="44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DDAD9B-1F6A-68BF-C5C1-01A73B79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369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7CD80-9D65-7661-8B53-900FCA170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square with white symbol and plus sign&#10;&#10;AI-generated content may be incorrect.">
            <a:extLst>
              <a:ext uri="{FF2B5EF4-FFF2-40B4-BE49-F238E27FC236}">
                <a16:creationId xmlns:a16="http://schemas.microsoft.com/office/drawing/2014/main" id="{8F8BAC5F-7060-B530-90FB-5865EE3351B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277" y="1305994"/>
            <a:ext cx="4246012" cy="42460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A522FE-FEC4-91BA-4467-7A6D753C0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5400"/>
              <a:t>K-12 Microelectronic Workshop</a:t>
            </a:r>
            <a:br>
              <a:rPr lang="en-US" sz="5400"/>
            </a:br>
            <a:r>
              <a:rPr lang="en-US" sz="4000">
                <a:solidFill>
                  <a:srgbClr val="00979D"/>
                </a:solidFill>
                <a:latin typeface="Fira Code" panose="020F0502020204030204" pitchFamily="49" charset="0"/>
                <a:ea typeface="Fira Code" panose="020F0502020204030204" pitchFamily="49" charset="0"/>
                <a:cs typeface="Fira Code" panose="020F0502020204030204" pitchFamily="49" charset="0"/>
              </a:rPr>
              <a:t>Arduino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B02A8-9FEF-8ED7-F2E4-3E16A8F0C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9249" y="3741409"/>
            <a:ext cx="5813502" cy="290592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l" defTabSz="274320"/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  <a:r>
              <a:rPr lang="en-US" sz="140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		</a:t>
            </a:r>
            <a:r>
              <a:rPr lang="en-US" sz="14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Serial</a:t>
            </a:r>
            <a:r>
              <a:rPr lang="en-US" sz="14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</a:t>
            </a:r>
            <a:r>
              <a:rPr lang="en-US" sz="1400">
                <a:solidFill>
                  <a:srgbClr val="D354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println</a:t>
            </a:r>
            <a:r>
              <a:rPr lang="en-US" sz="14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1400">
                <a:solidFill>
                  <a:srgbClr val="005C5F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“Thank you!”);</a:t>
            </a:r>
          </a:p>
        </p:txBody>
      </p:sp>
    </p:spTree>
    <p:extLst>
      <p:ext uri="{BB962C8B-B14F-4D97-AF65-F5344CB8AC3E}">
        <p14:creationId xmlns:p14="http://schemas.microsoft.com/office/powerpoint/2010/main" val="101110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00218-8BE5-F21D-E729-4714C8739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lose-up of a blue circuit board&#10;&#10;AI-generated content may be incorrect.">
            <a:extLst>
              <a:ext uri="{FF2B5EF4-FFF2-40B4-BE49-F238E27FC236}">
                <a16:creationId xmlns:a16="http://schemas.microsoft.com/office/drawing/2014/main" id="{6C6FB5BF-EF18-15A4-6FFD-364B27EBB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994" y="2465619"/>
            <a:ext cx="4246012" cy="1926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3700FE-645A-D67F-FF88-99DED8BB5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HC-SR04 ultrasonic sensor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A29031-BF6A-894B-D34E-2171BBF7C6AE}"/>
              </a:ext>
            </a:extLst>
          </p:cNvPr>
          <p:cNvSpPr txBox="1"/>
          <p:nvPr/>
        </p:nvSpPr>
        <p:spPr>
          <a:xfrm>
            <a:off x="6709500" y="4688407"/>
            <a:ext cx="1331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Receiver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1FCB5B-A67D-2EC2-4BCD-D48C18F411D0}"/>
              </a:ext>
            </a:extLst>
          </p:cNvPr>
          <p:cNvSpPr/>
          <p:nvPr/>
        </p:nvSpPr>
        <p:spPr>
          <a:xfrm>
            <a:off x="6597763" y="2717706"/>
            <a:ext cx="1554480" cy="1554480"/>
          </a:xfrm>
          <a:prstGeom prst="ellipse">
            <a:avLst/>
          </a:prstGeom>
          <a:noFill/>
          <a:ln w="57150">
            <a:solidFill>
              <a:srgbClr val="E635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D4A827-7B04-2AE6-3211-F19DB5C7B463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7375003" y="4272186"/>
            <a:ext cx="0" cy="416221"/>
          </a:xfrm>
          <a:prstGeom prst="line">
            <a:avLst/>
          </a:prstGeom>
          <a:ln w="57150">
            <a:solidFill>
              <a:srgbClr val="E6352B"/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D1864E-11EE-E8C5-76A7-F61EA6715DB0}"/>
              </a:ext>
            </a:extLst>
          </p:cNvPr>
          <p:cNvSpPr txBox="1"/>
          <p:nvPr/>
        </p:nvSpPr>
        <p:spPr>
          <a:xfrm>
            <a:off x="4052876" y="4688407"/>
            <a:ext cx="1695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Transmitter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FF8DE2-E265-30A7-A0B4-F8E73D10D142}"/>
              </a:ext>
            </a:extLst>
          </p:cNvPr>
          <p:cNvSpPr/>
          <p:nvPr/>
        </p:nvSpPr>
        <p:spPr>
          <a:xfrm>
            <a:off x="4077841" y="2671986"/>
            <a:ext cx="1645920" cy="1645920"/>
          </a:xfrm>
          <a:prstGeom prst="ellipse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CA84F-4995-7FED-1F6C-7E701B53B0C6}"/>
              </a:ext>
            </a:extLst>
          </p:cNvPr>
          <p:cNvCxnSpPr>
            <a:cxnSpLocks/>
            <a:stCxn id="9" idx="4"/>
            <a:endCxn id="8" idx="0"/>
          </p:cNvCxnSpPr>
          <p:nvPr/>
        </p:nvCxnSpPr>
        <p:spPr>
          <a:xfrm>
            <a:off x="4900801" y="4317906"/>
            <a:ext cx="0" cy="370501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E4799B-EC00-8A26-3DAC-EDEB3A7B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62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2BB62-468F-71F5-494D-4700C3379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lose-up of a blue circuit board&#10;&#10;AI-generated content may be incorrect.">
            <a:extLst>
              <a:ext uri="{FF2B5EF4-FFF2-40B4-BE49-F238E27FC236}">
                <a16:creationId xmlns:a16="http://schemas.microsoft.com/office/drawing/2014/main" id="{2EA6EBCB-3274-19F6-27CA-8FFD85BA3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994" y="2465619"/>
            <a:ext cx="4246012" cy="1926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50B700-46A4-BAD0-10A3-05E27EED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HC-SR04 ultrasonic sensor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9C3CF7E-9728-494B-5458-BAD64C5ED9F3}"/>
              </a:ext>
            </a:extLst>
          </p:cNvPr>
          <p:cNvSpPr txBox="1"/>
          <p:nvPr/>
        </p:nvSpPr>
        <p:spPr>
          <a:xfrm>
            <a:off x="5723761" y="4688407"/>
            <a:ext cx="755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rgbClr val="E6352B"/>
                </a:solidFill>
              </a:rPr>
              <a:t>Pins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7ADD901-9CD8-54D7-15C9-7A44387D49E7}"/>
              </a:ext>
            </a:extLst>
          </p:cNvPr>
          <p:cNvSpPr/>
          <p:nvPr/>
        </p:nvSpPr>
        <p:spPr>
          <a:xfrm>
            <a:off x="5582487" y="4135905"/>
            <a:ext cx="1027025" cy="279966"/>
          </a:xfrm>
          <a:prstGeom prst="rect">
            <a:avLst/>
          </a:prstGeom>
          <a:noFill/>
          <a:ln w="57150">
            <a:solidFill>
              <a:srgbClr val="E635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6352B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DC4A37A-5828-7B66-6B64-360A2AC11027}"/>
              </a:ext>
            </a:extLst>
          </p:cNvPr>
          <p:cNvCxnSpPr>
            <a:cxnSpLocks/>
            <a:stCxn id="75" idx="2"/>
            <a:endCxn id="74" idx="0"/>
          </p:cNvCxnSpPr>
          <p:nvPr/>
        </p:nvCxnSpPr>
        <p:spPr>
          <a:xfrm>
            <a:off x="6096000" y="4415871"/>
            <a:ext cx="5429" cy="272536"/>
          </a:xfrm>
          <a:prstGeom prst="line">
            <a:avLst/>
          </a:prstGeom>
          <a:ln w="57150">
            <a:solidFill>
              <a:srgbClr val="E6352B"/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B69F4B4-0424-2778-43BD-64615188095A}"/>
              </a:ext>
            </a:extLst>
          </p:cNvPr>
          <p:cNvSpPr txBox="1"/>
          <p:nvPr/>
        </p:nvSpPr>
        <p:spPr>
          <a:xfrm>
            <a:off x="6709500" y="4688407"/>
            <a:ext cx="1331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Receiver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AE6520D-E1D6-95C6-647B-3E29C557E358}"/>
              </a:ext>
            </a:extLst>
          </p:cNvPr>
          <p:cNvSpPr/>
          <p:nvPr/>
        </p:nvSpPr>
        <p:spPr>
          <a:xfrm>
            <a:off x="6597763" y="2717706"/>
            <a:ext cx="1554480" cy="1554480"/>
          </a:xfrm>
          <a:prstGeom prst="ellipse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E42A7D-5EF9-9741-882F-E4A92281FE56}"/>
              </a:ext>
            </a:extLst>
          </p:cNvPr>
          <p:cNvCxnSpPr>
            <a:cxnSpLocks/>
            <a:stCxn id="11" idx="4"/>
            <a:endCxn id="10" idx="0"/>
          </p:cNvCxnSpPr>
          <p:nvPr/>
        </p:nvCxnSpPr>
        <p:spPr>
          <a:xfrm>
            <a:off x="7375003" y="4272186"/>
            <a:ext cx="0" cy="416221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21D6F1C-C716-C99C-46B3-2943183C2E71}"/>
              </a:ext>
            </a:extLst>
          </p:cNvPr>
          <p:cNvSpPr txBox="1"/>
          <p:nvPr/>
        </p:nvSpPr>
        <p:spPr>
          <a:xfrm>
            <a:off x="4052876" y="4688407"/>
            <a:ext cx="1695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chemeClr val="bg1">
                    <a:lumMod val="75000"/>
                  </a:schemeClr>
                </a:solidFill>
              </a:rPr>
              <a:t>Transmitter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2F9F7D8-3D26-06A1-747A-E13006C90DEE}"/>
              </a:ext>
            </a:extLst>
          </p:cNvPr>
          <p:cNvSpPr/>
          <p:nvPr/>
        </p:nvSpPr>
        <p:spPr>
          <a:xfrm>
            <a:off x="4077841" y="2671986"/>
            <a:ext cx="1645920" cy="1645920"/>
          </a:xfrm>
          <a:prstGeom prst="ellipse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6AC442-66AD-22E5-C0FC-795BE72F4430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>
            <a:off x="4900801" y="4317906"/>
            <a:ext cx="0" cy="370501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165404-9880-A4F5-EDF0-1F6114BF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18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0B790-DE77-FD6D-F5B1-FC3F5E21E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8736D-4047-EFF1-6CA3-8A1A316A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HC-SR04 ultrasonic sensor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E30528A-FE2E-523C-F5E3-FFF02986C4DA}"/>
              </a:ext>
            </a:extLst>
          </p:cNvPr>
          <p:cNvSpPr txBox="1">
            <a:spLocks/>
          </p:cNvSpPr>
          <p:nvPr/>
        </p:nvSpPr>
        <p:spPr>
          <a:xfrm>
            <a:off x="838199" y="1825624"/>
            <a:ext cx="6160305" cy="478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measure distance by utilizing ultra-sonic waves</a:t>
            </a:r>
          </a:p>
          <a:p>
            <a:pPr>
              <a:spcBef>
                <a:spcPts val="1200"/>
              </a:spcBef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1F0BE8-86C0-C852-CC6E-14667128B187}"/>
              </a:ext>
            </a:extLst>
          </p:cNvPr>
          <p:cNvGrpSpPr/>
          <p:nvPr/>
        </p:nvGrpSpPr>
        <p:grpSpPr>
          <a:xfrm>
            <a:off x="7645277" y="2555097"/>
            <a:ext cx="4246012" cy="1747805"/>
            <a:chOff x="7645277" y="4958112"/>
            <a:chExt cx="4246012" cy="174780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2E7C942-7547-0E1B-CC2B-EA82B19E9128}"/>
                </a:ext>
              </a:extLst>
            </p:cNvPr>
            <p:cNvSpPr/>
            <p:nvPr/>
          </p:nvSpPr>
          <p:spPr>
            <a:xfrm>
              <a:off x="7645277" y="5495925"/>
              <a:ext cx="70408" cy="1110056"/>
            </a:xfrm>
            <a:prstGeom prst="rect">
              <a:avLst/>
            </a:prstGeom>
            <a:noFill/>
            <a:ln w="28575">
              <a:solidFill>
                <a:srgbClr val="00979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B1FE3DD-DD3E-C82F-5C25-7F2926D8D9E6}"/>
                </a:ext>
              </a:extLst>
            </p:cNvPr>
            <p:cNvSpPr/>
            <p:nvPr/>
          </p:nvSpPr>
          <p:spPr>
            <a:xfrm>
              <a:off x="7715685" y="5638605"/>
              <a:ext cx="472404" cy="333375"/>
            </a:xfrm>
            <a:prstGeom prst="rect">
              <a:avLst/>
            </a:prstGeom>
            <a:noFill/>
            <a:ln w="28575">
              <a:solidFill>
                <a:srgbClr val="00979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rgbClr val="4E5B61"/>
                  </a:solidFill>
                </a:rPr>
                <a:t>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887799C-A288-1516-2454-86434D7562D0}"/>
                </a:ext>
              </a:extLst>
            </p:cNvPr>
            <p:cNvSpPr/>
            <p:nvPr/>
          </p:nvSpPr>
          <p:spPr>
            <a:xfrm>
              <a:off x="7715685" y="6129047"/>
              <a:ext cx="472404" cy="333375"/>
            </a:xfrm>
            <a:prstGeom prst="rect">
              <a:avLst/>
            </a:prstGeom>
            <a:noFill/>
            <a:ln w="28575">
              <a:solidFill>
                <a:srgbClr val="00979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rgbClr val="4E5B61"/>
                  </a:solidFill>
                </a:rPr>
                <a:t>R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4A1BE51-62A8-2C7A-4977-FD89EAEEF9F9}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>
              <a:off x="8188089" y="5262563"/>
              <a:ext cx="0" cy="542730"/>
            </a:xfrm>
            <a:prstGeom prst="line">
              <a:avLst/>
            </a:prstGeom>
            <a:ln w="28575">
              <a:solidFill>
                <a:srgbClr val="00979D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CE9CF6F-D30E-2FB9-6682-413E9B3DDAC1}"/>
                </a:ext>
              </a:extLst>
            </p:cNvPr>
            <p:cNvCxnSpPr>
              <a:cxnSpLocks/>
            </p:cNvCxnSpPr>
            <p:nvPr/>
          </p:nvCxnSpPr>
          <p:spPr>
            <a:xfrm>
              <a:off x="8212991" y="5333998"/>
              <a:ext cx="3580547" cy="3177"/>
            </a:xfrm>
            <a:prstGeom prst="straightConnector1">
              <a:avLst/>
            </a:prstGeom>
            <a:ln w="28575">
              <a:solidFill>
                <a:srgbClr val="00979D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20D75F9-1938-7F10-89F8-1A26AB9ECB4E}"/>
                </a:ext>
              </a:extLst>
            </p:cNvPr>
            <p:cNvSpPr txBox="1"/>
            <p:nvPr/>
          </p:nvSpPr>
          <p:spPr>
            <a:xfrm>
              <a:off x="9336158" y="4958112"/>
              <a:ext cx="1334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>
                  <a:solidFill>
                    <a:srgbClr val="4E5B61"/>
                  </a:solidFill>
                </a:rPr>
                <a:t>distance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92B4B8-41D3-28B6-E8F3-AE3A6B95CA59}"/>
                </a:ext>
              </a:extLst>
            </p:cNvPr>
            <p:cNvSpPr txBox="1"/>
            <p:nvPr/>
          </p:nvSpPr>
          <p:spPr>
            <a:xfrm>
              <a:off x="10495651" y="6244252"/>
              <a:ext cx="1340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>
                  <a:solidFill>
                    <a:srgbClr val="4E5B61"/>
                  </a:solidFill>
                </a:rPr>
                <a:t>obstacle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B149BA4-2A96-C3F1-3423-34D91B4D4006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11820881" y="5262563"/>
              <a:ext cx="0" cy="788390"/>
            </a:xfrm>
            <a:prstGeom prst="line">
              <a:avLst/>
            </a:prstGeom>
            <a:ln w="28575">
              <a:solidFill>
                <a:srgbClr val="00979D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71830C0-1DB7-6835-FDDB-892C18997E9E}"/>
                </a:ext>
              </a:extLst>
            </p:cNvPr>
            <p:cNvSpPr/>
            <p:nvPr/>
          </p:nvSpPr>
          <p:spPr>
            <a:xfrm>
              <a:off x="11820881" y="5495925"/>
              <a:ext cx="70408" cy="1110056"/>
            </a:xfrm>
            <a:prstGeom prst="rect">
              <a:avLst/>
            </a:prstGeom>
            <a:noFill/>
            <a:ln w="28575">
              <a:solidFill>
                <a:srgbClr val="00979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714D723-06F9-9C3E-C774-F057395DEC27}"/>
              </a:ext>
            </a:extLst>
          </p:cNvPr>
          <p:cNvSpPr txBox="1"/>
          <p:nvPr/>
        </p:nvSpPr>
        <p:spPr>
          <a:xfrm>
            <a:off x="8258497" y="3841236"/>
            <a:ext cx="1413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rgbClr val="4E5B61"/>
                </a:solidFill>
              </a:rPr>
              <a:t>HC-SR04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078572-C73B-8CBF-ED93-FD4C7E62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9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FA2AD-D2D4-EA39-CD32-7B9B3252D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BC38-3231-3EB1-C980-2A8F7E39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HC-SR04 ultrasonic sensor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A907F3A-7132-AAB5-8D25-12B6C295EA1F}"/>
              </a:ext>
            </a:extLst>
          </p:cNvPr>
          <p:cNvSpPr txBox="1">
            <a:spLocks/>
          </p:cNvSpPr>
          <p:nvPr/>
        </p:nvSpPr>
        <p:spPr>
          <a:xfrm>
            <a:off x="838199" y="1825624"/>
            <a:ext cx="6160305" cy="478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measure distance by utilizing ultra-sonic waves</a:t>
            </a:r>
          </a:p>
          <a:p>
            <a:pPr lvl="1" algn="just">
              <a:spcBef>
                <a:spcPts val="1200"/>
              </a:spcBef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transmitter emits ultrasonic sounds, and the echo pin is automatically pulled to </a:t>
            </a:r>
            <a:r>
              <a:rPr lang="en-US" sz="2000">
                <a:solidFill>
                  <a:srgbClr val="4E5B6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HIGH</a:t>
            </a:r>
          </a:p>
          <a:p>
            <a:pPr>
              <a:spcBef>
                <a:spcPts val="1200"/>
              </a:spcBef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F79431-BB69-C531-6C5B-E28A2E6A87DD}"/>
              </a:ext>
            </a:extLst>
          </p:cNvPr>
          <p:cNvGrpSpPr/>
          <p:nvPr/>
        </p:nvGrpSpPr>
        <p:grpSpPr>
          <a:xfrm>
            <a:off x="7645277" y="2555097"/>
            <a:ext cx="4246012" cy="1747805"/>
            <a:chOff x="7645277" y="4958112"/>
            <a:chExt cx="4246012" cy="174780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E57C4A-6761-6B9F-BA5A-E0A1389B8314}"/>
                </a:ext>
              </a:extLst>
            </p:cNvPr>
            <p:cNvSpPr/>
            <p:nvPr/>
          </p:nvSpPr>
          <p:spPr>
            <a:xfrm>
              <a:off x="7645277" y="5495925"/>
              <a:ext cx="70408" cy="1110056"/>
            </a:xfrm>
            <a:prstGeom prst="rect">
              <a:avLst/>
            </a:prstGeom>
            <a:noFill/>
            <a:ln w="28575">
              <a:solidFill>
                <a:srgbClr val="00979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D78CB1A-D9CB-24ED-BC5A-6EF447998750}"/>
                </a:ext>
              </a:extLst>
            </p:cNvPr>
            <p:cNvSpPr/>
            <p:nvPr/>
          </p:nvSpPr>
          <p:spPr>
            <a:xfrm>
              <a:off x="7715685" y="5638605"/>
              <a:ext cx="472404" cy="333375"/>
            </a:xfrm>
            <a:prstGeom prst="rect">
              <a:avLst/>
            </a:prstGeom>
            <a:noFill/>
            <a:ln w="28575">
              <a:solidFill>
                <a:srgbClr val="00979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rgbClr val="4E5B61"/>
                  </a:solidFill>
                </a:rPr>
                <a:t>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9E2B8D-AAD4-CB18-7E9A-BC282E88793C}"/>
                </a:ext>
              </a:extLst>
            </p:cNvPr>
            <p:cNvSpPr/>
            <p:nvPr/>
          </p:nvSpPr>
          <p:spPr>
            <a:xfrm>
              <a:off x="7715685" y="6129047"/>
              <a:ext cx="472404" cy="333375"/>
            </a:xfrm>
            <a:prstGeom prst="rect">
              <a:avLst/>
            </a:prstGeom>
            <a:noFill/>
            <a:ln w="28575">
              <a:solidFill>
                <a:srgbClr val="00979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rgbClr val="4E5B61"/>
                  </a:solidFill>
                </a:rPr>
                <a:t>R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541A8A-8342-CFD1-EF1B-FA451D7D7B63}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>
              <a:off x="8188089" y="5262563"/>
              <a:ext cx="0" cy="542730"/>
            </a:xfrm>
            <a:prstGeom prst="line">
              <a:avLst/>
            </a:prstGeom>
            <a:ln w="28575">
              <a:solidFill>
                <a:srgbClr val="00979D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13C0EFB-18DC-C595-9A1D-8FD0F91072A5}"/>
                </a:ext>
              </a:extLst>
            </p:cNvPr>
            <p:cNvCxnSpPr>
              <a:cxnSpLocks/>
            </p:cNvCxnSpPr>
            <p:nvPr/>
          </p:nvCxnSpPr>
          <p:spPr>
            <a:xfrm>
              <a:off x="8212991" y="5333998"/>
              <a:ext cx="3580547" cy="3177"/>
            </a:xfrm>
            <a:prstGeom prst="straightConnector1">
              <a:avLst/>
            </a:prstGeom>
            <a:ln w="28575">
              <a:solidFill>
                <a:srgbClr val="00979D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6D14CBE-0B00-6976-81A1-2611620F9265}"/>
                </a:ext>
              </a:extLst>
            </p:cNvPr>
            <p:cNvSpPr txBox="1"/>
            <p:nvPr/>
          </p:nvSpPr>
          <p:spPr>
            <a:xfrm>
              <a:off x="9336158" y="4958112"/>
              <a:ext cx="1334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>
                  <a:solidFill>
                    <a:srgbClr val="4E5B61"/>
                  </a:solidFill>
                </a:rPr>
                <a:t>distance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9627A4-5CF9-0184-E216-9C7B070A4671}"/>
                </a:ext>
              </a:extLst>
            </p:cNvPr>
            <p:cNvSpPr txBox="1"/>
            <p:nvPr/>
          </p:nvSpPr>
          <p:spPr>
            <a:xfrm>
              <a:off x="10495651" y="6244252"/>
              <a:ext cx="1340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>
                  <a:solidFill>
                    <a:srgbClr val="4E5B61"/>
                  </a:solidFill>
                </a:rPr>
                <a:t>obstacle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CB440F5-2495-BA34-FEF2-2B5B962B8D9E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11820881" y="5262563"/>
              <a:ext cx="0" cy="788390"/>
            </a:xfrm>
            <a:prstGeom prst="line">
              <a:avLst/>
            </a:prstGeom>
            <a:ln w="28575">
              <a:solidFill>
                <a:srgbClr val="00979D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7423241-5FB8-F5A8-429F-F1C3F22DB181}"/>
                </a:ext>
              </a:extLst>
            </p:cNvPr>
            <p:cNvSpPr/>
            <p:nvPr/>
          </p:nvSpPr>
          <p:spPr>
            <a:xfrm>
              <a:off x="11820881" y="5495925"/>
              <a:ext cx="70408" cy="1110056"/>
            </a:xfrm>
            <a:prstGeom prst="rect">
              <a:avLst/>
            </a:prstGeom>
            <a:noFill/>
            <a:ln w="28575">
              <a:solidFill>
                <a:srgbClr val="00979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1889B25-5FCC-3929-38DA-58C955ADD15C}"/>
              </a:ext>
            </a:extLst>
          </p:cNvPr>
          <p:cNvSpPr txBox="1"/>
          <p:nvPr/>
        </p:nvSpPr>
        <p:spPr>
          <a:xfrm>
            <a:off x="8258497" y="3841236"/>
            <a:ext cx="1413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rgbClr val="4E5B61"/>
                </a:solidFill>
              </a:rPr>
              <a:t>HC-SR04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B864F8-98AB-C3AE-07A0-2A3CCE3C411A}"/>
              </a:ext>
            </a:extLst>
          </p:cNvPr>
          <p:cNvCxnSpPr>
            <a:cxnSpLocks/>
          </p:cNvCxnSpPr>
          <p:nvPr/>
        </p:nvCxnSpPr>
        <p:spPr>
          <a:xfrm>
            <a:off x="8188089" y="3402278"/>
            <a:ext cx="1897074" cy="128286"/>
          </a:xfrm>
          <a:prstGeom prst="line">
            <a:avLst/>
          </a:prstGeom>
          <a:ln w="28575">
            <a:solidFill>
              <a:srgbClr val="4E5B6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204BD-D3C3-5541-B548-2D230FA7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5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A680D-BF87-9F4F-B1CB-9C20F463B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A74E-A01D-3492-E224-A8B57A28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HC-SR04 ultrasonic sensor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BF0CC4B-F1A2-65D8-68D1-F1CF2913010F}"/>
              </a:ext>
            </a:extLst>
          </p:cNvPr>
          <p:cNvSpPr txBox="1">
            <a:spLocks/>
          </p:cNvSpPr>
          <p:nvPr/>
        </p:nvSpPr>
        <p:spPr>
          <a:xfrm>
            <a:off x="838199" y="1825624"/>
            <a:ext cx="6160305" cy="478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measure distance by utilizing ultra-sonic waves</a:t>
            </a:r>
          </a:p>
          <a:p>
            <a:pPr lvl="1" algn="just">
              <a:spcBef>
                <a:spcPts val="1200"/>
              </a:spcBef>
            </a:pPr>
            <a:r>
              <a:rPr lang="en-US">
                <a:solidFill>
                  <a:schemeClr val="bg1">
                    <a:lumMod val="75000"/>
                  </a:schemeClr>
                </a:solidFill>
              </a:rPr>
              <a:t>transmitter emits ultrasonic sounds, and the echo pin is automatically pulled </a:t>
            </a:r>
            <a:r>
              <a:rPr lang="en-US" sz="2000">
                <a:solidFill>
                  <a:schemeClr val="bg1">
                    <a:lumMod val="7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HIGH</a:t>
            </a:r>
          </a:p>
          <a:p>
            <a:pPr lvl="1" algn="just">
              <a:spcBef>
                <a:spcPts val="1200"/>
              </a:spcBef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sound waves bounce back if it hits an obstacle</a:t>
            </a:r>
          </a:p>
          <a:p>
            <a:pPr>
              <a:spcBef>
                <a:spcPts val="1200"/>
              </a:spcBef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Bef>
                <a:spcPts val="1200"/>
              </a:spcBef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Bef>
                <a:spcPts val="1200"/>
              </a:spcBef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4C64B59-5A16-CD73-7A5C-3C934852ED35}"/>
              </a:ext>
            </a:extLst>
          </p:cNvPr>
          <p:cNvGrpSpPr/>
          <p:nvPr/>
        </p:nvGrpSpPr>
        <p:grpSpPr>
          <a:xfrm>
            <a:off x="7645277" y="2555097"/>
            <a:ext cx="4246012" cy="1747805"/>
            <a:chOff x="7645277" y="4958112"/>
            <a:chExt cx="4246012" cy="174780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CBA1E6-DC9B-5DFC-27FE-9661B58B0FFC}"/>
                </a:ext>
              </a:extLst>
            </p:cNvPr>
            <p:cNvSpPr/>
            <p:nvPr/>
          </p:nvSpPr>
          <p:spPr>
            <a:xfrm>
              <a:off x="7645277" y="5495925"/>
              <a:ext cx="70408" cy="1110056"/>
            </a:xfrm>
            <a:prstGeom prst="rect">
              <a:avLst/>
            </a:prstGeom>
            <a:noFill/>
            <a:ln w="28575">
              <a:solidFill>
                <a:srgbClr val="00979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C45AA5-5898-42EF-B68A-0E519D04E7F2}"/>
                </a:ext>
              </a:extLst>
            </p:cNvPr>
            <p:cNvSpPr/>
            <p:nvPr/>
          </p:nvSpPr>
          <p:spPr>
            <a:xfrm>
              <a:off x="7715685" y="5638605"/>
              <a:ext cx="472404" cy="333375"/>
            </a:xfrm>
            <a:prstGeom prst="rect">
              <a:avLst/>
            </a:prstGeom>
            <a:noFill/>
            <a:ln w="28575">
              <a:solidFill>
                <a:srgbClr val="00979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rgbClr val="4E5B61"/>
                  </a:solidFill>
                </a:rPr>
                <a:t>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F562928-BB97-B010-BCFF-C2D2986ECD44}"/>
                </a:ext>
              </a:extLst>
            </p:cNvPr>
            <p:cNvSpPr/>
            <p:nvPr/>
          </p:nvSpPr>
          <p:spPr>
            <a:xfrm>
              <a:off x="7715685" y="6129047"/>
              <a:ext cx="472404" cy="333375"/>
            </a:xfrm>
            <a:prstGeom prst="rect">
              <a:avLst/>
            </a:prstGeom>
            <a:noFill/>
            <a:ln w="28575">
              <a:solidFill>
                <a:srgbClr val="00979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rgbClr val="4E5B61"/>
                  </a:solidFill>
                </a:rPr>
                <a:t>R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53B76B-D4A6-088F-CFA5-D72FF791F86C}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>
              <a:off x="8188089" y="5262563"/>
              <a:ext cx="0" cy="542730"/>
            </a:xfrm>
            <a:prstGeom prst="line">
              <a:avLst/>
            </a:prstGeom>
            <a:ln w="28575">
              <a:solidFill>
                <a:srgbClr val="00979D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DD318DA-5EA3-CF27-532F-49845FAF0913}"/>
                </a:ext>
              </a:extLst>
            </p:cNvPr>
            <p:cNvCxnSpPr>
              <a:cxnSpLocks/>
            </p:cNvCxnSpPr>
            <p:nvPr/>
          </p:nvCxnSpPr>
          <p:spPr>
            <a:xfrm>
              <a:off x="8212991" y="5333998"/>
              <a:ext cx="3580547" cy="3177"/>
            </a:xfrm>
            <a:prstGeom prst="straightConnector1">
              <a:avLst/>
            </a:prstGeom>
            <a:ln w="28575">
              <a:solidFill>
                <a:srgbClr val="00979D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A0D3B7F-F1E9-EF8C-CF1C-27E5D2E2E159}"/>
                </a:ext>
              </a:extLst>
            </p:cNvPr>
            <p:cNvSpPr txBox="1"/>
            <p:nvPr/>
          </p:nvSpPr>
          <p:spPr>
            <a:xfrm>
              <a:off x="9336158" y="4958112"/>
              <a:ext cx="1334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>
                  <a:solidFill>
                    <a:srgbClr val="4E5B61"/>
                  </a:solidFill>
                </a:rPr>
                <a:t>distance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102A612-70E5-627F-C624-87252716CD09}"/>
                </a:ext>
              </a:extLst>
            </p:cNvPr>
            <p:cNvSpPr txBox="1"/>
            <p:nvPr/>
          </p:nvSpPr>
          <p:spPr>
            <a:xfrm>
              <a:off x="10495651" y="6244252"/>
              <a:ext cx="1340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>
                  <a:solidFill>
                    <a:srgbClr val="4E5B61"/>
                  </a:solidFill>
                </a:rPr>
                <a:t>obstacle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213E62-3997-8551-0059-0983831AB7A2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11820881" y="5262563"/>
              <a:ext cx="0" cy="788390"/>
            </a:xfrm>
            <a:prstGeom prst="line">
              <a:avLst/>
            </a:prstGeom>
            <a:ln w="28575">
              <a:solidFill>
                <a:srgbClr val="00979D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68AF30A-6A0C-F951-2FEF-161AD313804C}"/>
                </a:ext>
              </a:extLst>
            </p:cNvPr>
            <p:cNvSpPr/>
            <p:nvPr/>
          </p:nvSpPr>
          <p:spPr>
            <a:xfrm>
              <a:off x="11820881" y="5495925"/>
              <a:ext cx="70408" cy="1110056"/>
            </a:xfrm>
            <a:prstGeom prst="rect">
              <a:avLst/>
            </a:prstGeom>
            <a:noFill/>
            <a:ln w="28575">
              <a:solidFill>
                <a:srgbClr val="00979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AE72B99-0AAB-48FE-F02C-DA62D42C7620}"/>
              </a:ext>
            </a:extLst>
          </p:cNvPr>
          <p:cNvSpPr txBox="1"/>
          <p:nvPr/>
        </p:nvSpPr>
        <p:spPr>
          <a:xfrm>
            <a:off x="8258497" y="3841236"/>
            <a:ext cx="1413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rgbClr val="4E5B61"/>
                </a:solidFill>
              </a:rPr>
              <a:t>HC-SR04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7680FA-62B0-99DC-48C1-4B7CF875FDD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188089" y="3402278"/>
            <a:ext cx="3632792" cy="245660"/>
          </a:xfrm>
          <a:prstGeom prst="line">
            <a:avLst/>
          </a:prstGeom>
          <a:ln w="28575">
            <a:solidFill>
              <a:srgbClr val="4E5B6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775763-1245-84C4-C4A8-0FFFA0085672}"/>
              </a:ext>
            </a:extLst>
          </p:cNvPr>
          <p:cNvCxnSpPr>
            <a:cxnSpLocks/>
          </p:cNvCxnSpPr>
          <p:nvPr/>
        </p:nvCxnSpPr>
        <p:spPr>
          <a:xfrm flipH="1">
            <a:off x="10027177" y="3647938"/>
            <a:ext cx="1793704" cy="120862"/>
          </a:xfrm>
          <a:prstGeom prst="straightConnector1">
            <a:avLst/>
          </a:prstGeom>
          <a:ln w="28575">
            <a:solidFill>
              <a:srgbClr val="4E5B6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564D2A-BD6E-88F5-D3F0-6B8C34DA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B4E09-2A10-4C8B-8C28-FAFD0D5D1F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40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1688</Words>
  <Application>Microsoft Office PowerPoint</Application>
  <PresentationFormat>Widescreen</PresentationFormat>
  <Paragraphs>374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Aptos</vt:lpstr>
      <vt:lpstr>Cambria Math</vt:lpstr>
      <vt:lpstr>Fira Code</vt:lpstr>
      <vt:lpstr>Arial</vt:lpstr>
      <vt:lpstr>Aptos Display</vt:lpstr>
      <vt:lpstr>Office Theme</vt:lpstr>
      <vt:lpstr>K-12 Microelectronic Workshop Arduino Programming</vt:lpstr>
      <vt:lpstr>Contents</vt:lpstr>
      <vt:lpstr>4.1 HC-SR04 ultrasonic sensor</vt:lpstr>
      <vt:lpstr>4.1 HC-SR04 ultrasonic sensor</vt:lpstr>
      <vt:lpstr>4.1 HC-SR04 ultrasonic sensor</vt:lpstr>
      <vt:lpstr>4.1 HC-SR04 ultrasonic sensor</vt:lpstr>
      <vt:lpstr>4.1 HC-SR04 ultrasonic sensor</vt:lpstr>
      <vt:lpstr>4.1 HC-SR04 ultrasonic sensor</vt:lpstr>
      <vt:lpstr>4.1 HC-SR04 ultrasonic sensor</vt:lpstr>
      <vt:lpstr>4.1 HC-SR04 ultrasonic sensor</vt:lpstr>
      <vt:lpstr>4.1 HC-SR04 ultrasonic sensor</vt:lpstr>
      <vt:lpstr>4.1 HC-SR04 ultrasonic sensor</vt:lpstr>
      <vt:lpstr>4.1 HC-SR04 ultrasonic sensor</vt:lpstr>
      <vt:lpstr>4.1 HC-SR04 ultrasonic sensor</vt:lpstr>
      <vt:lpstr>4.1 HC-SR04 ultrasonic sensor</vt:lpstr>
      <vt:lpstr>4.1 HC-SR04 ultrasonic sensor</vt:lpstr>
      <vt:lpstr>4.1 HC-SR04 ultrasonic sensor</vt:lpstr>
      <vt:lpstr>4.1 HC-SR04 ultrasonic sensor</vt:lpstr>
      <vt:lpstr>4.1 HC-SR04 ultrasonic sensor</vt:lpstr>
      <vt:lpstr>4.1 HC-SR04 ultrasonic sensor</vt:lpstr>
      <vt:lpstr>4.1 HC-SR04 ultrasonic sensor</vt:lpstr>
      <vt:lpstr>4.1 HC-SR04 ultrasonic sensor</vt:lpstr>
      <vt:lpstr>4.1 HC-SR04 ultrasonic sensor</vt:lpstr>
      <vt:lpstr>Contents</vt:lpstr>
      <vt:lpstr>4.2 DHT22 temperature and humidity sensor</vt:lpstr>
      <vt:lpstr>4.2 DHT22 temperature and humidity sensor</vt:lpstr>
      <vt:lpstr>4.2 DHT22 temperature and humidity sensor</vt:lpstr>
      <vt:lpstr>4.2 DHT22 temperature and humidity sensor</vt:lpstr>
      <vt:lpstr>4.2 DHT22 temperature and humidity sensor</vt:lpstr>
      <vt:lpstr>4.2 DHT22 temperature and humidity sensor</vt:lpstr>
      <vt:lpstr>4.2 DHT22 temperature and humidity sensor</vt:lpstr>
      <vt:lpstr>4.2 DHT22 temperature and humidity sensor</vt:lpstr>
      <vt:lpstr>4.2 DHT22 temperature and humidity sensor</vt:lpstr>
      <vt:lpstr>4.2 DHT22 temperature and humidity sensor</vt:lpstr>
      <vt:lpstr>4.2 DHT22 temperature and humidity sensor</vt:lpstr>
      <vt:lpstr>4.2 DHT22 temperature and humidity sensor</vt:lpstr>
      <vt:lpstr>4.2 DHT22 temperature and humidity sensor</vt:lpstr>
      <vt:lpstr>4.2 DHT22 temperature and humidity sensor</vt:lpstr>
      <vt:lpstr>4.2 DHT22 temperature and humidity sensor</vt:lpstr>
      <vt:lpstr>4.2 DHT22 temperature and humidity sensor</vt:lpstr>
      <vt:lpstr>Contents</vt:lpstr>
      <vt:lpstr>4.3 Summary</vt:lpstr>
      <vt:lpstr>4.3 Summary</vt:lpstr>
      <vt:lpstr>4.3 Summary</vt:lpstr>
      <vt:lpstr>4.3 Summary</vt:lpstr>
      <vt:lpstr>4.3 Summary</vt:lpstr>
      <vt:lpstr>4.3 Summary</vt:lpstr>
      <vt:lpstr>4.3 Summary</vt:lpstr>
      <vt:lpstr>K-12 Microelectronic Workshop Arduino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Mr. Nobody</dc:creator>
  <cp:lastModifiedBy>Mr. Nobody</cp:lastModifiedBy>
  <cp:revision>1</cp:revision>
  <dcterms:created xsi:type="dcterms:W3CDTF">2025-04-23T18:45:57Z</dcterms:created>
  <dcterms:modified xsi:type="dcterms:W3CDTF">2025-06-12T13:53:57Z</dcterms:modified>
</cp:coreProperties>
</file>