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402" r:id="rId4"/>
    <p:sldId id="259" r:id="rId5"/>
    <p:sldId id="405" r:id="rId6"/>
    <p:sldId id="260" r:id="rId7"/>
    <p:sldId id="262" r:id="rId8"/>
    <p:sldId id="261" r:id="rId9"/>
    <p:sldId id="375" r:id="rId10"/>
    <p:sldId id="376" r:id="rId11"/>
    <p:sldId id="377" r:id="rId12"/>
    <p:sldId id="378" r:id="rId13"/>
    <p:sldId id="379" r:id="rId14"/>
    <p:sldId id="380" r:id="rId15"/>
    <p:sldId id="263" r:id="rId16"/>
    <p:sldId id="265" r:id="rId17"/>
    <p:sldId id="330" r:id="rId18"/>
    <p:sldId id="266" r:id="rId19"/>
    <p:sldId id="331" r:id="rId20"/>
    <p:sldId id="332" r:id="rId21"/>
    <p:sldId id="267" r:id="rId22"/>
    <p:sldId id="264" r:id="rId23"/>
    <p:sldId id="268" r:id="rId24"/>
    <p:sldId id="270" r:id="rId25"/>
    <p:sldId id="269" r:id="rId26"/>
    <p:sldId id="271" r:id="rId27"/>
    <p:sldId id="272" r:id="rId28"/>
    <p:sldId id="273" r:id="rId29"/>
    <p:sldId id="275" r:id="rId30"/>
    <p:sldId id="274" r:id="rId31"/>
    <p:sldId id="278" r:id="rId32"/>
    <p:sldId id="277" r:id="rId33"/>
    <p:sldId id="279" r:id="rId34"/>
    <p:sldId id="280" r:id="rId35"/>
    <p:sldId id="281" r:id="rId36"/>
    <p:sldId id="282" r:id="rId37"/>
    <p:sldId id="283" r:id="rId38"/>
    <p:sldId id="284" r:id="rId39"/>
    <p:sldId id="403" r:id="rId40"/>
    <p:sldId id="321" r:id="rId41"/>
    <p:sldId id="401" r:id="rId42"/>
  </p:sldIdLst>
  <p:sldSz cx="12192000" cy="6858000"/>
  <p:notesSz cx="6858000" cy="9144000"/>
  <p:embeddedFontLst>
    <p:embeddedFont>
      <p:font typeface="Fira Code" panose="020B0809050000020004" pitchFamily="49" charset="0"/>
      <p:regular r:id="rId45"/>
      <p:bold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9D"/>
    <a:srgbClr val="4E5B61"/>
    <a:srgbClr val="D35400"/>
    <a:srgbClr val="005C5F"/>
    <a:srgbClr val="E6352B"/>
    <a:srgbClr val="728E00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2DBA0-C1BE-4123-95ED-42578778464E}" v="8" dt="2025-06-03T14:04:34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Nobody" userId="d01bf465fa7352d1" providerId="LiveId" clId="{0012DBA0-C1BE-4123-95ED-42578778464E}"/>
    <pc:docChg chg="undo custSel addSld delSld modSld sldOrd">
      <pc:chgData name="Mr. Nobody" userId="d01bf465fa7352d1" providerId="LiveId" clId="{0012DBA0-C1BE-4123-95ED-42578778464E}" dt="2025-06-03T14:04:41.295" v="187" actId="47"/>
      <pc:docMkLst>
        <pc:docMk/>
      </pc:docMkLst>
      <pc:sldChg chg="modSp mod">
        <pc:chgData name="Mr. Nobody" userId="d01bf465fa7352d1" providerId="LiveId" clId="{0012DBA0-C1BE-4123-95ED-42578778464E}" dt="2025-06-03T13:50:28.305" v="118" actId="20577"/>
        <pc:sldMkLst>
          <pc:docMk/>
          <pc:sldMk cId="2169937717" sldId="258"/>
        </pc:sldMkLst>
        <pc:spChg chg="mod">
          <ac:chgData name="Mr. Nobody" userId="d01bf465fa7352d1" providerId="LiveId" clId="{0012DBA0-C1BE-4123-95ED-42578778464E}" dt="2025-06-03T13:50:28.305" v="118" actId="20577"/>
          <ac:spMkLst>
            <pc:docMk/>
            <pc:sldMk cId="2169937717" sldId="258"/>
            <ac:spMk id="3" creationId="{4252D166-1535-8EEC-8EF4-721138C1866E}"/>
          </ac:spMkLst>
        </pc:spChg>
      </pc:sldChg>
      <pc:sldChg chg="addSp delSp modSp mod">
        <pc:chgData name="Mr. Nobody" userId="d01bf465fa7352d1" providerId="LiveId" clId="{0012DBA0-C1BE-4123-95ED-42578778464E}" dt="2025-06-03T14:04:24.913" v="184"/>
        <pc:sldMkLst>
          <pc:docMk/>
          <pc:sldMk cId="3943634754" sldId="259"/>
        </pc:sldMkLst>
        <pc:spChg chg="del mod">
          <ac:chgData name="Mr. Nobody" userId="d01bf465fa7352d1" providerId="LiveId" clId="{0012DBA0-C1BE-4123-95ED-42578778464E}" dt="2025-06-03T14:04:10.089" v="181" actId="478"/>
          <ac:spMkLst>
            <pc:docMk/>
            <pc:sldMk cId="3943634754" sldId="259"/>
            <ac:spMk id="3" creationId="{A433DE8E-EC0A-24F9-238D-AC24682624DF}"/>
          </ac:spMkLst>
        </pc:spChg>
        <pc:spChg chg="add del mod">
          <ac:chgData name="Mr. Nobody" userId="d01bf465fa7352d1" providerId="LiveId" clId="{0012DBA0-C1BE-4123-95ED-42578778464E}" dt="2025-06-03T14:04:12.218" v="182" actId="478"/>
          <ac:spMkLst>
            <pc:docMk/>
            <pc:sldMk cId="3943634754" sldId="259"/>
            <ac:spMk id="7" creationId="{AB9BE0C1-4AC7-9BBF-17AE-0DCE0B6F500B}"/>
          </ac:spMkLst>
        </pc:spChg>
        <pc:spChg chg="add mod">
          <ac:chgData name="Mr. Nobody" userId="d01bf465fa7352d1" providerId="LiveId" clId="{0012DBA0-C1BE-4123-95ED-42578778464E}" dt="2025-06-03T14:04:24.913" v="184"/>
          <ac:spMkLst>
            <pc:docMk/>
            <pc:sldMk cId="3943634754" sldId="259"/>
            <ac:spMk id="8" creationId="{45487EED-9DB1-E6F0-9EEC-BE743524CB5C}"/>
          </ac:spMkLst>
        </pc:spChg>
      </pc:sldChg>
      <pc:sldChg chg="addSp delSp modSp mod">
        <pc:chgData name="Mr. Nobody" userId="d01bf465fa7352d1" providerId="LiveId" clId="{0012DBA0-C1BE-4123-95ED-42578778464E}" dt="2025-06-03T13:50:37.049" v="130" actId="20577"/>
        <pc:sldMkLst>
          <pc:docMk/>
          <pc:sldMk cId="2495184423" sldId="260"/>
        </pc:sldMkLst>
        <pc:spChg chg="del">
          <ac:chgData name="Mr. Nobody" userId="d01bf465fa7352d1" providerId="LiveId" clId="{0012DBA0-C1BE-4123-95ED-42578778464E}" dt="2025-06-03T13:47:44.414" v="74" actId="478"/>
          <ac:spMkLst>
            <pc:docMk/>
            <pc:sldMk cId="2495184423" sldId="260"/>
            <ac:spMk id="3" creationId="{E8E5DF60-AE43-9F62-EAF6-1E15DBB903FC}"/>
          </ac:spMkLst>
        </pc:spChg>
        <pc:spChg chg="add del mod">
          <ac:chgData name="Mr. Nobody" userId="d01bf465fa7352d1" providerId="LiveId" clId="{0012DBA0-C1BE-4123-95ED-42578778464E}" dt="2025-06-03T13:47:47.524" v="77" actId="478"/>
          <ac:spMkLst>
            <pc:docMk/>
            <pc:sldMk cId="2495184423" sldId="260"/>
            <ac:spMk id="7" creationId="{8E971BAD-EA50-36F1-B96A-923823C4B049}"/>
          </ac:spMkLst>
        </pc:spChg>
        <pc:spChg chg="add mod">
          <ac:chgData name="Mr. Nobody" userId="d01bf465fa7352d1" providerId="LiveId" clId="{0012DBA0-C1BE-4123-95ED-42578778464E}" dt="2025-06-03T13:47:46.446" v="76"/>
          <ac:spMkLst>
            <pc:docMk/>
            <pc:sldMk cId="2495184423" sldId="260"/>
            <ac:spMk id="8" creationId="{D8D0CE26-A1AB-8883-3A3B-301882B05A17}"/>
          </ac:spMkLst>
        </pc:spChg>
        <pc:spChg chg="add mod">
          <ac:chgData name="Mr. Nobody" userId="d01bf465fa7352d1" providerId="LiveId" clId="{0012DBA0-C1BE-4123-95ED-42578778464E}" dt="2025-06-03T13:50:37.049" v="130" actId="20577"/>
          <ac:spMkLst>
            <pc:docMk/>
            <pc:sldMk cId="2495184423" sldId="260"/>
            <ac:spMk id="9" creationId="{F7ED4B1A-F368-55C9-D1DC-9A576504F9BD}"/>
          </ac:spMkLst>
        </pc:spChg>
      </pc:sldChg>
      <pc:sldChg chg="modSp mod">
        <pc:chgData name="Mr. Nobody" userId="d01bf465fa7352d1" providerId="LiveId" clId="{0012DBA0-C1BE-4123-95ED-42578778464E}" dt="2025-06-03T13:50:46.101" v="142" actId="20577"/>
        <pc:sldMkLst>
          <pc:docMk/>
          <pc:sldMk cId="713171313" sldId="263"/>
        </pc:sldMkLst>
        <pc:spChg chg="mod">
          <ac:chgData name="Mr. Nobody" userId="d01bf465fa7352d1" providerId="LiveId" clId="{0012DBA0-C1BE-4123-95ED-42578778464E}" dt="2025-06-03T13:50:46.101" v="142" actId="20577"/>
          <ac:spMkLst>
            <pc:docMk/>
            <pc:sldMk cId="713171313" sldId="263"/>
            <ac:spMk id="3" creationId="{4F958E98-7439-D9F5-D28A-B17D445248E1}"/>
          </ac:spMkLst>
        </pc:spChg>
      </pc:sldChg>
      <pc:sldChg chg="modSp mod">
        <pc:chgData name="Mr. Nobody" userId="d01bf465fa7352d1" providerId="LiveId" clId="{0012DBA0-C1BE-4123-95ED-42578778464E}" dt="2025-06-03T13:50:52.429" v="144"/>
        <pc:sldMkLst>
          <pc:docMk/>
          <pc:sldMk cId="3398269698" sldId="267"/>
        </pc:sldMkLst>
        <pc:spChg chg="mod">
          <ac:chgData name="Mr. Nobody" userId="d01bf465fa7352d1" providerId="LiveId" clId="{0012DBA0-C1BE-4123-95ED-42578778464E}" dt="2025-06-03T13:50:52.429" v="144"/>
          <ac:spMkLst>
            <pc:docMk/>
            <pc:sldMk cId="3398269698" sldId="267"/>
            <ac:spMk id="3" creationId="{FFE1ABCE-B2C4-053E-6B25-4AF8D4C71C87}"/>
          </ac:spMkLst>
        </pc:spChg>
      </pc:sldChg>
      <pc:sldChg chg="modSp mod">
        <pc:chgData name="Mr. Nobody" userId="d01bf465fa7352d1" providerId="LiveId" clId="{0012DBA0-C1BE-4123-95ED-42578778464E}" dt="2025-06-03T13:50:56.696" v="146"/>
        <pc:sldMkLst>
          <pc:docMk/>
          <pc:sldMk cId="2036408062" sldId="273"/>
        </pc:sldMkLst>
        <pc:spChg chg="mod">
          <ac:chgData name="Mr. Nobody" userId="d01bf465fa7352d1" providerId="LiveId" clId="{0012DBA0-C1BE-4123-95ED-42578778464E}" dt="2025-06-03T13:50:56.696" v="146"/>
          <ac:spMkLst>
            <pc:docMk/>
            <pc:sldMk cId="2036408062" sldId="273"/>
            <ac:spMk id="3" creationId="{2D9F85C1-F4AC-B2EB-26FE-7B9CF311469D}"/>
          </ac:spMkLst>
        </pc:spChg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3619985421" sldId="285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288606037" sldId="286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2646741869" sldId="287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1295419228" sldId="288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14071198" sldId="289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227427686" sldId="290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965534915" sldId="291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1994930053" sldId="292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2729557093" sldId="293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965694162" sldId="294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1623554559" sldId="295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4181037800" sldId="296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693966942" sldId="297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2692800785" sldId="298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2296503593" sldId="299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2878402952" sldId="300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2138440007" sldId="301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2531586197" sldId="302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773890706" sldId="303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2192225589" sldId="304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1776235571" sldId="305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3069339293" sldId="306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585126994" sldId="307"/>
        </pc:sldMkLst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3932895902" sldId="317"/>
        </pc:sldMkLst>
      </pc:sldChg>
      <pc:sldChg chg="modSp mod">
        <pc:chgData name="Mr. Nobody" userId="d01bf465fa7352d1" providerId="LiveId" clId="{0012DBA0-C1BE-4123-95ED-42578778464E}" dt="2025-06-03T13:50:14.042" v="100" actId="20577"/>
        <pc:sldMkLst>
          <pc:docMk/>
          <pc:sldMk cId="1384857535" sldId="321"/>
        </pc:sldMkLst>
        <pc:spChg chg="mod">
          <ac:chgData name="Mr. Nobody" userId="d01bf465fa7352d1" providerId="LiveId" clId="{0012DBA0-C1BE-4123-95ED-42578778464E}" dt="2025-06-03T13:50:14.042" v="100" actId="20577"/>
          <ac:spMkLst>
            <pc:docMk/>
            <pc:sldMk cId="1384857535" sldId="321"/>
            <ac:spMk id="2" creationId="{D31393A0-C384-EDA1-3483-659AFDF7055E}"/>
          </ac:spMkLst>
        </pc:spChg>
        <pc:spChg chg="mod">
          <ac:chgData name="Mr. Nobody" userId="d01bf465fa7352d1" providerId="LiveId" clId="{0012DBA0-C1BE-4123-95ED-42578778464E}" dt="2025-06-03T13:49:43.793" v="96" actId="20577"/>
          <ac:spMkLst>
            <pc:docMk/>
            <pc:sldMk cId="1384857535" sldId="321"/>
            <ac:spMk id="3" creationId="{0873E5A2-2E02-2FB9-F882-9CEE761497E2}"/>
          </ac:spMkLst>
        </pc:spChg>
      </pc:sldChg>
      <pc:sldChg chg="del">
        <pc:chgData name="Mr. Nobody" userId="d01bf465fa7352d1" providerId="LiveId" clId="{0012DBA0-C1BE-4123-95ED-42578778464E}" dt="2025-06-03T13:49:31.202" v="95" actId="2696"/>
        <pc:sldMkLst>
          <pc:docMk/>
          <pc:sldMk cId="594284166" sldId="322"/>
        </pc:sldMkLst>
      </pc:sldChg>
      <pc:sldChg chg="del">
        <pc:chgData name="Mr. Nobody" userId="d01bf465fa7352d1" providerId="LiveId" clId="{0012DBA0-C1BE-4123-95ED-42578778464E}" dt="2025-06-03T13:50:00.657" v="97" actId="2696"/>
        <pc:sldMkLst>
          <pc:docMk/>
          <pc:sldMk cId="1847392357" sldId="323"/>
        </pc:sldMkLst>
      </pc:sldChg>
      <pc:sldChg chg="del">
        <pc:chgData name="Mr. Nobody" userId="d01bf465fa7352d1" providerId="LiveId" clId="{0012DBA0-C1BE-4123-95ED-42578778464E}" dt="2025-06-03T13:50:00.657" v="97" actId="2696"/>
        <pc:sldMkLst>
          <pc:docMk/>
          <pc:sldMk cId="2040877798" sldId="385"/>
        </pc:sldMkLst>
      </pc:sldChg>
      <pc:sldChg chg="del">
        <pc:chgData name="Mr. Nobody" userId="d01bf465fa7352d1" providerId="LiveId" clId="{0012DBA0-C1BE-4123-95ED-42578778464E}" dt="2025-06-03T13:50:00.657" v="97" actId="2696"/>
        <pc:sldMkLst>
          <pc:docMk/>
          <pc:sldMk cId="1831595110" sldId="386"/>
        </pc:sldMkLst>
      </pc:sldChg>
      <pc:sldChg chg="del">
        <pc:chgData name="Mr. Nobody" userId="d01bf465fa7352d1" providerId="LiveId" clId="{0012DBA0-C1BE-4123-95ED-42578778464E}" dt="2025-06-03T13:50:00.657" v="97" actId="2696"/>
        <pc:sldMkLst>
          <pc:docMk/>
          <pc:sldMk cId="388780459" sldId="387"/>
        </pc:sldMkLst>
      </pc:sldChg>
      <pc:sldChg chg="del">
        <pc:chgData name="Mr. Nobody" userId="d01bf465fa7352d1" providerId="LiveId" clId="{0012DBA0-C1BE-4123-95ED-42578778464E}" dt="2025-06-03T13:50:00.657" v="97" actId="2696"/>
        <pc:sldMkLst>
          <pc:docMk/>
          <pc:sldMk cId="2898106263" sldId="388"/>
        </pc:sldMkLst>
      </pc:sldChg>
      <pc:sldChg chg="ord">
        <pc:chgData name="Mr. Nobody" userId="d01bf465fa7352d1" providerId="LiveId" clId="{0012DBA0-C1BE-4123-95ED-42578778464E}" dt="2025-06-03T13:50:02.387" v="99"/>
        <pc:sldMkLst>
          <pc:docMk/>
          <pc:sldMk cId="1011106792" sldId="401"/>
        </pc:sldMkLst>
      </pc:sldChg>
      <pc:sldChg chg="modSp add mod">
        <pc:chgData name="Mr. Nobody" userId="d01bf465fa7352d1" providerId="LiveId" clId="{0012DBA0-C1BE-4123-95ED-42578778464E}" dt="2025-06-03T13:51:28.462" v="164" actId="20577"/>
        <pc:sldMkLst>
          <pc:docMk/>
          <pc:sldMk cId="3354789695" sldId="402"/>
        </pc:sldMkLst>
        <pc:spChg chg="mod">
          <ac:chgData name="Mr. Nobody" userId="d01bf465fa7352d1" providerId="LiveId" clId="{0012DBA0-C1BE-4123-95ED-42578778464E}" dt="2025-06-03T13:51:28.462" v="164" actId="20577"/>
          <ac:spMkLst>
            <pc:docMk/>
            <pc:sldMk cId="3354789695" sldId="402"/>
            <ac:spMk id="3" creationId="{288E67C3-62FA-2A62-2896-D19E965354A5}"/>
          </ac:spMkLst>
        </pc:spChg>
      </pc:sldChg>
      <pc:sldChg chg="modSp add mod">
        <pc:chgData name="Mr. Nobody" userId="d01bf465fa7352d1" providerId="LiveId" clId="{0012DBA0-C1BE-4123-95ED-42578778464E}" dt="2025-06-03T13:51:09.173" v="149" actId="207"/>
        <pc:sldMkLst>
          <pc:docMk/>
          <pc:sldMk cId="6371414" sldId="403"/>
        </pc:sldMkLst>
        <pc:spChg chg="mod">
          <ac:chgData name="Mr. Nobody" userId="d01bf465fa7352d1" providerId="LiveId" clId="{0012DBA0-C1BE-4123-95ED-42578778464E}" dt="2025-06-03T13:51:09.173" v="149" actId="207"/>
          <ac:spMkLst>
            <pc:docMk/>
            <pc:sldMk cId="6371414" sldId="403"/>
            <ac:spMk id="3" creationId="{49322A10-15FC-E9A9-0AC9-4B3F4F38507E}"/>
          </ac:spMkLst>
        </pc:spChg>
      </pc:sldChg>
      <pc:sldChg chg="add del">
        <pc:chgData name="Mr. Nobody" userId="d01bf465fa7352d1" providerId="LiveId" clId="{0012DBA0-C1BE-4123-95ED-42578778464E}" dt="2025-06-03T14:04:41.295" v="187" actId="47"/>
        <pc:sldMkLst>
          <pc:docMk/>
          <pc:sldMk cId="1511375025" sldId="404"/>
        </pc:sldMkLst>
      </pc:sldChg>
      <pc:sldChg chg="modSp add mod">
        <pc:chgData name="Mr. Nobody" userId="d01bf465fa7352d1" providerId="LiveId" clId="{0012DBA0-C1BE-4123-95ED-42578778464E}" dt="2025-06-03T14:04:39.822" v="186"/>
        <pc:sldMkLst>
          <pc:docMk/>
          <pc:sldMk cId="3344515908" sldId="405"/>
        </pc:sldMkLst>
        <pc:spChg chg="mod">
          <ac:chgData name="Mr. Nobody" userId="d01bf465fa7352d1" providerId="LiveId" clId="{0012DBA0-C1BE-4123-95ED-42578778464E}" dt="2025-06-03T14:04:39.822" v="186"/>
          <ac:spMkLst>
            <pc:docMk/>
            <pc:sldMk cId="3344515908" sldId="405"/>
            <ac:spMk id="8" creationId="{110B79AA-339E-4CC0-C45F-C98299470636}"/>
          </ac:spMkLst>
        </pc:spChg>
      </pc:sldChg>
    </pc:docChg>
  </pc:docChgLst>
  <pc:docChgLst>
    <pc:chgData name="Mr. Nobody" userId="d01bf465fa7352d1" providerId="LiveId" clId="{0D4E6BD9-4BD6-46A1-8D0E-6FD971DA1A5C}"/>
    <pc:docChg chg="undo custSel addSld delSld modSld sldOrd modMainMaster">
      <pc:chgData name="Mr. Nobody" userId="d01bf465fa7352d1" providerId="LiveId" clId="{0D4E6BD9-4BD6-46A1-8D0E-6FD971DA1A5C}" dt="2025-05-22T18:29:04.415" v="18689"/>
      <pc:docMkLst>
        <pc:docMk/>
      </pc:docMkLst>
      <pc:sldChg chg="addSp delSp modSp new mod">
        <pc:chgData name="Mr. Nobody" userId="d01bf465fa7352d1" providerId="LiveId" clId="{0D4E6BD9-4BD6-46A1-8D0E-6FD971DA1A5C}" dt="2025-05-11T06:35:16.224" v="18663" actId="20577"/>
        <pc:sldMkLst>
          <pc:docMk/>
          <pc:sldMk cId="2733625115" sldId="256"/>
        </pc:sldMkLst>
        <pc:spChg chg="mod">
          <ac:chgData name="Mr. Nobody" userId="d01bf465fa7352d1" providerId="LiveId" clId="{0D4E6BD9-4BD6-46A1-8D0E-6FD971DA1A5C}" dt="2025-04-23T19:00:13.543" v="96" actId="122"/>
          <ac:spMkLst>
            <pc:docMk/>
            <pc:sldMk cId="2733625115" sldId="256"/>
            <ac:spMk id="2" creationId="{521447FE-EB38-4DB0-6D20-8301A1235427}"/>
          </ac:spMkLst>
        </pc:spChg>
        <pc:spChg chg="mod">
          <ac:chgData name="Mr. Nobody" userId="d01bf465fa7352d1" providerId="LiveId" clId="{0D4E6BD9-4BD6-46A1-8D0E-6FD971DA1A5C}" dt="2025-05-11T06:35:16.224" v="18663" actId="20577"/>
          <ac:spMkLst>
            <pc:docMk/>
            <pc:sldMk cId="2733625115" sldId="256"/>
            <ac:spMk id="3" creationId="{4D2D25DF-43A0-144B-A600-40CE7BA57AA6}"/>
          </ac:spMkLst>
        </pc:spChg>
        <pc:picChg chg="add del mod ord">
          <ac:chgData name="Mr. Nobody" userId="d01bf465fa7352d1" providerId="LiveId" clId="{0D4E6BD9-4BD6-46A1-8D0E-6FD971DA1A5C}" dt="2025-04-30T19:58:07.713" v="17215" actId="29295"/>
          <ac:picMkLst>
            <pc:docMk/>
            <pc:sldMk cId="2733625115" sldId="256"/>
            <ac:picMk id="11" creationId="{6E8E5070-2DBC-D630-29E1-24AA92D025C0}"/>
          </ac:picMkLst>
        </pc:picChg>
      </pc:sldChg>
      <pc:sldChg chg="addSp delSp modSp new del mod">
        <pc:chgData name="Mr. Nobody" userId="d01bf465fa7352d1" providerId="LiveId" clId="{0D4E6BD9-4BD6-46A1-8D0E-6FD971DA1A5C}" dt="2025-04-23T19:12:27.361" v="312" actId="47"/>
        <pc:sldMkLst>
          <pc:docMk/>
          <pc:sldMk cId="2219823629" sldId="257"/>
        </pc:sldMkLst>
      </pc:sldChg>
      <pc:sldChg chg="new del">
        <pc:chgData name="Mr. Nobody" userId="d01bf465fa7352d1" providerId="LiveId" clId="{0D4E6BD9-4BD6-46A1-8D0E-6FD971DA1A5C}" dt="2025-04-23T18:58:32.769" v="92" actId="47"/>
        <pc:sldMkLst>
          <pc:docMk/>
          <pc:sldMk cId="3198825834" sldId="257"/>
        </pc:sldMkLst>
      </pc:sldChg>
      <pc:sldChg chg="addSp modSp new mod">
        <pc:chgData name="Mr. Nobody" userId="d01bf465fa7352d1" providerId="LiveId" clId="{0D4E6BD9-4BD6-46A1-8D0E-6FD971DA1A5C}" dt="2025-04-26T01:39:12.338" v="6877" actId="20577"/>
        <pc:sldMkLst>
          <pc:docMk/>
          <pc:sldMk cId="2169937717" sldId="258"/>
        </pc:sldMkLst>
        <pc:spChg chg="mod">
          <ac:chgData name="Mr. Nobody" userId="d01bf465fa7352d1" providerId="LiveId" clId="{0D4E6BD9-4BD6-46A1-8D0E-6FD971DA1A5C}" dt="2025-04-23T19:12:18.802" v="310" actId="20577"/>
          <ac:spMkLst>
            <pc:docMk/>
            <pc:sldMk cId="2169937717" sldId="258"/>
            <ac:spMk id="2" creationId="{6759197E-9A13-3C17-7CD6-4384C09BDDB6}"/>
          </ac:spMkLst>
        </pc:spChg>
        <pc:spChg chg="mod">
          <ac:chgData name="Mr. Nobody" userId="d01bf465fa7352d1" providerId="LiveId" clId="{0D4E6BD9-4BD6-46A1-8D0E-6FD971DA1A5C}" dt="2025-04-26T01:39:12.338" v="6877" actId="20577"/>
          <ac:spMkLst>
            <pc:docMk/>
            <pc:sldMk cId="2169937717" sldId="258"/>
            <ac:spMk id="3" creationId="{4252D166-1535-8EEC-8EF4-721138C1866E}"/>
          </ac:spMkLst>
        </pc:spChg>
        <pc:picChg chg="add mod">
          <ac:chgData name="Mr. Nobody" userId="d01bf465fa7352d1" providerId="LiveId" clId="{0D4E6BD9-4BD6-46A1-8D0E-6FD971DA1A5C}" dt="2025-04-23T19:18:38.734" v="631"/>
          <ac:picMkLst>
            <pc:docMk/>
            <pc:sldMk cId="2169937717" sldId="258"/>
            <ac:picMk id="4" creationId="{DA5958AE-0F4F-D7AB-C80F-088FDBE81D6B}"/>
          </ac:picMkLst>
        </pc:picChg>
      </pc:sldChg>
      <pc:sldChg chg="addSp modSp add mod">
        <pc:chgData name="Mr. Nobody" userId="d01bf465fa7352d1" providerId="LiveId" clId="{0D4E6BD9-4BD6-46A1-8D0E-6FD971DA1A5C}" dt="2025-04-26T01:40:15.962" v="6910" actId="20577"/>
        <pc:sldMkLst>
          <pc:docMk/>
          <pc:sldMk cId="3943634754" sldId="259"/>
        </pc:sldMkLst>
        <pc:spChg chg="mod">
          <ac:chgData name="Mr. Nobody" userId="d01bf465fa7352d1" providerId="LiveId" clId="{0D4E6BD9-4BD6-46A1-8D0E-6FD971DA1A5C}" dt="2025-04-26T01:40:15.962" v="6910" actId="20577"/>
          <ac:spMkLst>
            <pc:docMk/>
            <pc:sldMk cId="3943634754" sldId="259"/>
            <ac:spMk id="3" creationId="{A433DE8E-EC0A-24F9-238D-AC24682624DF}"/>
          </ac:spMkLst>
        </pc:spChg>
        <pc:picChg chg="add mod">
          <ac:chgData name="Mr. Nobody" userId="d01bf465fa7352d1" providerId="LiveId" clId="{0D4E6BD9-4BD6-46A1-8D0E-6FD971DA1A5C}" dt="2025-04-23T19:18:39.656" v="632"/>
          <ac:picMkLst>
            <pc:docMk/>
            <pc:sldMk cId="3943634754" sldId="259"/>
            <ac:picMk id="4" creationId="{2721861F-D03C-EF90-29F7-2DECEA4CA31F}"/>
          </ac:picMkLst>
        </pc:picChg>
      </pc:sldChg>
      <pc:sldChg chg="modSp add del mod">
        <pc:chgData name="Mr. Nobody" userId="d01bf465fa7352d1" providerId="LiveId" clId="{0D4E6BD9-4BD6-46A1-8D0E-6FD971DA1A5C}" dt="2025-04-23T19:20:43.481" v="692" actId="47"/>
        <pc:sldMkLst>
          <pc:docMk/>
          <pc:sldMk cId="645352347" sldId="260"/>
        </pc:sldMkLst>
      </pc:sldChg>
      <pc:sldChg chg="modSp add mod">
        <pc:chgData name="Mr. Nobody" userId="d01bf465fa7352d1" providerId="LiveId" clId="{0D4E6BD9-4BD6-46A1-8D0E-6FD971DA1A5C}" dt="2025-04-26T01:40:27.182" v="6923" actId="20577"/>
        <pc:sldMkLst>
          <pc:docMk/>
          <pc:sldMk cId="2495184423" sldId="260"/>
        </pc:sldMkLst>
      </pc:sldChg>
      <pc:sldChg chg="add del">
        <pc:chgData name="Mr. Nobody" userId="d01bf465fa7352d1" providerId="LiveId" clId="{0D4E6BD9-4BD6-46A1-8D0E-6FD971DA1A5C}" dt="2025-04-23T19:14:21.881" v="498" actId="47"/>
        <pc:sldMkLst>
          <pc:docMk/>
          <pc:sldMk cId="2627976858" sldId="260"/>
        </pc:sldMkLst>
      </pc:sldChg>
      <pc:sldChg chg="addSp modSp new mod">
        <pc:chgData name="Mr. Nobody" userId="d01bf465fa7352d1" providerId="LiveId" clId="{0D4E6BD9-4BD6-46A1-8D0E-6FD971DA1A5C}" dt="2025-04-24T05:21:54.661" v="3845" actId="20577"/>
        <pc:sldMkLst>
          <pc:docMk/>
          <pc:sldMk cId="199411362" sldId="261"/>
        </pc:sldMkLst>
        <pc:spChg chg="mod">
          <ac:chgData name="Mr. Nobody" userId="d01bf465fa7352d1" providerId="LiveId" clId="{0D4E6BD9-4BD6-46A1-8D0E-6FD971DA1A5C}" dt="2025-04-24T03:55:12.531" v="2516" actId="20577"/>
          <ac:spMkLst>
            <pc:docMk/>
            <pc:sldMk cId="199411362" sldId="261"/>
            <ac:spMk id="2" creationId="{7FD09243-019E-62E5-7387-7DD5B8A9E896}"/>
          </ac:spMkLst>
        </pc:spChg>
        <pc:spChg chg="mod">
          <ac:chgData name="Mr. Nobody" userId="d01bf465fa7352d1" providerId="LiveId" clId="{0D4E6BD9-4BD6-46A1-8D0E-6FD971DA1A5C}" dt="2025-04-24T05:21:54.661" v="3845" actId="20577"/>
          <ac:spMkLst>
            <pc:docMk/>
            <pc:sldMk cId="199411362" sldId="261"/>
            <ac:spMk id="3" creationId="{B1FC4102-60DF-9DD4-DC51-3C96DF18D514}"/>
          </ac:spMkLst>
        </pc:spChg>
        <pc:picChg chg="add mod">
          <ac:chgData name="Mr. Nobody" userId="d01bf465fa7352d1" providerId="LiveId" clId="{0D4E6BD9-4BD6-46A1-8D0E-6FD971DA1A5C}" dt="2025-04-23T19:38:01.251" v="768" actId="29295"/>
          <ac:picMkLst>
            <pc:docMk/>
            <pc:sldMk cId="199411362" sldId="261"/>
            <ac:picMk id="4" creationId="{6EE38569-A91C-5BD3-5F82-44FAE9EEAB96}"/>
          </ac:picMkLst>
        </pc:picChg>
      </pc:sldChg>
      <pc:sldChg chg="add del">
        <pc:chgData name="Mr. Nobody" userId="d01bf465fa7352d1" providerId="LiveId" clId="{0D4E6BD9-4BD6-46A1-8D0E-6FD971DA1A5C}" dt="2025-04-23T19:19:29.853" v="635" actId="47"/>
        <pc:sldMkLst>
          <pc:docMk/>
          <pc:sldMk cId="2485080072" sldId="261"/>
        </pc:sldMkLst>
      </pc:sldChg>
      <pc:sldChg chg="addSp delSp modSp add mod ord">
        <pc:chgData name="Mr. Nobody" userId="d01bf465fa7352d1" providerId="LiveId" clId="{0D4E6BD9-4BD6-46A1-8D0E-6FD971DA1A5C}" dt="2025-04-24T03:55:19.049" v="2520" actId="20577"/>
        <pc:sldMkLst>
          <pc:docMk/>
          <pc:sldMk cId="3796069790" sldId="262"/>
        </pc:sldMkLst>
        <pc:spChg chg="mod">
          <ac:chgData name="Mr. Nobody" userId="d01bf465fa7352d1" providerId="LiveId" clId="{0D4E6BD9-4BD6-46A1-8D0E-6FD971DA1A5C}" dt="2025-04-24T03:55:19.049" v="2520" actId="20577"/>
          <ac:spMkLst>
            <pc:docMk/>
            <pc:sldMk cId="3796069790" sldId="262"/>
            <ac:spMk id="2" creationId="{42082A3A-2A88-60B2-C14C-8A1EC686FFAF}"/>
          </ac:spMkLst>
        </pc:spChg>
        <pc:spChg chg="mod">
          <ac:chgData name="Mr. Nobody" userId="d01bf465fa7352d1" providerId="LiveId" clId="{0D4E6BD9-4BD6-46A1-8D0E-6FD971DA1A5C}" dt="2025-04-23T19:49:06.448" v="977" actId="20577"/>
          <ac:spMkLst>
            <pc:docMk/>
            <pc:sldMk cId="3796069790" sldId="262"/>
            <ac:spMk id="3" creationId="{FB631922-176D-D783-C584-A653532C285C}"/>
          </ac:spMkLst>
        </pc:spChg>
        <pc:picChg chg="add mod topLvl">
          <ac:chgData name="Mr. Nobody" userId="d01bf465fa7352d1" providerId="LiveId" clId="{0D4E6BD9-4BD6-46A1-8D0E-6FD971DA1A5C}" dt="2025-04-23T19:50:31.637" v="981" actId="1076"/>
          <ac:picMkLst>
            <pc:docMk/>
            <pc:sldMk cId="3796069790" sldId="262"/>
            <ac:picMk id="8" creationId="{C4004EAA-19F1-7353-D8F0-1BE7E20496A9}"/>
          </ac:picMkLst>
        </pc:picChg>
      </pc:sldChg>
      <pc:sldChg chg="modSp add mod">
        <pc:chgData name="Mr. Nobody" userId="d01bf465fa7352d1" providerId="LiveId" clId="{0D4E6BD9-4BD6-46A1-8D0E-6FD971DA1A5C}" dt="2025-04-26T01:40:35.350" v="6936" actId="20577"/>
        <pc:sldMkLst>
          <pc:docMk/>
          <pc:sldMk cId="713171313" sldId="263"/>
        </pc:sldMkLst>
        <pc:spChg chg="mod">
          <ac:chgData name="Mr. Nobody" userId="d01bf465fa7352d1" providerId="LiveId" clId="{0D4E6BD9-4BD6-46A1-8D0E-6FD971DA1A5C}" dt="2025-04-26T01:40:35.350" v="6936" actId="20577"/>
          <ac:spMkLst>
            <pc:docMk/>
            <pc:sldMk cId="713171313" sldId="263"/>
            <ac:spMk id="3" creationId="{4F958E98-7439-D9F5-D28A-B17D445248E1}"/>
          </ac:spMkLst>
        </pc:spChg>
      </pc:sldChg>
      <pc:sldChg chg="addSp delSp modSp new mod">
        <pc:chgData name="Mr. Nobody" userId="d01bf465fa7352d1" providerId="LiveId" clId="{0D4E6BD9-4BD6-46A1-8D0E-6FD971DA1A5C}" dt="2025-04-28T20:15:32.273" v="12813" actId="478"/>
        <pc:sldMkLst>
          <pc:docMk/>
          <pc:sldMk cId="15789342" sldId="264"/>
        </pc:sldMkLst>
        <pc:spChg chg="mod">
          <ac:chgData name="Mr. Nobody" userId="d01bf465fa7352d1" providerId="LiveId" clId="{0D4E6BD9-4BD6-46A1-8D0E-6FD971DA1A5C}" dt="2025-04-24T03:54:44.447" v="2502" actId="20577"/>
          <ac:spMkLst>
            <pc:docMk/>
            <pc:sldMk cId="15789342" sldId="264"/>
            <ac:spMk id="2" creationId="{B244EF07-2146-202E-F2F8-748E51AC1498}"/>
          </ac:spMkLst>
        </pc:spChg>
        <pc:picChg chg="add mod">
          <ac:chgData name="Mr. Nobody" userId="d01bf465fa7352d1" providerId="LiveId" clId="{0D4E6BD9-4BD6-46A1-8D0E-6FD971DA1A5C}" dt="2025-04-24T03:02:00.385" v="2064" actId="29295"/>
          <ac:picMkLst>
            <pc:docMk/>
            <pc:sldMk cId="15789342" sldId="264"/>
            <ac:picMk id="8" creationId="{0E3102DF-AC52-3C39-426B-377459D90C2F}"/>
          </ac:picMkLst>
        </pc:picChg>
      </pc:sldChg>
      <pc:sldChg chg="addSp delSp modSp new mod">
        <pc:chgData name="Mr. Nobody" userId="d01bf465fa7352d1" providerId="LiveId" clId="{0D4E6BD9-4BD6-46A1-8D0E-6FD971DA1A5C}" dt="2025-04-28T15:28:49.299" v="9853" actId="29295"/>
        <pc:sldMkLst>
          <pc:docMk/>
          <pc:sldMk cId="1434436490" sldId="265"/>
        </pc:sldMkLst>
        <pc:spChg chg="mod">
          <ac:chgData name="Mr. Nobody" userId="d01bf465fa7352d1" providerId="LiveId" clId="{0D4E6BD9-4BD6-46A1-8D0E-6FD971DA1A5C}" dt="2025-04-24T03:55:08.585" v="2512"/>
          <ac:spMkLst>
            <pc:docMk/>
            <pc:sldMk cId="1434436490" sldId="265"/>
            <ac:spMk id="2" creationId="{C68E6722-D633-F2EF-30F4-DFB13D6D445D}"/>
          </ac:spMkLst>
        </pc:spChg>
        <pc:spChg chg="add mod">
          <ac:chgData name="Mr. Nobody" userId="d01bf465fa7352d1" providerId="LiveId" clId="{0D4E6BD9-4BD6-46A1-8D0E-6FD971DA1A5C}" dt="2025-04-28T15:18:18.856" v="9784" actId="20577"/>
          <ac:spMkLst>
            <pc:docMk/>
            <pc:sldMk cId="1434436490" sldId="265"/>
            <ac:spMk id="6" creationId="{3278BDE0-A67E-8CED-EDCB-8C187B0475B6}"/>
          </ac:spMkLst>
        </pc:spChg>
        <pc:picChg chg="add mod">
          <ac:chgData name="Mr. Nobody" userId="d01bf465fa7352d1" providerId="LiveId" clId="{0D4E6BD9-4BD6-46A1-8D0E-6FD971DA1A5C}" dt="2025-04-28T15:28:49.299" v="9853" actId="29295"/>
          <ac:picMkLst>
            <pc:docMk/>
            <pc:sldMk cId="1434436490" sldId="265"/>
            <ac:picMk id="3" creationId="{E6AF1B7F-DDDB-CE2E-30B1-E8CE823B06DB}"/>
          </ac:picMkLst>
        </pc:picChg>
      </pc:sldChg>
      <pc:sldChg chg="addSp delSp modSp add mod">
        <pc:chgData name="Mr. Nobody" userId="d01bf465fa7352d1" providerId="LiveId" clId="{0D4E6BD9-4BD6-46A1-8D0E-6FD971DA1A5C}" dt="2025-04-28T15:23:36.410" v="9811" actId="29295"/>
        <pc:sldMkLst>
          <pc:docMk/>
          <pc:sldMk cId="1036404226" sldId="266"/>
        </pc:sldMkLst>
        <pc:spChg chg="mod">
          <ac:chgData name="Mr. Nobody" userId="d01bf465fa7352d1" providerId="LiveId" clId="{0D4E6BD9-4BD6-46A1-8D0E-6FD971DA1A5C}" dt="2025-04-24T03:55:05.068" v="2511" actId="20577"/>
          <ac:spMkLst>
            <pc:docMk/>
            <pc:sldMk cId="1036404226" sldId="266"/>
            <ac:spMk id="2" creationId="{F856C928-28F5-4FC5-F78A-20EA33A19126}"/>
          </ac:spMkLst>
        </pc:spChg>
        <pc:spChg chg="mod">
          <ac:chgData name="Mr. Nobody" userId="d01bf465fa7352d1" providerId="LiveId" clId="{0D4E6BD9-4BD6-46A1-8D0E-6FD971DA1A5C}" dt="2025-04-28T15:22:04.993" v="9790" actId="20577"/>
          <ac:spMkLst>
            <pc:docMk/>
            <pc:sldMk cId="1036404226" sldId="266"/>
            <ac:spMk id="6" creationId="{F2A642B8-22AE-DED0-20A5-10C557239562}"/>
          </ac:spMkLst>
        </pc:spChg>
        <pc:picChg chg="add mod">
          <ac:chgData name="Mr. Nobody" userId="d01bf465fa7352d1" providerId="LiveId" clId="{0D4E6BD9-4BD6-46A1-8D0E-6FD971DA1A5C}" dt="2025-04-28T15:23:36.410" v="9811" actId="29295"/>
          <ac:picMkLst>
            <pc:docMk/>
            <pc:sldMk cId="1036404226" sldId="266"/>
            <ac:picMk id="5" creationId="{98E04538-E71D-04CC-30F2-6A2136820F27}"/>
          </ac:picMkLst>
        </pc:picChg>
      </pc:sldChg>
      <pc:sldChg chg="modSp add mod">
        <pc:chgData name="Mr. Nobody" userId="d01bf465fa7352d1" providerId="LiveId" clId="{0D4E6BD9-4BD6-46A1-8D0E-6FD971DA1A5C}" dt="2025-04-26T01:40:41.441" v="6949" actId="20577"/>
        <pc:sldMkLst>
          <pc:docMk/>
          <pc:sldMk cId="3398269698" sldId="267"/>
        </pc:sldMkLst>
        <pc:spChg chg="mod">
          <ac:chgData name="Mr. Nobody" userId="d01bf465fa7352d1" providerId="LiveId" clId="{0D4E6BD9-4BD6-46A1-8D0E-6FD971DA1A5C}" dt="2025-04-26T01:40:41.441" v="6949" actId="20577"/>
          <ac:spMkLst>
            <pc:docMk/>
            <pc:sldMk cId="3398269698" sldId="267"/>
            <ac:spMk id="3" creationId="{FFE1ABCE-B2C4-053E-6B25-4AF8D4C71C87}"/>
          </ac:spMkLst>
        </pc:spChg>
      </pc:sldChg>
      <pc:sldChg chg="addSp delSp modSp add mod ord">
        <pc:chgData name="Mr. Nobody" userId="d01bf465fa7352d1" providerId="LiveId" clId="{0D4E6BD9-4BD6-46A1-8D0E-6FD971DA1A5C}" dt="2025-04-28T20:35:44.172" v="13107"/>
        <pc:sldMkLst>
          <pc:docMk/>
          <pc:sldMk cId="149412361" sldId="268"/>
        </pc:sldMkLst>
        <pc:spChg chg="mod">
          <ac:chgData name="Mr. Nobody" userId="d01bf465fa7352d1" providerId="LiveId" clId="{0D4E6BD9-4BD6-46A1-8D0E-6FD971DA1A5C}" dt="2025-04-24T03:54:46.411" v="2503" actId="20577"/>
          <ac:spMkLst>
            <pc:docMk/>
            <pc:sldMk cId="149412361" sldId="268"/>
            <ac:spMk id="2" creationId="{A656B2E9-B96B-8D0F-3E94-7582C67D62E1}"/>
          </ac:spMkLst>
        </pc:spChg>
        <pc:spChg chg="mod">
          <ac:chgData name="Mr. Nobody" userId="d01bf465fa7352d1" providerId="LiveId" clId="{0D4E6BD9-4BD6-46A1-8D0E-6FD971DA1A5C}" dt="2025-04-28T20:15:59.652" v="12824" actId="164"/>
          <ac:spMkLst>
            <pc:docMk/>
            <pc:sldMk cId="149412361" sldId="268"/>
            <ac:spMk id="9" creationId="{7CBD26D7-2196-CF8D-B731-D4601996B944}"/>
          </ac:spMkLst>
        </pc:spChg>
        <pc:spChg chg="mod">
          <ac:chgData name="Mr. Nobody" userId="d01bf465fa7352d1" providerId="LiveId" clId="{0D4E6BD9-4BD6-46A1-8D0E-6FD971DA1A5C}" dt="2025-04-28T20:15:59.652" v="12824" actId="164"/>
          <ac:spMkLst>
            <pc:docMk/>
            <pc:sldMk cId="149412361" sldId="268"/>
            <ac:spMk id="12" creationId="{C1909234-1D65-F89C-B81C-A0FEB3594435}"/>
          </ac:spMkLst>
        </pc:spChg>
        <pc:spChg chg="mod topLvl">
          <ac:chgData name="Mr. Nobody" userId="d01bf465fa7352d1" providerId="LiveId" clId="{0D4E6BD9-4BD6-46A1-8D0E-6FD971DA1A5C}" dt="2025-04-28T20:15:59.652" v="12824" actId="164"/>
          <ac:spMkLst>
            <pc:docMk/>
            <pc:sldMk cId="149412361" sldId="268"/>
            <ac:spMk id="13" creationId="{1BDE8C9C-05A5-EE5D-CBD4-7400DD187DF2}"/>
          </ac:spMkLst>
        </pc:spChg>
        <pc:spChg chg="mod topLvl">
          <ac:chgData name="Mr. Nobody" userId="d01bf465fa7352d1" providerId="LiveId" clId="{0D4E6BD9-4BD6-46A1-8D0E-6FD971DA1A5C}" dt="2025-04-28T20:15:59.652" v="12824" actId="164"/>
          <ac:spMkLst>
            <pc:docMk/>
            <pc:sldMk cId="149412361" sldId="268"/>
            <ac:spMk id="27" creationId="{D4339D55-0E2B-69AC-6D50-72A9073EE887}"/>
          </ac:spMkLst>
        </pc:spChg>
        <pc:spChg chg="mod topLvl">
          <ac:chgData name="Mr. Nobody" userId="d01bf465fa7352d1" providerId="LiveId" clId="{0D4E6BD9-4BD6-46A1-8D0E-6FD971DA1A5C}" dt="2025-04-28T20:15:59.652" v="12824" actId="164"/>
          <ac:spMkLst>
            <pc:docMk/>
            <pc:sldMk cId="149412361" sldId="268"/>
            <ac:spMk id="43" creationId="{F307FA44-647B-11D7-289B-D8D96091B206}"/>
          </ac:spMkLst>
        </pc:spChg>
        <pc:spChg chg="mod">
          <ac:chgData name="Mr. Nobody" userId="d01bf465fa7352d1" providerId="LiveId" clId="{0D4E6BD9-4BD6-46A1-8D0E-6FD971DA1A5C}" dt="2025-04-28T20:15:59.652" v="12824" actId="164"/>
          <ac:spMkLst>
            <pc:docMk/>
            <pc:sldMk cId="149412361" sldId="268"/>
            <ac:spMk id="83" creationId="{E23C591B-3EAA-BC05-ABFA-F9F2FAC47820}"/>
          </ac:spMkLst>
        </pc:spChg>
        <pc:grpChg chg="add mod">
          <ac:chgData name="Mr. Nobody" userId="d01bf465fa7352d1" providerId="LiveId" clId="{0D4E6BD9-4BD6-46A1-8D0E-6FD971DA1A5C}" dt="2025-04-28T20:15:59.652" v="12824" actId="164"/>
          <ac:grpSpMkLst>
            <pc:docMk/>
            <pc:sldMk cId="149412361" sldId="268"/>
            <ac:grpSpMk id="3" creationId="{F74006C7-60C6-4595-3CB3-F345BB0CF87C}"/>
          </ac:grpSpMkLst>
        </pc:grpChg>
        <pc:picChg chg="mod">
          <ac:chgData name="Mr. Nobody" userId="d01bf465fa7352d1" providerId="LiveId" clId="{0D4E6BD9-4BD6-46A1-8D0E-6FD971DA1A5C}" dt="2025-04-28T20:15:59.652" v="12824" actId="164"/>
          <ac:picMkLst>
            <pc:docMk/>
            <pc:sldMk cId="149412361" sldId="268"/>
            <ac:picMk id="8" creationId="{49A4FB31-E8C6-342C-1E19-680627BEBA22}"/>
          </ac:picMkLst>
        </pc:picChg>
        <pc:cxnChg chg="mod">
          <ac:chgData name="Mr. Nobody" userId="d01bf465fa7352d1" providerId="LiveId" clId="{0D4E6BD9-4BD6-46A1-8D0E-6FD971DA1A5C}" dt="2025-04-28T20:15:59.652" v="12824" actId="164"/>
          <ac:cxnSpMkLst>
            <pc:docMk/>
            <pc:sldMk cId="149412361" sldId="268"/>
            <ac:cxnSpMk id="20" creationId="{D1E4920C-391B-12AC-8879-69918F7EB5D7}"/>
          </ac:cxnSpMkLst>
        </pc:cxnChg>
        <pc:cxnChg chg="mod">
          <ac:chgData name="Mr. Nobody" userId="d01bf465fa7352d1" providerId="LiveId" clId="{0D4E6BD9-4BD6-46A1-8D0E-6FD971DA1A5C}" dt="2025-04-24T03:58:55.145" v="2550" actId="208"/>
          <ac:cxnSpMkLst>
            <pc:docMk/>
            <pc:sldMk cId="149412361" sldId="268"/>
            <ac:cxnSpMk id="37" creationId="{50571C9D-5180-3E2E-BA07-AD1E7AF4B3A8}"/>
          </ac:cxnSpMkLst>
        </pc:cxnChg>
        <pc:cxnChg chg="mod">
          <ac:chgData name="Mr. Nobody" userId="d01bf465fa7352d1" providerId="LiveId" clId="{0D4E6BD9-4BD6-46A1-8D0E-6FD971DA1A5C}" dt="2025-04-28T20:15:59.652" v="12824" actId="164"/>
          <ac:cxnSpMkLst>
            <pc:docMk/>
            <pc:sldMk cId="149412361" sldId="268"/>
            <ac:cxnSpMk id="84" creationId="{067B058A-408F-5AF4-49D1-35FA7666D552}"/>
          </ac:cxnSpMkLst>
        </pc:cxnChg>
      </pc:sldChg>
      <pc:sldChg chg="modSp add del mod">
        <pc:chgData name="Mr. Nobody" userId="d01bf465fa7352d1" providerId="LiveId" clId="{0D4E6BD9-4BD6-46A1-8D0E-6FD971DA1A5C}" dt="2025-04-24T03:46:01.441" v="2453" actId="47"/>
        <pc:sldMkLst>
          <pc:docMk/>
          <pc:sldMk cId="2709811984" sldId="268"/>
        </pc:sldMkLst>
      </pc:sldChg>
      <pc:sldChg chg="modSp add del mod">
        <pc:chgData name="Mr. Nobody" userId="d01bf465fa7352d1" providerId="LiveId" clId="{0D4E6BD9-4BD6-46A1-8D0E-6FD971DA1A5C}" dt="2025-04-24T03:46:01.441" v="2453" actId="47"/>
        <pc:sldMkLst>
          <pc:docMk/>
          <pc:sldMk cId="1495389965" sldId="269"/>
        </pc:sldMkLst>
      </pc:sldChg>
      <pc:sldChg chg="addSp delSp modSp add mod">
        <pc:chgData name="Mr. Nobody" userId="d01bf465fa7352d1" providerId="LiveId" clId="{0D4E6BD9-4BD6-46A1-8D0E-6FD971DA1A5C}" dt="2025-04-28T20:17:19.665" v="12842" actId="164"/>
        <pc:sldMkLst>
          <pc:docMk/>
          <pc:sldMk cId="2241437012" sldId="269"/>
        </pc:sldMkLst>
        <pc:spChg chg="mod">
          <ac:chgData name="Mr. Nobody" userId="d01bf465fa7352d1" providerId="LiveId" clId="{0D4E6BD9-4BD6-46A1-8D0E-6FD971DA1A5C}" dt="2025-04-24T03:54:50.716" v="2505" actId="20577"/>
          <ac:spMkLst>
            <pc:docMk/>
            <pc:sldMk cId="2241437012" sldId="269"/>
            <ac:spMk id="2" creationId="{E95F3957-D691-3D29-22E9-B309AEB2EF5A}"/>
          </ac:spMkLst>
        </pc:spChg>
        <pc:spChg chg="mod topLvl">
          <ac:chgData name="Mr. Nobody" userId="d01bf465fa7352d1" providerId="LiveId" clId="{0D4E6BD9-4BD6-46A1-8D0E-6FD971DA1A5C}" dt="2025-04-28T20:17:19.665" v="12842" actId="164"/>
          <ac:spMkLst>
            <pc:docMk/>
            <pc:sldMk cId="2241437012" sldId="269"/>
            <ac:spMk id="9" creationId="{0690E88F-0B4A-9D51-083C-C236B3140E2E}"/>
          </ac:spMkLst>
        </pc:spChg>
        <pc:spChg chg="mod topLvl">
          <ac:chgData name="Mr. Nobody" userId="d01bf465fa7352d1" providerId="LiveId" clId="{0D4E6BD9-4BD6-46A1-8D0E-6FD971DA1A5C}" dt="2025-04-28T20:17:19.665" v="12842" actId="164"/>
          <ac:spMkLst>
            <pc:docMk/>
            <pc:sldMk cId="2241437012" sldId="269"/>
            <ac:spMk id="12" creationId="{85C51C4D-590B-0946-1B76-133507DB4752}"/>
          </ac:spMkLst>
        </pc:spChg>
        <pc:spChg chg="mod topLvl">
          <ac:chgData name="Mr. Nobody" userId="d01bf465fa7352d1" providerId="LiveId" clId="{0D4E6BD9-4BD6-46A1-8D0E-6FD971DA1A5C}" dt="2025-04-28T20:17:19.665" v="12842" actId="164"/>
          <ac:spMkLst>
            <pc:docMk/>
            <pc:sldMk cId="2241437012" sldId="269"/>
            <ac:spMk id="13" creationId="{B21CF48A-E238-0885-863A-68477BE623EA}"/>
          </ac:spMkLst>
        </pc:spChg>
        <pc:spChg chg="mod topLvl">
          <ac:chgData name="Mr. Nobody" userId="d01bf465fa7352d1" providerId="LiveId" clId="{0D4E6BD9-4BD6-46A1-8D0E-6FD971DA1A5C}" dt="2025-04-28T20:17:19.665" v="12842" actId="164"/>
          <ac:spMkLst>
            <pc:docMk/>
            <pc:sldMk cId="2241437012" sldId="269"/>
            <ac:spMk id="14" creationId="{6945AF7E-30BD-7B56-6806-EE6B8472B728}"/>
          </ac:spMkLst>
        </pc:spChg>
        <pc:spChg chg="mod topLvl">
          <ac:chgData name="Mr. Nobody" userId="d01bf465fa7352d1" providerId="LiveId" clId="{0D4E6BD9-4BD6-46A1-8D0E-6FD971DA1A5C}" dt="2025-04-28T20:17:19.665" v="12842" actId="164"/>
          <ac:spMkLst>
            <pc:docMk/>
            <pc:sldMk cId="2241437012" sldId="269"/>
            <ac:spMk id="15" creationId="{FA0B70E5-EFAA-B600-4A74-1493FC8133A9}"/>
          </ac:spMkLst>
        </pc:spChg>
        <pc:spChg chg="mod topLvl">
          <ac:chgData name="Mr. Nobody" userId="d01bf465fa7352d1" providerId="LiveId" clId="{0D4E6BD9-4BD6-46A1-8D0E-6FD971DA1A5C}" dt="2025-04-28T20:17:19.665" v="12842" actId="164"/>
          <ac:spMkLst>
            <pc:docMk/>
            <pc:sldMk cId="2241437012" sldId="269"/>
            <ac:spMk id="27" creationId="{319D2C48-4118-37C9-2423-CE12B2ECD07E}"/>
          </ac:spMkLst>
        </pc:spChg>
        <pc:spChg chg="mod topLvl">
          <ac:chgData name="Mr. Nobody" userId="d01bf465fa7352d1" providerId="LiveId" clId="{0D4E6BD9-4BD6-46A1-8D0E-6FD971DA1A5C}" dt="2025-04-28T20:16:57.038" v="12834" actId="165"/>
          <ac:spMkLst>
            <pc:docMk/>
            <pc:sldMk cId="2241437012" sldId="269"/>
            <ac:spMk id="40" creationId="{4EAE4E55-CCF5-76F6-6CCF-A3223845B183}"/>
          </ac:spMkLst>
        </pc:spChg>
        <pc:spChg chg="mod topLvl">
          <ac:chgData name="Mr. Nobody" userId="d01bf465fa7352d1" providerId="LiveId" clId="{0D4E6BD9-4BD6-46A1-8D0E-6FD971DA1A5C}" dt="2025-04-28T20:17:19.665" v="12842" actId="164"/>
          <ac:spMkLst>
            <pc:docMk/>
            <pc:sldMk cId="2241437012" sldId="269"/>
            <ac:spMk id="43" creationId="{B9E1B3E3-0761-2D79-FB94-DAA2315EFEEF}"/>
          </ac:spMkLst>
        </pc:spChg>
        <pc:spChg chg="mod">
          <ac:chgData name="Mr. Nobody" userId="d01bf465fa7352d1" providerId="LiveId" clId="{0D4E6BD9-4BD6-46A1-8D0E-6FD971DA1A5C}" dt="2025-04-28T20:17:19.665" v="12842" actId="164"/>
          <ac:spMkLst>
            <pc:docMk/>
            <pc:sldMk cId="2241437012" sldId="269"/>
            <ac:spMk id="46" creationId="{B77B4050-5E9C-DF24-51AB-3022C1DE60B7}"/>
          </ac:spMkLst>
        </pc:spChg>
        <pc:spChg chg="mod">
          <ac:chgData name="Mr. Nobody" userId="d01bf465fa7352d1" providerId="LiveId" clId="{0D4E6BD9-4BD6-46A1-8D0E-6FD971DA1A5C}" dt="2025-04-28T20:17:19.665" v="12842" actId="164"/>
          <ac:spMkLst>
            <pc:docMk/>
            <pc:sldMk cId="2241437012" sldId="269"/>
            <ac:spMk id="83" creationId="{EEEA1684-1124-9141-6D6D-852E00F44A2D}"/>
          </ac:spMkLst>
        </pc:spChg>
        <pc:spChg chg="mod">
          <ac:chgData name="Mr. Nobody" userId="d01bf465fa7352d1" providerId="LiveId" clId="{0D4E6BD9-4BD6-46A1-8D0E-6FD971DA1A5C}" dt="2025-04-28T20:17:19.665" v="12842" actId="164"/>
          <ac:spMkLst>
            <pc:docMk/>
            <pc:sldMk cId="2241437012" sldId="269"/>
            <ac:spMk id="88" creationId="{F08DEEA2-0078-60BA-98C8-E1F217EB4D04}"/>
          </ac:spMkLst>
        </pc:spChg>
        <pc:cxnChg chg="mod">
          <ac:chgData name="Mr. Nobody" userId="d01bf465fa7352d1" providerId="LiveId" clId="{0D4E6BD9-4BD6-46A1-8D0E-6FD971DA1A5C}" dt="2025-04-24T03:50:20.681" v="2467" actId="208"/>
          <ac:cxnSpMkLst>
            <pc:docMk/>
            <pc:sldMk cId="2241437012" sldId="269"/>
            <ac:cxnSpMk id="20" creationId="{C41916EB-7113-088F-74E8-236F5CA3992C}"/>
          </ac:cxnSpMkLst>
        </pc:cxnChg>
        <pc:cxnChg chg="mod">
          <ac:chgData name="Mr. Nobody" userId="d01bf465fa7352d1" providerId="LiveId" clId="{0D4E6BD9-4BD6-46A1-8D0E-6FD971DA1A5C}" dt="2025-04-24T03:51:05.944" v="2474" actId="208"/>
          <ac:cxnSpMkLst>
            <pc:docMk/>
            <pc:sldMk cId="2241437012" sldId="269"/>
            <ac:cxnSpMk id="47" creationId="{37786855-9389-C551-8268-7905D58601E8}"/>
          </ac:cxnSpMkLst>
        </pc:cxnChg>
        <pc:cxnChg chg="mod">
          <ac:chgData name="Mr. Nobody" userId="d01bf465fa7352d1" providerId="LiveId" clId="{0D4E6BD9-4BD6-46A1-8D0E-6FD971DA1A5C}" dt="2025-04-24T03:50:20.681" v="2467" actId="208"/>
          <ac:cxnSpMkLst>
            <pc:docMk/>
            <pc:sldMk cId="2241437012" sldId="269"/>
            <ac:cxnSpMk id="84" creationId="{F932FE18-2583-686F-3270-FBAE8B2C5D0B}"/>
          </ac:cxnSpMkLst>
        </pc:cxnChg>
        <pc:cxnChg chg="mod">
          <ac:chgData name="Mr. Nobody" userId="d01bf465fa7352d1" providerId="LiveId" clId="{0D4E6BD9-4BD6-46A1-8D0E-6FD971DA1A5C}" dt="2025-04-24T03:51:32.675" v="2479" actId="208"/>
          <ac:cxnSpMkLst>
            <pc:docMk/>
            <pc:sldMk cId="2241437012" sldId="269"/>
            <ac:cxnSpMk id="89" creationId="{161B3C51-E6D9-4D1D-A271-978BE8FDE35F}"/>
          </ac:cxnSpMkLst>
        </pc:cxnChg>
      </pc:sldChg>
      <pc:sldChg chg="addSp delSp modSp add mod">
        <pc:chgData name="Mr. Nobody" userId="d01bf465fa7352d1" providerId="LiveId" clId="{0D4E6BD9-4BD6-46A1-8D0E-6FD971DA1A5C}" dt="2025-04-28T20:16:52.372" v="12833" actId="164"/>
        <pc:sldMkLst>
          <pc:docMk/>
          <pc:sldMk cId="2706856247" sldId="270"/>
        </pc:sldMkLst>
        <pc:spChg chg="mod">
          <ac:chgData name="Mr. Nobody" userId="d01bf465fa7352d1" providerId="LiveId" clId="{0D4E6BD9-4BD6-46A1-8D0E-6FD971DA1A5C}" dt="2025-04-24T03:54:48.909" v="2504" actId="20577"/>
          <ac:spMkLst>
            <pc:docMk/>
            <pc:sldMk cId="2706856247" sldId="270"/>
            <ac:spMk id="2" creationId="{F2137266-7248-4A91-358A-1872DEFFC5D2}"/>
          </ac:spMkLst>
        </pc:spChg>
        <pc:spChg chg="mod">
          <ac:chgData name="Mr. Nobody" userId="d01bf465fa7352d1" providerId="LiveId" clId="{0D4E6BD9-4BD6-46A1-8D0E-6FD971DA1A5C}" dt="2025-04-28T20:16:52.372" v="12833" actId="164"/>
          <ac:spMkLst>
            <pc:docMk/>
            <pc:sldMk cId="2706856247" sldId="270"/>
            <ac:spMk id="9" creationId="{F0F334C7-C982-9A51-560D-8DEFF4A97058}"/>
          </ac:spMkLst>
        </pc:spChg>
        <pc:spChg chg="mod topLvl">
          <ac:chgData name="Mr. Nobody" userId="d01bf465fa7352d1" providerId="LiveId" clId="{0D4E6BD9-4BD6-46A1-8D0E-6FD971DA1A5C}" dt="2025-04-28T20:16:52.372" v="12833" actId="164"/>
          <ac:spMkLst>
            <pc:docMk/>
            <pc:sldMk cId="2706856247" sldId="270"/>
            <ac:spMk id="11" creationId="{1C850A7D-7549-967B-EA2D-73B0B76AE048}"/>
          </ac:spMkLst>
        </pc:spChg>
        <pc:spChg chg="mod">
          <ac:chgData name="Mr. Nobody" userId="d01bf465fa7352d1" providerId="LiveId" clId="{0D4E6BD9-4BD6-46A1-8D0E-6FD971DA1A5C}" dt="2025-04-28T20:16:52.372" v="12833" actId="164"/>
          <ac:spMkLst>
            <pc:docMk/>
            <pc:sldMk cId="2706856247" sldId="270"/>
            <ac:spMk id="12" creationId="{533730EF-E298-8565-1974-E7E8DA9EDBE1}"/>
          </ac:spMkLst>
        </pc:spChg>
        <pc:spChg chg="mod">
          <ac:chgData name="Mr. Nobody" userId="d01bf465fa7352d1" providerId="LiveId" clId="{0D4E6BD9-4BD6-46A1-8D0E-6FD971DA1A5C}" dt="2025-04-28T20:16:52.372" v="12833" actId="164"/>
          <ac:spMkLst>
            <pc:docMk/>
            <pc:sldMk cId="2706856247" sldId="270"/>
            <ac:spMk id="13" creationId="{C17821DC-85E6-39A9-144C-8D88609C7767}"/>
          </ac:spMkLst>
        </pc:spChg>
        <pc:spChg chg="mod topLvl">
          <ac:chgData name="Mr. Nobody" userId="d01bf465fa7352d1" providerId="LiveId" clId="{0D4E6BD9-4BD6-46A1-8D0E-6FD971DA1A5C}" dt="2025-04-28T20:16:52.372" v="12833" actId="164"/>
          <ac:spMkLst>
            <pc:docMk/>
            <pc:sldMk cId="2706856247" sldId="270"/>
            <ac:spMk id="27" creationId="{E86AC296-D8D1-D6DF-3C18-F91B41556F99}"/>
          </ac:spMkLst>
        </pc:spChg>
        <pc:spChg chg="mod topLvl">
          <ac:chgData name="Mr. Nobody" userId="d01bf465fa7352d1" providerId="LiveId" clId="{0D4E6BD9-4BD6-46A1-8D0E-6FD971DA1A5C}" dt="2025-04-28T20:16:52.372" v="12833" actId="164"/>
          <ac:spMkLst>
            <pc:docMk/>
            <pc:sldMk cId="2706856247" sldId="270"/>
            <ac:spMk id="40" creationId="{6E3B77B2-884E-173B-F0B2-ACA656914FF6}"/>
          </ac:spMkLst>
        </pc:spChg>
        <pc:spChg chg="mod topLvl">
          <ac:chgData name="Mr. Nobody" userId="d01bf465fa7352d1" providerId="LiveId" clId="{0D4E6BD9-4BD6-46A1-8D0E-6FD971DA1A5C}" dt="2025-04-28T20:16:52.372" v="12833" actId="164"/>
          <ac:spMkLst>
            <pc:docMk/>
            <pc:sldMk cId="2706856247" sldId="270"/>
            <ac:spMk id="43" creationId="{0CA129D4-8347-000A-2EAE-9708375D7304}"/>
          </ac:spMkLst>
        </pc:spChg>
        <pc:spChg chg="mod">
          <ac:chgData name="Mr. Nobody" userId="d01bf465fa7352d1" providerId="LiveId" clId="{0D4E6BD9-4BD6-46A1-8D0E-6FD971DA1A5C}" dt="2025-04-28T20:16:52.372" v="12833" actId="164"/>
          <ac:spMkLst>
            <pc:docMk/>
            <pc:sldMk cId="2706856247" sldId="270"/>
            <ac:spMk id="83" creationId="{8BA4CA12-A3B3-CDB0-B8B9-2509FC9C6380}"/>
          </ac:spMkLst>
        </pc:spChg>
        <pc:grpChg chg="add mod">
          <ac:chgData name="Mr. Nobody" userId="d01bf465fa7352d1" providerId="LiveId" clId="{0D4E6BD9-4BD6-46A1-8D0E-6FD971DA1A5C}" dt="2025-04-28T20:16:52.372" v="12833" actId="164"/>
          <ac:grpSpMkLst>
            <pc:docMk/>
            <pc:sldMk cId="2706856247" sldId="270"/>
            <ac:grpSpMk id="3" creationId="{506D0719-71D7-1EFA-109B-8F3DD798AB56}"/>
          </ac:grpSpMkLst>
        </pc:grpChg>
        <pc:picChg chg="mod">
          <ac:chgData name="Mr. Nobody" userId="d01bf465fa7352d1" providerId="LiveId" clId="{0D4E6BD9-4BD6-46A1-8D0E-6FD971DA1A5C}" dt="2025-04-28T20:16:52.372" v="12833" actId="164"/>
          <ac:picMkLst>
            <pc:docMk/>
            <pc:sldMk cId="2706856247" sldId="270"/>
            <ac:picMk id="8" creationId="{FB918EB0-DB46-B1DE-C3F9-41733A136AE4}"/>
          </ac:picMkLst>
        </pc:picChg>
        <pc:cxnChg chg="mod">
          <ac:chgData name="Mr. Nobody" userId="d01bf465fa7352d1" providerId="LiveId" clId="{0D4E6BD9-4BD6-46A1-8D0E-6FD971DA1A5C}" dt="2025-04-24T03:50:36.446" v="2470" actId="208"/>
          <ac:cxnSpMkLst>
            <pc:docMk/>
            <pc:sldMk cId="2706856247" sldId="270"/>
            <ac:cxnSpMk id="35" creationId="{BAA5BE19-42AD-E117-13B1-C30789D99019}"/>
          </ac:cxnSpMkLst>
        </pc:cxnChg>
      </pc:sldChg>
      <pc:sldChg chg="delSp modSp add mod">
        <pc:chgData name="Mr. Nobody" userId="d01bf465fa7352d1" providerId="LiveId" clId="{0D4E6BD9-4BD6-46A1-8D0E-6FD971DA1A5C}" dt="2025-04-28T20:17:29.650" v="12845" actId="478"/>
        <pc:sldMkLst>
          <pc:docMk/>
          <pc:sldMk cId="435446101" sldId="271"/>
        </pc:sldMkLst>
        <pc:spChg chg="mod">
          <ac:chgData name="Mr. Nobody" userId="d01bf465fa7352d1" providerId="LiveId" clId="{0D4E6BD9-4BD6-46A1-8D0E-6FD971DA1A5C}" dt="2025-04-24T03:54:53.131" v="2506" actId="20577"/>
          <ac:spMkLst>
            <pc:docMk/>
            <pc:sldMk cId="435446101" sldId="271"/>
            <ac:spMk id="2" creationId="{0523DABE-F196-C644-D630-0C8BA4B0CF32}"/>
          </ac:spMkLst>
        </pc:spChg>
        <pc:spChg chg="mod">
          <ac:chgData name="Mr. Nobody" userId="d01bf465fa7352d1" providerId="LiveId" clId="{0D4E6BD9-4BD6-46A1-8D0E-6FD971DA1A5C}" dt="2025-04-24T03:51:24.313" v="2478" actId="208"/>
          <ac:spMkLst>
            <pc:docMk/>
            <pc:sldMk cId="435446101" sldId="271"/>
            <ac:spMk id="14" creationId="{C1B2160B-C414-B9D2-D2A7-54EEA23A1AFB}"/>
          </ac:spMkLst>
        </pc:spChg>
        <pc:spChg chg="mod">
          <ac:chgData name="Mr. Nobody" userId="d01bf465fa7352d1" providerId="LiveId" clId="{0D4E6BD9-4BD6-46A1-8D0E-6FD971DA1A5C}" dt="2025-04-24T03:52:03.968" v="2485" actId="208"/>
          <ac:spMkLst>
            <pc:docMk/>
            <pc:sldMk cId="435446101" sldId="271"/>
            <ac:spMk id="16" creationId="{62303280-4153-FE51-B96F-0C25223EB126}"/>
          </ac:spMkLst>
        </pc:spChg>
        <pc:spChg chg="mod">
          <ac:chgData name="Mr. Nobody" userId="d01bf465fa7352d1" providerId="LiveId" clId="{0D4E6BD9-4BD6-46A1-8D0E-6FD971DA1A5C}" dt="2025-04-24T03:52:03.968" v="2485" actId="208"/>
          <ac:spMkLst>
            <pc:docMk/>
            <pc:sldMk cId="435446101" sldId="271"/>
            <ac:spMk id="17" creationId="{1C36C0CA-BA1D-EC8E-16BA-3FA500169F01}"/>
          </ac:spMkLst>
        </pc:spChg>
        <pc:spChg chg="mod">
          <ac:chgData name="Mr. Nobody" userId="d01bf465fa7352d1" providerId="LiveId" clId="{0D4E6BD9-4BD6-46A1-8D0E-6FD971DA1A5C}" dt="2025-04-24T03:52:03.968" v="2485" actId="208"/>
          <ac:spMkLst>
            <pc:docMk/>
            <pc:sldMk cId="435446101" sldId="271"/>
            <ac:spMk id="18" creationId="{A4B6338D-D6C0-34F3-2DDA-3A397CDF4A68}"/>
          </ac:spMkLst>
        </pc:spChg>
        <pc:spChg chg="mod">
          <ac:chgData name="Mr. Nobody" userId="d01bf465fa7352d1" providerId="LiveId" clId="{0D4E6BD9-4BD6-46A1-8D0E-6FD971DA1A5C}" dt="2025-04-24T03:56:04.786" v="2523" actId="20577"/>
          <ac:spMkLst>
            <pc:docMk/>
            <pc:sldMk cId="435446101" sldId="271"/>
            <ac:spMk id="51" creationId="{B9980E79-6DDF-347F-13FC-A8BE79B2660B}"/>
          </ac:spMkLst>
        </pc:spChg>
        <pc:spChg chg="mod">
          <ac:chgData name="Mr. Nobody" userId="d01bf465fa7352d1" providerId="LiveId" clId="{0D4E6BD9-4BD6-46A1-8D0E-6FD971DA1A5C}" dt="2025-04-24T03:56:12.405" v="2529" actId="20577"/>
          <ac:spMkLst>
            <pc:docMk/>
            <pc:sldMk cId="435446101" sldId="271"/>
            <ac:spMk id="56" creationId="{F561F65B-64A5-46FF-3E2E-A54B530C43C8}"/>
          </ac:spMkLst>
        </pc:spChg>
        <pc:spChg chg="mod">
          <ac:chgData name="Mr. Nobody" userId="d01bf465fa7352d1" providerId="LiveId" clId="{0D4E6BD9-4BD6-46A1-8D0E-6FD971DA1A5C}" dt="2025-04-24T03:51:53.691" v="2484" actId="207"/>
          <ac:spMkLst>
            <pc:docMk/>
            <pc:sldMk cId="435446101" sldId="271"/>
            <ac:spMk id="61" creationId="{F286896B-CD19-F2B6-80E3-E500485A2B13}"/>
          </ac:spMkLst>
        </pc:spChg>
        <pc:spChg chg="mod">
          <ac:chgData name="Mr. Nobody" userId="d01bf465fa7352d1" providerId="LiveId" clId="{0D4E6BD9-4BD6-46A1-8D0E-6FD971DA1A5C}" dt="2025-04-24T03:51:23.721" v="2477" actId="207"/>
          <ac:spMkLst>
            <pc:docMk/>
            <pc:sldMk cId="435446101" sldId="271"/>
            <ac:spMk id="88" creationId="{FB3DB748-17BD-12E7-C95B-B697F71DC862}"/>
          </ac:spMkLst>
        </pc:spChg>
        <pc:cxnChg chg="mod">
          <ac:chgData name="Mr. Nobody" userId="d01bf465fa7352d1" providerId="LiveId" clId="{0D4E6BD9-4BD6-46A1-8D0E-6FD971DA1A5C}" dt="2025-04-24T03:52:03.968" v="2485" actId="208"/>
          <ac:cxnSpMkLst>
            <pc:docMk/>
            <pc:sldMk cId="435446101" sldId="271"/>
            <ac:cxnSpMk id="52" creationId="{A76D6546-6C55-4DE9-108B-464399C9A636}"/>
          </ac:cxnSpMkLst>
        </pc:cxnChg>
        <pc:cxnChg chg="mod">
          <ac:chgData name="Mr. Nobody" userId="d01bf465fa7352d1" providerId="LiveId" clId="{0D4E6BD9-4BD6-46A1-8D0E-6FD971DA1A5C}" dt="2025-04-24T03:56:12.405" v="2529" actId="20577"/>
          <ac:cxnSpMkLst>
            <pc:docMk/>
            <pc:sldMk cId="435446101" sldId="271"/>
            <ac:cxnSpMk id="57" creationId="{B0B85AD9-1E81-D6B4-6A9F-4ACCD08A2B3F}"/>
          </ac:cxnSpMkLst>
        </pc:cxnChg>
        <pc:cxnChg chg="mod">
          <ac:chgData name="Mr. Nobody" userId="d01bf465fa7352d1" providerId="LiveId" clId="{0D4E6BD9-4BD6-46A1-8D0E-6FD971DA1A5C}" dt="2025-04-24T03:52:03.968" v="2485" actId="208"/>
          <ac:cxnSpMkLst>
            <pc:docMk/>
            <pc:sldMk cId="435446101" sldId="271"/>
            <ac:cxnSpMk id="62" creationId="{D32F3B20-4590-D3CA-1948-01144F48E1C8}"/>
          </ac:cxnSpMkLst>
        </pc:cxnChg>
        <pc:cxnChg chg="mod">
          <ac:chgData name="Mr. Nobody" userId="d01bf465fa7352d1" providerId="LiveId" clId="{0D4E6BD9-4BD6-46A1-8D0E-6FD971DA1A5C}" dt="2025-04-24T03:52:03.968" v="2485" actId="208"/>
          <ac:cxnSpMkLst>
            <pc:docMk/>
            <pc:sldMk cId="435446101" sldId="271"/>
            <ac:cxnSpMk id="66" creationId="{2D4847ED-C0B3-465F-7034-078953BAAADD}"/>
          </ac:cxnSpMkLst>
        </pc:cxnChg>
        <pc:cxnChg chg="mod">
          <ac:chgData name="Mr. Nobody" userId="d01bf465fa7352d1" providerId="LiveId" clId="{0D4E6BD9-4BD6-46A1-8D0E-6FD971DA1A5C}" dt="2025-04-24T03:52:03.968" v="2485" actId="208"/>
          <ac:cxnSpMkLst>
            <pc:docMk/>
            <pc:sldMk cId="435446101" sldId="271"/>
            <ac:cxnSpMk id="71" creationId="{F5F679DB-F0A6-2FE0-F074-0905D2E32365}"/>
          </ac:cxnSpMkLst>
        </pc:cxnChg>
        <pc:cxnChg chg="mod">
          <ac:chgData name="Mr. Nobody" userId="d01bf465fa7352d1" providerId="LiveId" clId="{0D4E6BD9-4BD6-46A1-8D0E-6FD971DA1A5C}" dt="2025-04-24T03:51:24.313" v="2478" actId="208"/>
          <ac:cxnSpMkLst>
            <pc:docMk/>
            <pc:sldMk cId="435446101" sldId="271"/>
            <ac:cxnSpMk id="89" creationId="{5BB00EBC-87F9-BCA8-3DEF-B7D21C8624B4}"/>
          </ac:cxnSpMkLst>
        </pc:cxnChg>
      </pc:sldChg>
      <pc:sldChg chg="modSp add mod">
        <pc:chgData name="Mr. Nobody" userId="d01bf465fa7352d1" providerId="LiveId" clId="{0D4E6BD9-4BD6-46A1-8D0E-6FD971DA1A5C}" dt="2025-04-24T03:56:23.234" v="2533" actId="20577"/>
        <pc:sldMkLst>
          <pc:docMk/>
          <pc:sldMk cId="1923101561" sldId="272"/>
        </pc:sldMkLst>
        <pc:spChg chg="mod">
          <ac:chgData name="Mr. Nobody" userId="d01bf465fa7352d1" providerId="LiveId" clId="{0D4E6BD9-4BD6-46A1-8D0E-6FD971DA1A5C}" dt="2025-04-24T03:54:56.890" v="2507" actId="20577"/>
          <ac:spMkLst>
            <pc:docMk/>
            <pc:sldMk cId="1923101561" sldId="272"/>
            <ac:spMk id="2" creationId="{9DB2B5FD-6C1A-50E1-A03F-8B92E1CAC19D}"/>
          </ac:spMkLst>
        </pc:spChg>
        <pc:spChg chg="mod">
          <ac:chgData name="Mr. Nobody" userId="d01bf465fa7352d1" providerId="LiveId" clId="{0D4E6BD9-4BD6-46A1-8D0E-6FD971DA1A5C}" dt="2025-04-24T03:52:18.486" v="2487" actId="208"/>
          <ac:spMkLst>
            <pc:docMk/>
            <pc:sldMk cId="1923101561" sldId="272"/>
            <ac:spMk id="10" creationId="{F9585A1E-BB4D-48DF-9210-9DB099732D38}"/>
          </ac:spMkLst>
        </pc:spChg>
        <pc:spChg chg="mod">
          <ac:chgData name="Mr. Nobody" userId="d01bf465fa7352d1" providerId="LiveId" clId="{0D4E6BD9-4BD6-46A1-8D0E-6FD971DA1A5C}" dt="2025-04-24T03:52:10.747" v="2486" actId="207"/>
          <ac:spMkLst>
            <pc:docMk/>
            <pc:sldMk cId="1923101561" sldId="272"/>
            <ac:spMk id="29" creationId="{B8369015-2B9B-B0EA-7C26-9CD7201BD19A}"/>
          </ac:spMkLst>
        </pc:spChg>
        <pc:spChg chg="mod">
          <ac:chgData name="Mr. Nobody" userId="d01bf465fa7352d1" providerId="LiveId" clId="{0D4E6BD9-4BD6-46A1-8D0E-6FD971DA1A5C}" dt="2025-04-24T03:56:21.382" v="2531" actId="20577"/>
          <ac:spMkLst>
            <pc:docMk/>
            <pc:sldMk cId="1923101561" sldId="272"/>
            <ac:spMk id="51" creationId="{8E30ACDA-ABF2-8041-ED75-35DBCE39D1E3}"/>
          </ac:spMkLst>
        </pc:spChg>
        <pc:spChg chg="mod">
          <ac:chgData name="Mr. Nobody" userId="d01bf465fa7352d1" providerId="LiveId" clId="{0D4E6BD9-4BD6-46A1-8D0E-6FD971DA1A5C}" dt="2025-04-24T03:56:23.234" v="2533" actId="20577"/>
          <ac:spMkLst>
            <pc:docMk/>
            <pc:sldMk cId="1923101561" sldId="272"/>
            <ac:spMk id="56" creationId="{698152F4-2DD2-B079-7999-C9AEBF9ED7F2}"/>
          </ac:spMkLst>
        </pc:spChg>
        <pc:cxnChg chg="mod">
          <ac:chgData name="Mr. Nobody" userId="d01bf465fa7352d1" providerId="LiveId" clId="{0D4E6BD9-4BD6-46A1-8D0E-6FD971DA1A5C}" dt="2025-04-24T03:52:18.486" v="2487" actId="208"/>
          <ac:cxnSpMkLst>
            <pc:docMk/>
            <pc:sldMk cId="1923101561" sldId="272"/>
            <ac:cxnSpMk id="30" creationId="{39D8E12B-4699-C8A8-BC59-352AB259CC9A}"/>
          </ac:cxnSpMkLst>
        </pc:cxnChg>
        <pc:cxnChg chg="mod">
          <ac:chgData name="Mr. Nobody" userId="d01bf465fa7352d1" providerId="LiveId" clId="{0D4E6BD9-4BD6-46A1-8D0E-6FD971DA1A5C}" dt="2025-04-24T03:56:23.234" v="2533" actId="20577"/>
          <ac:cxnSpMkLst>
            <pc:docMk/>
            <pc:sldMk cId="1923101561" sldId="272"/>
            <ac:cxnSpMk id="57" creationId="{B815CCDB-D78F-2B0B-FF94-ADBBEC26D7F2}"/>
          </ac:cxnSpMkLst>
        </pc:cxnChg>
      </pc:sldChg>
      <pc:sldChg chg="modSp add mod">
        <pc:chgData name="Mr. Nobody" userId="d01bf465fa7352d1" providerId="LiveId" clId="{0D4E6BD9-4BD6-46A1-8D0E-6FD971DA1A5C}" dt="2025-04-26T01:40:48.101" v="6962" actId="20577"/>
        <pc:sldMkLst>
          <pc:docMk/>
          <pc:sldMk cId="2036408062" sldId="273"/>
        </pc:sldMkLst>
        <pc:spChg chg="mod">
          <ac:chgData name="Mr. Nobody" userId="d01bf465fa7352d1" providerId="LiveId" clId="{0D4E6BD9-4BD6-46A1-8D0E-6FD971DA1A5C}" dt="2025-04-26T01:40:48.101" v="6962" actId="20577"/>
          <ac:spMkLst>
            <pc:docMk/>
            <pc:sldMk cId="2036408062" sldId="273"/>
            <ac:spMk id="3" creationId="{2D9F85C1-F4AC-B2EB-26FE-7B9CF311469D}"/>
          </ac:spMkLst>
        </pc:spChg>
      </pc:sldChg>
      <pc:sldChg chg="add del">
        <pc:chgData name="Mr. Nobody" userId="d01bf465fa7352d1" providerId="LiveId" clId="{0D4E6BD9-4BD6-46A1-8D0E-6FD971DA1A5C}" dt="2025-04-24T03:53:28.495" v="2489" actId="47"/>
        <pc:sldMkLst>
          <pc:docMk/>
          <pc:sldMk cId="2959762019" sldId="273"/>
        </pc:sldMkLst>
      </pc:sldChg>
      <pc:sldChg chg="addSp delSp modSp add mod">
        <pc:chgData name="Mr. Nobody" userId="d01bf465fa7352d1" providerId="LiveId" clId="{0D4E6BD9-4BD6-46A1-8D0E-6FD971DA1A5C}" dt="2025-04-28T20:17:52.443" v="12846" actId="478"/>
        <pc:sldMkLst>
          <pc:docMk/>
          <pc:sldMk cId="1082790996" sldId="274"/>
        </pc:sldMkLst>
        <pc:spChg chg="mod">
          <ac:chgData name="Mr. Nobody" userId="d01bf465fa7352d1" providerId="LiveId" clId="{0D4E6BD9-4BD6-46A1-8D0E-6FD971DA1A5C}" dt="2025-04-24T03:59:58.938" v="2564" actId="20577"/>
          <ac:spMkLst>
            <pc:docMk/>
            <pc:sldMk cId="1082790996" sldId="274"/>
            <ac:spMk id="2" creationId="{2B93B423-9C30-20CF-6E4A-B8AAE3A896BB}"/>
          </ac:spMkLst>
        </pc:spChg>
        <pc:picChg chg="add mod modCrop">
          <ac:chgData name="Mr. Nobody" userId="d01bf465fa7352d1" providerId="LiveId" clId="{0D4E6BD9-4BD6-46A1-8D0E-6FD971DA1A5C}" dt="2025-04-24T04:04:19.952" v="2623" actId="1076"/>
          <ac:picMkLst>
            <pc:docMk/>
            <pc:sldMk cId="1082790996" sldId="274"/>
            <ac:picMk id="4" creationId="{95799677-FFB8-92F4-FA3C-ABEFAC5811F0}"/>
          </ac:picMkLst>
        </pc:picChg>
      </pc:sldChg>
      <pc:sldChg chg="addSp delSp modSp add mod">
        <pc:chgData name="Mr. Nobody" userId="d01bf465fa7352d1" providerId="LiveId" clId="{0D4E6BD9-4BD6-46A1-8D0E-6FD971DA1A5C}" dt="2025-04-24T11:32:32.094" v="4441" actId="207"/>
        <pc:sldMkLst>
          <pc:docMk/>
          <pc:sldMk cId="479999946" sldId="275"/>
        </pc:sldMkLst>
        <pc:spChg chg="mod">
          <ac:chgData name="Mr. Nobody" userId="d01bf465fa7352d1" providerId="LiveId" clId="{0D4E6BD9-4BD6-46A1-8D0E-6FD971DA1A5C}" dt="2025-04-24T04:14:56.701" v="2837" actId="1076"/>
          <ac:spMkLst>
            <pc:docMk/>
            <pc:sldMk cId="479999946" sldId="275"/>
            <ac:spMk id="2" creationId="{5B2250BB-D291-8BDF-18C0-7D6DC296BFF1}"/>
          </ac:spMkLst>
        </pc:spChg>
        <pc:spChg chg="add mod">
          <ac:chgData name="Mr. Nobody" userId="d01bf465fa7352d1" providerId="LiveId" clId="{0D4E6BD9-4BD6-46A1-8D0E-6FD971DA1A5C}" dt="2025-04-24T11:32:32.094" v="4441" actId="207"/>
          <ac:spMkLst>
            <pc:docMk/>
            <pc:sldMk cId="479999946" sldId="275"/>
            <ac:spMk id="3" creationId="{A283D10D-D068-5CE1-D3F5-E4F93212EF5F}"/>
          </ac:spMkLst>
        </pc:spChg>
        <pc:picChg chg="mod">
          <ac:chgData name="Mr. Nobody" userId="d01bf465fa7352d1" providerId="LiveId" clId="{0D4E6BD9-4BD6-46A1-8D0E-6FD971DA1A5C}" dt="2025-04-24T04:15:14.932" v="2841" actId="29295"/>
          <ac:picMkLst>
            <pc:docMk/>
            <pc:sldMk cId="479999946" sldId="275"/>
            <ac:picMk id="4" creationId="{AA18F1A8-D921-8EB7-B1BA-2DC88E6C9E42}"/>
          </ac:picMkLst>
        </pc:picChg>
      </pc:sldChg>
      <pc:sldChg chg="modSp add del mod">
        <pc:chgData name="Mr. Nobody" userId="d01bf465fa7352d1" providerId="LiveId" clId="{0D4E6BD9-4BD6-46A1-8D0E-6FD971DA1A5C}" dt="2025-04-28T20:18:01.355" v="12847" actId="47"/>
        <pc:sldMkLst>
          <pc:docMk/>
          <pc:sldMk cId="382424386" sldId="276"/>
        </pc:sldMkLst>
      </pc:sldChg>
      <pc:sldChg chg="addSp delSp modSp add mod">
        <pc:chgData name="Mr. Nobody" userId="d01bf465fa7352d1" providerId="LiveId" clId="{0D4E6BD9-4BD6-46A1-8D0E-6FD971DA1A5C}" dt="2025-04-28T20:18:48.068" v="12856"/>
        <pc:sldMkLst>
          <pc:docMk/>
          <pc:sldMk cId="2263517747" sldId="277"/>
        </pc:sldMkLst>
        <pc:spChg chg="add mod">
          <ac:chgData name="Mr. Nobody" userId="d01bf465fa7352d1" providerId="LiveId" clId="{0D4E6BD9-4BD6-46A1-8D0E-6FD971DA1A5C}" dt="2025-04-28T20:18:48.068" v="12856"/>
          <ac:spMkLst>
            <pc:docMk/>
            <pc:sldMk cId="2263517747" sldId="277"/>
            <ac:spMk id="3" creationId="{B80B168A-0B8B-9543-D10F-28F2685E2E2D}"/>
          </ac:spMkLst>
        </pc:spChg>
        <pc:spChg chg="mod">
          <ac:chgData name="Mr. Nobody" userId="d01bf465fa7352d1" providerId="LiveId" clId="{0D4E6BD9-4BD6-46A1-8D0E-6FD971DA1A5C}" dt="2025-04-24T04:19:47.711" v="2979" actId="208"/>
          <ac:spMkLst>
            <pc:docMk/>
            <pc:sldMk cId="2263517747" sldId="277"/>
            <ac:spMk id="5" creationId="{38F64E06-229B-E377-54EF-2AE458879752}"/>
          </ac:spMkLst>
        </pc:spChg>
        <pc:spChg chg="add mod">
          <ac:chgData name="Mr. Nobody" userId="d01bf465fa7352d1" providerId="LiveId" clId="{0D4E6BD9-4BD6-46A1-8D0E-6FD971DA1A5C}" dt="2025-04-28T20:18:48.068" v="12856"/>
          <ac:spMkLst>
            <pc:docMk/>
            <pc:sldMk cId="2263517747" sldId="277"/>
            <ac:spMk id="8" creationId="{CB6DF4A5-5739-0B21-6B0F-88CE7176CD3B}"/>
          </ac:spMkLst>
        </pc:spChg>
        <pc:spChg chg="mod">
          <ac:chgData name="Mr. Nobody" userId="d01bf465fa7352d1" providerId="LiveId" clId="{0D4E6BD9-4BD6-46A1-8D0E-6FD971DA1A5C}" dt="2025-04-24T04:19:39.734" v="2978" actId="207"/>
          <ac:spMkLst>
            <pc:docMk/>
            <pc:sldMk cId="2263517747" sldId="277"/>
            <ac:spMk id="65" creationId="{05315B7E-732B-B61E-3523-C9B463B295E1}"/>
          </ac:spMkLst>
        </pc:spChg>
        <pc:cxnChg chg="add mod">
          <ac:chgData name="Mr. Nobody" userId="d01bf465fa7352d1" providerId="LiveId" clId="{0D4E6BD9-4BD6-46A1-8D0E-6FD971DA1A5C}" dt="2025-04-28T20:18:48.068" v="12856"/>
          <ac:cxnSpMkLst>
            <pc:docMk/>
            <pc:sldMk cId="2263517747" sldId="277"/>
            <ac:cxnSpMk id="9" creationId="{8909AE73-C242-E61C-3133-A4DE7D0E95F1}"/>
          </ac:cxnSpMkLst>
        </pc:cxnChg>
        <pc:cxnChg chg="add mod">
          <ac:chgData name="Mr. Nobody" userId="d01bf465fa7352d1" providerId="LiveId" clId="{0D4E6BD9-4BD6-46A1-8D0E-6FD971DA1A5C}" dt="2025-04-28T20:18:48.068" v="12856"/>
          <ac:cxnSpMkLst>
            <pc:docMk/>
            <pc:sldMk cId="2263517747" sldId="277"/>
            <ac:cxnSpMk id="10" creationId="{252FAEAB-0B82-E1E0-A31C-528C7E307E84}"/>
          </ac:cxnSpMkLst>
        </pc:cxnChg>
        <pc:cxnChg chg="add mod">
          <ac:chgData name="Mr. Nobody" userId="d01bf465fa7352d1" providerId="LiveId" clId="{0D4E6BD9-4BD6-46A1-8D0E-6FD971DA1A5C}" dt="2025-04-28T20:18:48.068" v="12856"/>
          <ac:cxnSpMkLst>
            <pc:docMk/>
            <pc:sldMk cId="2263517747" sldId="277"/>
            <ac:cxnSpMk id="11" creationId="{9A763927-801A-FECB-8966-731BCD2C9184}"/>
          </ac:cxnSpMkLst>
        </pc:cxnChg>
        <pc:cxnChg chg="mod">
          <ac:chgData name="Mr. Nobody" userId="d01bf465fa7352d1" providerId="LiveId" clId="{0D4E6BD9-4BD6-46A1-8D0E-6FD971DA1A5C}" dt="2025-04-24T04:19:47.711" v="2979" actId="208"/>
          <ac:cxnSpMkLst>
            <pc:docMk/>
            <pc:sldMk cId="2263517747" sldId="277"/>
            <ac:cxnSpMk id="68" creationId="{122C3A1A-61E2-2230-E8E5-6A4F7EFD89A3}"/>
          </ac:cxnSpMkLst>
        </pc:cxnChg>
      </pc:sldChg>
      <pc:sldChg chg="delSp modSp add mod ord">
        <pc:chgData name="Mr. Nobody" userId="d01bf465fa7352d1" providerId="LiveId" clId="{0D4E6BD9-4BD6-46A1-8D0E-6FD971DA1A5C}" dt="2025-04-28T20:18:12.400" v="12851" actId="478"/>
        <pc:sldMkLst>
          <pc:docMk/>
          <pc:sldMk cId="2306907209" sldId="278"/>
        </pc:sldMkLst>
        <pc:spChg chg="mod">
          <ac:chgData name="Mr. Nobody" userId="d01bf465fa7352d1" providerId="LiveId" clId="{0D4E6BD9-4BD6-46A1-8D0E-6FD971DA1A5C}" dt="2025-04-24T04:20:30.957" v="2981" actId="208"/>
          <ac:spMkLst>
            <pc:docMk/>
            <pc:sldMk cId="2306907209" sldId="278"/>
            <ac:spMk id="23" creationId="{3A588914-2CD8-96D5-39F7-F96C91826C7E}"/>
          </ac:spMkLst>
        </pc:spChg>
        <pc:spChg chg="mod">
          <ac:chgData name="Mr. Nobody" userId="d01bf465fa7352d1" providerId="LiveId" clId="{0D4E6BD9-4BD6-46A1-8D0E-6FD971DA1A5C}" dt="2025-04-24T04:20:32.884" v="2982" actId="207"/>
          <ac:spMkLst>
            <pc:docMk/>
            <pc:sldMk cId="2306907209" sldId="278"/>
            <ac:spMk id="73" creationId="{E367F321-008F-AD1B-7A41-BE21426137D9}"/>
          </ac:spMkLst>
        </pc:spChg>
        <pc:cxnChg chg="mod">
          <ac:chgData name="Mr. Nobody" userId="d01bf465fa7352d1" providerId="LiveId" clId="{0D4E6BD9-4BD6-46A1-8D0E-6FD971DA1A5C}" dt="2025-04-24T04:20:30.957" v="2981" actId="208"/>
          <ac:cxnSpMkLst>
            <pc:docMk/>
            <pc:sldMk cId="2306907209" sldId="278"/>
            <ac:cxnSpMk id="74" creationId="{F2F45502-0543-5478-B4C1-34EEC493A521}"/>
          </ac:cxnSpMkLst>
        </pc:cxnChg>
        <pc:cxnChg chg="mod">
          <ac:chgData name="Mr. Nobody" userId="d01bf465fa7352d1" providerId="LiveId" clId="{0D4E6BD9-4BD6-46A1-8D0E-6FD971DA1A5C}" dt="2025-04-24T04:20:30.957" v="2981" actId="208"/>
          <ac:cxnSpMkLst>
            <pc:docMk/>
            <pc:sldMk cId="2306907209" sldId="278"/>
            <ac:cxnSpMk id="92" creationId="{42B796A7-E8B5-80F2-1D10-D7F231F373A2}"/>
          </ac:cxnSpMkLst>
        </pc:cxnChg>
        <pc:cxnChg chg="mod">
          <ac:chgData name="Mr. Nobody" userId="d01bf465fa7352d1" providerId="LiveId" clId="{0D4E6BD9-4BD6-46A1-8D0E-6FD971DA1A5C}" dt="2025-04-24T04:20:30.957" v="2981" actId="208"/>
          <ac:cxnSpMkLst>
            <pc:docMk/>
            <pc:sldMk cId="2306907209" sldId="278"/>
            <ac:cxnSpMk id="97" creationId="{7B805F72-D9EE-6FF3-C235-3894874E24E6}"/>
          </ac:cxnSpMkLst>
        </pc:cxnChg>
      </pc:sldChg>
      <pc:sldChg chg="delSp modSp add mod">
        <pc:chgData name="Mr. Nobody" userId="d01bf465fa7352d1" providerId="LiveId" clId="{0D4E6BD9-4BD6-46A1-8D0E-6FD971DA1A5C}" dt="2025-04-28T20:18:32.050" v="12855" actId="478"/>
        <pc:sldMkLst>
          <pc:docMk/>
          <pc:sldMk cId="2807239802" sldId="279"/>
        </pc:sldMkLst>
        <pc:spChg chg="mod">
          <ac:chgData name="Mr. Nobody" userId="d01bf465fa7352d1" providerId="LiveId" clId="{0D4E6BD9-4BD6-46A1-8D0E-6FD971DA1A5C}" dt="2025-04-24T04:20:44.952" v="2984" actId="208"/>
          <ac:spMkLst>
            <pc:docMk/>
            <pc:sldMk cId="2807239802" sldId="279"/>
            <ac:spMk id="25" creationId="{93178FF4-51F6-585C-FAD2-47AB5E362C44}"/>
          </ac:spMkLst>
        </pc:spChg>
        <pc:spChg chg="mod">
          <ac:chgData name="Mr. Nobody" userId="d01bf465fa7352d1" providerId="LiveId" clId="{0D4E6BD9-4BD6-46A1-8D0E-6FD971DA1A5C}" dt="2025-04-24T04:20:46.850" v="2985" actId="207"/>
          <ac:spMkLst>
            <pc:docMk/>
            <pc:sldMk cId="2807239802" sldId="279"/>
            <ac:spMk id="82" creationId="{2F7CD208-B925-FB24-8F13-803C27BB948F}"/>
          </ac:spMkLst>
        </pc:spChg>
        <pc:cxnChg chg="mod">
          <ac:chgData name="Mr. Nobody" userId="d01bf465fa7352d1" providerId="LiveId" clId="{0D4E6BD9-4BD6-46A1-8D0E-6FD971DA1A5C}" dt="2025-04-24T04:20:44.952" v="2984" actId="208"/>
          <ac:cxnSpMkLst>
            <pc:docMk/>
            <pc:sldMk cId="2807239802" sldId="279"/>
            <ac:cxnSpMk id="79" creationId="{502D807D-C71C-B35D-9B87-7A0A38AE0876}"/>
          </ac:cxnSpMkLst>
        </pc:cxnChg>
      </pc:sldChg>
      <pc:sldChg chg="delSp modSp add mod">
        <pc:chgData name="Mr. Nobody" userId="d01bf465fa7352d1" providerId="LiveId" clId="{0D4E6BD9-4BD6-46A1-8D0E-6FD971DA1A5C}" dt="2025-04-28T20:18:59.381" v="12857" actId="478"/>
        <pc:sldMkLst>
          <pc:docMk/>
          <pc:sldMk cId="3147770078" sldId="280"/>
        </pc:sldMkLst>
        <pc:spChg chg="mod">
          <ac:chgData name="Mr. Nobody" userId="d01bf465fa7352d1" providerId="LiveId" clId="{0D4E6BD9-4BD6-46A1-8D0E-6FD971DA1A5C}" dt="2025-04-24T04:20:58.768" v="2988" actId="208"/>
          <ac:spMkLst>
            <pc:docMk/>
            <pc:sldMk cId="3147770078" sldId="280"/>
            <ac:spMk id="6" creationId="{37996E68-91A9-F93B-30A4-A159BC723BDB}"/>
          </ac:spMkLst>
        </pc:spChg>
        <pc:spChg chg="mod">
          <ac:chgData name="Mr. Nobody" userId="d01bf465fa7352d1" providerId="LiveId" clId="{0D4E6BD9-4BD6-46A1-8D0E-6FD971DA1A5C}" dt="2025-04-24T04:20:53.030" v="2987" actId="207"/>
          <ac:spMkLst>
            <pc:docMk/>
            <pc:sldMk cId="3147770078" sldId="280"/>
            <ac:spMk id="26" creationId="{D51CC88D-5768-0F69-1593-28A0451CDDFB}"/>
          </ac:spMkLst>
        </pc:spChg>
        <pc:cxnChg chg="mod">
          <ac:chgData name="Mr. Nobody" userId="d01bf465fa7352d1" providerId="LiveId" clId="{0D4E6BD9-4BD6-46A1-8D0E-6FD971DA1A5C}" dt="2025-04-24T04:20:58.768" v="2988" actId="208"/>
          <ac:cxnSpMkLst>
            <pc:docMk/>
            <pc:sldMk cId="3147770078" sldId="280"/>
            <ac:cxnSpMk id="34" creationId="{2318BD19-B115-F5CD-9489-DC3470156975}"/>
          </ac:cxnSpMkLst>
        </pc:cxnChg>
      </pc:sldChg>
      <pc:sldChg chg="delSp modSp add mod">
        <pc:chgData name="Mr. Nobody" userId="d01bf465fa7352d1" providerId="LiveId" clId="{0D4E6BD9-4BD6-46A1-8D0E-6FD971DA1A5C}" dt="2025-04-28T20:19:04.054" v="12858" actId="478"/>
        <pc:sldMkLst>
          <pc:docMk/>
          <pc:sldMk cId="2553822955" sldId="281"/>
        </pc:sldMkLst>
        <pc:spChg chg="mod">
          <ac:chgData name="Mr. Nobody" userId="d01bf465fa7352d1" providerId="LiveId" clId="{0D4E6BD9-4BD6-46A1-8D0E-6FD971DA1A5C}" dt="2025-04-24T04:21:06.364" v="2990" actId="208"/>
          <ac:spMkLst>
            <pc:docMk/>
            <pc:sldMk cId="2553822955" sldId="281"/>
            <ac:spMk id="7" creationId="{4DE58721-B342-F64F-A9E8-892E22B36C00}"/>
          </ac:spMkLst>
        </pc:spChg>
        <pc:spChg chg="mod">
          <ac:chgData name="Mr. Nobody" userId="d01bf465fa7352d1" providerId="LiveId" clId="{0D4E6BD9-4BD6-46A1-8D0E-6FD971DA1A5C}" dt="2025-04-24T04:21:08.029" v="2991" actId="207"/>
          <ac:spMkLst>
            <pc:docMk/>
            <pc:sldMk cId="2553822955" sldId="281"/>
            <ac:spMk id="28" creationId="{0E02C4ED-43DE-E77F-3232-0C111473C392}"/>
          </ac:spMkLst>
        </pc:spChg>
        <pc:cxnChg chg="mod">
          <ac:chgData name="Mr. Nobody" userId="d01bf465fa7352d1" providerId="LiveId" clId="{0D4E6BD9-4BD6-46A1-8D0E-6FD971DA1A5C}" dt="2025-04-24T04:21:06.364" v="2990" actId="208"/>
          <ac:cxnSpMkLst>
            <pc:docMk/>
            <pc:sldMk cId="2553822955" sldId="281"/>
            <ac:cxnSpMk id="39" creationId="{D8A43464-B6BC-1E6F-3FDF-89710E791EC5}"/>
          </ac:cxnSpMkLst>
        </pc:cxnChg>
      </pc:sldChg>
      <pc:sldChg chg="delSp modSp add mod">
        <pc:chgData name="Mr. Nobody" userId="d01bf465fa7352d1" providerId="LiveId" clId="{0D4E6BD9-4BD6-46A1-8D0E-6FD971DA1A5C}" dt="2025-04-28T20:19:08.366" v="12860" actId="478"/>
        <pc:sldMkLst>
          <pc:docMk/>
          <pc:sldMk cId="3436380721" sldId="282"/>
        </pc:sldMkLst>
        <pc:spChg chg="mod">
          <ac:chgData name="Mr. Nobody" userId="d01bf465fa7352d1" providerId="LiveId" clId="{0D4E6BD9-4BD6-46A1-8D0E-6FD971DA1A5C}" dt="2025-04-24T04:21:15.342" v="2993" actId="208"/>
          <ac:spMkLst>
            <pc:docMk/>
            <pc:sldMk cId="3436380721" sldId="282"/>
            <ac:spMk id="19" creationId="{D8386380-4127-FEB1-5AEC-878F02E8ED67}"/>
          </ac:spMkLst>
        </pc:spChg>
        <pc:spChg chg="mod">
          <ac:chgData name="Mr. Nobody" userId="d01bf465fa7352d1" providerId="LiveId" clId="{0D4E6BD9-4BD6-46A1-8D0E-6FD971DA1A5C}" dt="2025-04-24T04:21:16.909" v="2994" actId="207"/>
          <ac:spMkLst>
            <pc:docMk/>
            <pc:sldMk cId="3436380721" sldId="282"/>
            <ac:spMk id="31" creationId="{4059BC91-C228-404A-D7E6-D99534FFFD56}"/>
          </ac:spMkLst>
        </pc:spChg>
        <pc:cxnChg chg="mod">
          <ac:chgData name="Mr. Nobody" userId="d01bf465fa7352d1" providerId="LiveId" clId="{0D4E6BD9-4BD6-46A1-8D0E-6FD971DA1A5C}" dt="2025-04-24T04:21:15.342" v="2993" actId="208"/>
          <ac:cxnSpMkLst>
            <pc:docMk/>
            <pc:sldMk cId="3436380721" sldId="282"/>
            <ac:cxnSpMk id="44" creationId="{DF8F5494-6560-34E7-D679-5E4DE91A9EA0}"/>
          </ac:cxnSpMkLst>
        </pc:cxnChg>
      </pc:sldChg>
      <pc:sldChg chg="delSp modSp add mod">
        <pc:chgData name="Mr. Nobody" userId="d01bf465fa7352d1" providerId="LiveId" clId="{0D4E6BD9-4BD6-46A1-8D0E-6FD971DA1A5C}" dt="2025-04-28T20:19:15.544" v="12862" actId="478"/>
        <pc:sldMkLst>
          <pc:docMk/>
          <pc:sldMk cId="3689189222" sldId="283"/>
        </pc:sldMkLst>
        <pc:spChg chg="mod">
          <ac:chgData name="Mr. Nobody" userId="d01bf465fa7352d1" providerId="LiveId" clId="{0D4E6BD9-4BD6-46A1-8D0E-6FD971DA1A5C}" dt="2025-04-24T04:21:29.015" v="2997" actId="208"/>
          <ac:spMkLst>
            <pc:docMk/>
            <pc:sldMk cId="3689189222" sldId="283"/>
            <ac:spMk id="21" creationId="{DE07DA4B-61ED-3506-3765-9E8AA53EE097}"/>
          </ac:spMkLst>
        </pc:spChg>
        <pc:spChg chg="mod">
          <ac:chgData name="Mr. Nobody" userId="d01bf465fa7352d1" providerId="LiveId" clId="{0D4E6BD9-4BD6-46A1-8D0E-6FD971DA1A5C}" dt="2025-04-24T04:21:23.549" v="2996" actId="207"/>
          <ac:spMkLst>
            <pc:docMk/>
            <pc:sldMk cId="3689189222" sldId="283"/>
            <ac:spMk id="32" creationId="{E1FFBD2B-AC7A-33BE-72C6-21B0406C9072}"/>
          </ac:spMkLst>
        </pc:spChg>
        <pc:cxnChg chg="mod">
          <ac:chgData name="Mr. Nobody" userId="d01bf465fa7352d1" providerId="LiveId" clId="{0D4E6BD9-4BD6-46A1-8D0E-6FD971DA1A5C}" dt="2025-04-24T04:21:29.015" v="2997" actId="208"/>
          <ac:cxnSpMkLst>
            <pc:docMk/>
            <pc:sldMk cId="3689189222" sldId="283"/>
            <ac:cxnSpMk id="49" creationId="{6E31F043-8CE7-07B3-1402-C036C04DBAF9}"/>
          </ac:cxnSpMkLst>
        </pc:cxnChg>
      </pc:sldChg>
      <pc:sldChg chg="modSp add mod">
        <pc:chgData name="Mr. Nobody" userId="d01bf465fa7352d1" providerId="LiveId" clId="{0D4E6BD9-4BD6-46A1-8D0E-6FD971DA1A5C}" dt="2025-04-24T04:21:35.210" v="2999" actId="208"/>
        <pc:sldMkLst>
          <pc:docMk/>
          <pc:sldMk cId="1117807427" sldId="284"/>
        </pc:sldMkLst>
        <pc:spChg chg="mod">
          <ac:chgData name="Mr. Nobody" userId="d01bf465fa7352d1" providerId="LiveId" clId="{0D4E6BD9-4BD6-46A1-8D0E-6FD971DA1A5C}" dt="2025-04-24T04:21:35.210" v="2999" actId="208"/>
          <ac:spMkLst>
            <pc:docMk/>
            <pc:sldMk cId="1117807427" sldId="284"/>
            <ac:spMk id="22" creationId="{3952CDAC-4CB0-347C-CA92-6E4ED0261CA7}"/>
          </ac:spMkLst>
        </pc:spChg>
        <pc:spChg chg="mod">
          <ac:chgData name="Mr. Nobody" userId="d01bf465fa7352d1" providerId="LiveId" clId="{0D4E6BD9-4BD6-46A1-8D0E-6FD971DA1A5C}" dt="2025-04-24T04:21:31.445" v="2998" actId="207"/>
          <ac:spMkLst>
            <pc:docMk/>
            <pc:sldMk cId="1117807427" sldId="284"/>
            <ac:spMk id="33" creationId="{8C484AC5-CCF6-F2AD-1185-BC13FC5FC02E}"/>
          </ac:spMkLst>
        </pc:spChg>
        <pc:cxnChg chg="mod">
          <ac:chgData name="Mr. Nobody" userId="d01bf465fa7352d1" providerId="LiveId" clId="{0D4E6BD9-4BD6-46A1-8D0E-6FD971DA1A5C}" dt="2025-04-24T04:21:35.210" v="2999" actId="208"/>
          <ac:cxnSpMkLst>
            <pc:docMk/>
            <pc:sldMk cId="1117807427" sldId="284"/>
            <ac:cxnSpMk id="54" creationId="{CA4C1105-6151-5F5A-485C-E456C5BEAFA0}"/>
          </ac:cxnSpMkLst>
        </pc:cxnChg>
      </pc:sldChg>
      <pc:sldChg chg="modSp add mod">
        <pc:chgData name="Mr. Nobody" userId="d01bf465fa7352d1" providerId="LiveId" clId="{0D4E6BD9-4BD6-46A1-8D0E-6FD971DA1A5C}" dt="2025-04-26T01:40:55.751" v="6975" actId="20577"/>
        <pc:sldMkLst>
          <pc:docMk/>
          <pc:sldMk cId="3619985421" sldId="285"/>
        </pc:sldMkLst>
      </pc:sldChg>
      <pc:sldChg chg="addSp modSp add mod">
        <pc:chgData name="Mr. Nobody" userId="d01bf465fa7352d1" providerId="LiveId" clId="{0D4E6BD9-4BD6-46A1-8D0E-6FD971DA1A5C}" dt="2025-04-24T17:22:36.362" v="5730" actId="207"/>
        <pc:sldMkLst>
          <pc:docMk/>
          <pc:sldMk cId="288606037" sldId="286"/>
        </pc:sldMkLst>
      </pc:sldChg>
      <pc:sldChg chg="addSp delSp modSp add mod">
        <pc:chgData name="Mr. Nobody" userId="d01bf465fa7352d1" providerId="LiveId" clId="{0D4E6BD9-4BD6-46A1-8D0E-6FD971DA1A5C}" dt="2025-04-26T07:45:38.603" v="8395" actId="14100"/>
        <pc:sldMkLst>
          <pc:docMk/>
          <pc:sldMk cId="2646741869" sldId="287"/>
        </pc:sldMkLst>
      </pc:sldChg>
      <pc:sldChg chg="addSp delSp modSp add mod">
        <pc:chgData name="Mr. Nobody" userId="d01bf465fa7352d1" providerId="LiveId" clId="{0D4E6BD9-4BD6-46A1-8D0E-6FD971DA1A5C}" dt="2025-04-26T07:45:43.388" v="8396" actId="14100"/>
        <pc:sldMkLst>
          <pc:docMk/>
          <pc:sldMk cId="1295419228" sldId="288"/>
        </pc:sldMkLst>
      </pc:sldChg>
      <pc:sldChg chg="add del">
        <pc:chgData name="Mr. Nobody" userId="d01bf465fa7352d1" providerId="LiveId" clId="{0D4E6BD9-4BD6-46A1-8D0E-6FD971DA1A5C}" dt="2025-04-24T04:47:57.975" v="3205" actId="47"/>
        <pc:sldMkLst>
          <pc:docMk/>
          <pc:sldMk cId="4282437771" sldId="288"/>
        </pc:sldMkLst>
      </pc:sldChg>
      <pc:sldChg chg="addSp modSp add mod">
        <pc:chgData name="Mr. Nobody" userId="d01bf465fa7352d1" providerId="LiveId" clId="{0D4E6BD9-4BD6-46A1-8D0E-6FD971DA1A5C}" dt="2025-05-15T11:14:59.685" v="18671" actId="207"/>
        <pc:sldMkLst>
          <pc:docMk/>
          <pc:sldMk cId="14071198" sldId="289"/>
        </pc:sldMkLst>
      </pc:sldChg>
      <pc:sldChg chg="addSp delSp modSp add mod">
        <pc:chgData name="Mr. Nobody" userId="d01bf465fa7352d1" providerId="LiveId" clId="{0D4E6BD9-4BD6-46A1-8D0E-6FD971DA1A5C}" dt="2025-04-28T16:26:36.070" v="10367"/>
        <pc:sldMkLst>
          <pc:docMk/>
          <pc:sldMk cId="227427686" sldId="290"/>
        </pc:sldMkLst>
      </pc:sldChg>
      <pc:sldChg chg="addSp delSp modSp add mod">
        <pc:chgData name="Mr. Nobody" userId="d01bf465fa7352d1" providerId="LiveId" clId="{0D4E6BD9-4BD6-46A1-8D0E-6FD971DA1A5C}" dt="2025-04-28T16:26:36.646" v="10368"/>
        <pc:sldMkLst>
          <pc:docMk/>
          <pc:sldMk cId="965534915" sldId="291"/>
        </pc:sldMkLst>
      </pc:sldChg>
      <pc:sldChg chg="addSp modSp add mod">
        <pc:chgData name="Mr. Nobody" userId="d01bf465fa7352d1" providerId="LiveId" clId="{0D4E6BD9-4BD6-46A1-8D0E-6FD971DA1A5C}" dt="2025-04-29T02:49:12.805" v="16341" actId="113"/>
        <pc:sldMkLst>
          <pc:docMk/>
          <pc:sldMk cId="1994930053" sldId="292"/>
        </pc:sldMkLst>
      </pc:sldChg>
      <pc:sldChg chg="addSp delSp modSp add mod">
        <pc:chgData name="Mr. Nobody" userId="d01bf465fa7352d1" providerId="LiveId" clId="{0D4E6BD9-4BD6-46A1-8D0E-6FD971DA1A5C}" dt="2025-04-28T16:26:37.726" v="10369"/>
        <pc:sldMkLst>
          <pc:docMk/>
          <pc:sldMk cId="2729557093" sldId="293"/>
        </pc:sldMkLst>
      </pc:sldChg>
      <pc:sldChg chg="addSp delSp modSp add mod">
        <pc:chgData name="Mr. Nobody" userId="d01bf465fa7352d1" providerId="LiveId" clId="{0D4E6BD9-4BD6-46A1-8D0E-6FD971DA1A5C}" dt="2025-04-29T02:49:06.588" v="16340" actId="113"/>
        <pc:sldMkLst>
          <pc:docMk/>
          <pc:sldMk cId="965694162" sldId="294"/>
        </pc:sldMkLst>
      </pc:sldChg>
      <pc:sldChg chg="modSp add mod">
        <pc:chgData name="Mr. Nobody" userId="d01bf465fa7352d1" providerId="LiveId" clId="{0D4E6BD9-4BD6-46A1-8D0E-6FD971DA1A5C}" dt="2025-04-26T01:38:53.858" v="6864" actId="20577"/>
        <pc:sldMkLst>
          <pc:docMk/>
          <pc:sldMk cId="1623554559" sldId="295"/>
        </pc:sldMkLst>
      </pc:sldChg>
      <pc:sldChg chg="addSp delSp modSp new mod">
        <pc:chgData name="Mr. Nobody" userId="d01bf465fa7352d1" providerId="LiveId" clId="{0D4E6BD9-4BD6-46A1-8D0E-6FD971DA1A5C}" dt="2025-04-26T02:18:51.656" v="7451" actId="255"/>
        <pc:sldMkLst>
          <pc:docMk/>
          <pc:sldMk cId="4181037800" sldId="296"/>
        </pc:sldMkLst>
      </pc:sldChg>
      <pc:sldChg chg="modSp add mod">
        <pc:chgData name="Mr. Nobody" userId="d01bf465fa7352d1" providerId="LiveId" clId="{0D4E6BD9-4BD6-46A1-8D0E-6FD971DA1A5C}" dt="2025-04-26T01:41:09.484" v="6988" actId="20577"/>
        <pc:sldMkLst>
          <pc:docMk/>
          <pc:sldMk cId="693966942" sldId="297"/>
        </pc:sldMkLst>
      </pc:sldChg>
      <pc:sldChg chg="modSp add mod">
        <pc:chgData name="Mr. Nobody" userId="d01bf465fa7352d1" providerId="LiveId" clId="{0D4E6BD9-4BD6-46A1-8D0E-6FD971DA1A5C}" dt="2025-04-24T17:21:38.634" v="5705" actId="207"/>
        <pc:sldMkLst>
          <pc:docMk/>
          <pc:sldMk cId="2692800785" sldId="298"/>
        </pc:sldMkLst>
      </pc:sldChg>
      <pc:sldChg chg="modSp add mod">
        <pc:chgData name="Mr. Nobody" userId="d01bf465fa7352d1" providerId="LiveId" clId="{0D4E6BD9-4BD6-46A1-8D0E-6FD971DA1A5C}" dt="2025-04-26T07:46:15.585" v="8400" actId="14100"/>
        <pc:sldMkLst>
          <pc:docMk/>
          <pc:sldMk cId="2296503593" sldId="299"/>
        </pc:sldMkLst>
      </pc:sldChg>
      <pc:sldChg chg="addSp delSp modSp add mod">
        <pc:chgData name="Mr. Nobody" userId="d01bf465fa7352d1" providerId="LiveId" clId="{0D4E6BD9-4BD6-46A1-8D0E-6FD971DA1A5C}" dt="2025-04-29T02:48:57.084" v="16339" actId="113"/>
        <pc:sldMkLst>
          <pc:docMk/>
          <pc:sldMk cId="2878402952" sldId="300"/>
        </pc:sldMkLst>
      </pc:sldChg>
      <pc:sldChg chg="modSp add mod">
        <pc:chgData name="Mr. Nobody" userId="d01bf465fa7352d1" providerId="LiveId" clId="{0D4E6BD9-4BD6-46A1-8D0E-6FD971DA1A5C}" dt="2025-04-26T01:41:22.269" v="7002" actId="207"/>
        <pc:sldMkLst>
          <pc:docMk/>
          <pc:sldMk cId="2138440007" sldId="301"/>
        </pc:sldMkLst>
      </pc:sldChg>
      <pc:sldChg chg="addSp delSp modSp new mod">
        <pc:chgData name="Mr. Nobody" userId="d01bf465fa7352d1" providerId="LiveId" clId="{0D4E6BD9-4BD6-46A1-8D0E-6FD971DA1A5C}" dt="2025-05-01T01:44:28.884" v="17558" actId="1076"/>
        <pc:sldMkLst>
          <pc:docMk/>
          <pc:sldMk cId="2531586197" sldId="302"/>
        </pc:sldMkLst>
      </pc:sldChg>
      <pc:sldChg chg="modSp add mod">
        <pc:chgData name="Mr. Nobody" userId="d01bf465fa7352d1" providerId="LiveId" clId="{0D4E6BD9-4BD6-46A1-8D0E-6FD971DA1A5C}" dt="2025-04-24T17:18:51.299" v="5691" actId="207"/>
        <pc:sldMkLst>
          <pc:docMk/>
          <pc:sldMk cId="773890706" sldId="303"/>
        </pc:sldMkLst>
      </pc:sldChg>
      <pc:sldChg chg="modSp add mod">
        <pc:chgData name="Mr. Nobody" userId="d01bf465fa7352d1" providerId="LiveId" clId="{0D4E6BD9-4BD6-46A1-8D0E-6FD971DA1A5C}" dt="2025-04-26T01:50:33.583" v="7031" actId="255"/>
        <pc:sldMkLst>
          <pc:docMk/>
          <pc:sldMk cId="2192225589" sldId="304"/>
        </pc:sldMkLst>
      </pc:sldChg>
      <pc:sldChg chg="addSp delSp modSp add mod">
        <pc:chgData name="Mr. Nobody" userId="d01bf465fa7352d1" providerId="LiveId" clId="{0D4E6BD9-4BD6-46A1-8D0E-6FD971DA1A5C}" dt="2025-05-15T01:21:31.761" v="18664" actId="207"/>
        <pc:sldMkLst>
          <pc:docMk/>
          <pc:sldMk cId="1776235571" sldId="305"/>
        </pc:sldMkLst>
      </pc:sldChg>
      <pc:sldChg chg="addSp delSp modSp new mod">
        <pc:chgData name="Mr. Nobody" userId="d01bf465fa7352d1" providerId="LiveId" clId="{0D4E6BD9-4BD6-46A1-8D0E-6FD971DA1A5C}" dt="2025-05-15T01:21:37.417" v="18665" actId="207"/>
        <pc:sldMkLst>
          <pc:docMk/>
          <pc:sldMk cId="3069339293" sldId="306"/>
        </pc:sldMkLst>
      </pc:sldChg>
      <pc:sldChg chg="modSp add mod">
        <pc:chgData name="Mr. Nobody" userId="d01bf465fa7352d1" providerId="LiveId" clId="{0D4E6BD9-4BD6-46A1-8D0E-6FD971DA1A5C}" dt="2025-05-15T01:21:41.766" v="18666" actId="207"/>
        <pc:sldMkLst>
          <pc:docMk/>
          <pc:sldMk cId="585126994" sldId="307"/>
        </pc:sldMkLst>
      </pc:sldChg>
      <pc:sldChg chg="modSp add del mod">
        <pc:chgData name="Mr. Nobody" userId="d01bf465fa7352d1" providerId="LiveId" clId="{0D4E6BD9-4BD6-46A1-8D0E-6FD971DA1A5C}" dt="2025-04-25T05:16:13.548" v="6573" actId="47"/>
        <pc:sldMkLst>
          <pc:docMk/>
          <pc:sldMk cId="2579937601" sldId="308"/>
        </pc:sldMkLst>
      </pc:sldChg>
      <pc:sldChg chg="modSp add del mod">
        <pc:chgData name="Mr. Nobody" userId="d01bf465fa7352d1" providerId="LiveId" clId="{0D4E6BD9-4BD6-46A1-8D0E-6FD971DA1A5C}" dt="2025-04-25T05:06:01.208" v="6537" actId="47"/>
        <pc:sldMkLst>
          <pc:docMk/>
          <pc:sldMk cId="3153127539" sldId="308"/>
        </pc:sldMkLst>
      </pc:sldChg>
      <pc:sldChg chg="modSp add del mod">
        <pc:chgData name="Mr. Nobody" userId="d01bf465fa7352d1" providerId="LiveId" clId="{0D4E6BD9-4BD6-46A1-8D0E-6FD971DA1A5C}" dt="2025-04-25T05:00:17.335" v="6499" actId="47"/>
        <pc:sldMkLst>
          <pc:docMk/>
          <pc:sldMk cId="3323973124" sldId="308"/>
        </pc:sldMkLst>
      </pc:sldChg>
      <pc:sldChg chg="modSp add del mod">
        <pc:chgData name="Mr. Nobody" userId="d01bf465fa7352d1" providerId="LiveId" clId="{0D4E6BD9-4BD6-46A1-8D0E-6FD971DA1A5C}" dt="2025-04-25T05:00:15.916" v="6498" actId="47"/>
        <pc:sldMkLst>
          <pc:docMk/>
          <pc:sldMk cId="1364093918" sldId="309"/>
        </pc:sldMkLst>
      </pc:sldChg>
      <pc:sldChg chg="modSp add del mod">
        <pc:chgData name="Mr. Nobody" userId="d01bf465fa7352d1" providerId="LiveId" clId="{0D4E6BD9-4BD6-46A1-8D0E-6FD971DA1A5C}" dt="2025-04-25T05:05:59.594" v="6536" actId="47"/>
        <pc:sldMkLst>
          <pc:docMk/>
          <pc:sldMk cId="2446857518" sldId="309"/>
        </pc:sldMkLst>
      </pc:sldChg>
      <pc:sldChg chg="modSp add del mod">
        <pc:chgData name="Mr. Nobody" userId="d01bf465fa7352d1" providerId="LiveId" clId="{0D4E6BD9-4BD6-46A1-8D0E-6FD971DA1A5C}" dt="2025-04-25T05:16:19.382" v="6574" actId="47"/>
        <pc:sldMkLst>
          <pc:docMk/>
          <pc:sldMk cId="2573489815" sldId="309"/>
        </pc:sldMkLst>
      </pc:sldChg>
      <pc:sldChg chg="add del">
        <pc:chgData name="Mr. Nobody" userId="d01bf465fa7352d1" providerId="LiveId" clId="{0D4E6BD9-4BD6-46A1-8D0E-6FD971DA1A5C}" dt="2025-04-25T04:58:05.052" v="6485" actId="47"/>
        <pc:sldMkLst>
          <pc:docMk/>
          <pc:sldMk cId="3588657581" sldId="309"/>
        </pc:sldMkLst>
      </pc:sldChg>
      <pc:sldChg chg="modSp add del mod">
        <pc:chgData name="Mr. Nobody" userId="d01bf465fa7352d1" providerId="LiveId" clId="{0D4E6BD9-4BD6-46A1-8D0E-6FD971DA1A5C}" dt="2025-04-25T05:16:50.554" v="6576" actId="47"/>
        <pc:sldMkLst>
          <pc:docMk/>
          <pc:sldMk cId="44538296" sldId="310"/>
        </pc:sldMkLst>
      </pc:sldChg>
      <pc:sldChg chg="modSp add del mod">
        <pc:chgData name="Mr. Nobody" userId="d01bf465fa7352d1" providerId="LiveId" clId="{0D4E6BD9-4BD6-46A1-8D0E-6FD971DA1A5C}" dt="2025-04-25T05:00:13.187" v="6497" actId="47"/>
        <pc:sldMkLst>
          <pc:docMk/>
          <pc:sldMk cId="3342902638" sldId="310"/>
        </pc:sldMkLst>
      </pc:sldChg>
      <pc:sldChg chg="modSp add del mod">
        <pc:chgData name="Mr. Nobody" userId="d01bf465fa7352d1" providerId="LiveId" clId="{0D4E6BD9-4BD6-46A1-8D0E-6FD971DA1A5C}" dt="2025-04-25T05:16:55.711" v="6577" actId="47"/>
        <pc:sldMkLst>
          <pc:docMk/>
          <pc:sldMk cId="1043270628" sldId="311"/>
        </pc:sldMkLst>
      </pc:sldChg>
      <pc:sldChg chg="modSp add del mod">
        <pc:chgData name="Mr. Nobody" userId="d01bf465fa7352d1" providerId="LiveId" clId="{0D4E6BD9-4BD6-46A1-8D0E-6FD971DA1A5C}" dt="2025-04-25T05:17:35.035" v="6579" actId="47"/>
        <pc:sldMkLst>
          <pc:docMk/>
          <pc:sldMk cId="4053428097" sldId="312"/>
        </pc:sldMkLst>
      </pc:sldChg>
      <pc:sldChg chg="modSp add del mod">
        <pc:chgData name="Mr. Nobody" userId="d01bf465fa7352d1" providerId="LiveId" clId="{0D4E6BD9-4BD6-46A1-8D0E-6FD971DA1A5C}" dt="2025-04-25T05:15:24.374" v="6570" actId="47"/>
        <pc:sldMkLst>
          <pc:docMk/>
          <pc:sldMk cId="228646159" sldId="313"/>
        </pc:sldMkLst>
      </pc:sldChg>
      <pc:sldChg chg="add del">
        <pc:chgData name="Mr. Nobody" userId="d01bf465fa7352d1" providerId="LiveId" clId="{0D4E6BD9-4BD6-46A1-8D0E-6FD971DA1A5C}" dt="2025-04-28T15:33:31.178" v="9867" actId="47"/>
        <pc:sldMkLst>
          <pc:docMk/>
          <pc:sldMk cId="1815041054" sldId="313"/>
        </pc:sldMkLst>
      </pc:sldChg>
      <pc:sldChg chg="modSp add del mod">
        <pc:chgData name="Mr. Nobody" userId="d01bf465fa7352d1" providerId="LiveId" clId="{0D4E6BD9-4BD6-46A1-8D0E-6FD971DA1A5C}" dt="2025-04-25T05:16:04.810" v="6572" actId="47"/>
        <pc:sldMkLst>
          <pc:docMk/>
          <pc:sldMk cId="369230444" sldId="314"/>
        </pc:sldMkLst>
      </pc:sldChg>
      <pc:sldChg chg="add del">
        <pc:chgData name="Mr. Nobody" userId="d01bf465fa7352d1" providerId="LiveId" clId="{0D4E6BD9-4BD6-46A1-8D0E-6FD971DA1A5C}" dt="2025-04-28T15:37:59.348" v="9870" actId="47"/>
        <pc:sldMkLst>
          <pc:docMk/>
          <pc:sldMk cId="3298252785" sldId="314"/>
        </pc:sldMkLst>
      </pc:sldChg>
      <pc:sldChg chg="add del">
        <pc:chgData name="Mr. Nobody" userId="d01bf465fa7352d1" providerId="LiveId" clId="{0D4E6BD9-4BD6-46A1-8D0E-6FD971DA1A5C}" dt="2025-04-28T15:35:29.775" v="9868" actId="47"/>
        <pc:sldMkLst>
          <pc:docMk/>
          <pc:sldMk cId="4153527531" sldId="315"/>
        </pc:sldMkLst>
      </pc:sldChg>
      <pc:sldChg chg="add del">
        <pc:chgData name="Mr. Nobody" userId="d01bf465fa7352d1" providerId="LiveId" clId="{0D4E6BD9-4BD6-46A1-8D0E-6FD971DA1A5C}" dt="2025-04-26T01:30:33.640" v="6845" actId="47"/>
        <pc:sldMkLst>
          <pc:docMk/>
          <pc:sldMk cId="1208774869" sldId="316"/>
        </pc:sldMkLst>
      </pc:sldChg>
      <pc:sldChg chg="addSp delSp modSp mod">
        <pc:chgData name="Mr. Nobody" userId="d01bf465fa7352d1" providerId="LiveId" clId="{0D4E6BD9-4BD6-46A1-8D0E-6FD971DA1A5C}" dt="2025-04-29T02:48:40.194" v="16338" actId="113"/>
        <pc:sldMkLst>
          <pc:docMk/>
          <pc:sldMk cId="3932895902" sldId="317"/>
        </pc:sldMkLst>
      </pc:sldChg>
      <pc:sldChg chg="modSp del mod">
        <pc:chgData name="Mr. Nobody" userId="d01bf465fa7352d1" providerId="LiveId" clId="{0D4E6BD9-4BD6-46A1-8D0E-6FD971DA1A5C}" dt="2025-05-22T18:28:04.001" v="18688" actId="47"/>
        <pc:sldMkLst>
          <pc:docMk/>
          <pc:sldMk cId="1367079943" sldId="318"/>
        </pc:sldMkLst>
      </pc:sldChg>
      <pc:sldChg chg="modSp del mod">
        <pc:chgData name="Mr. Nobody" userId="d01bf465fa7352d1" providerId="LiveId" clId="{0D4E6BD9-4BD6-46A1-8D0E-6FD971DA1A5C}" dt="2025-05-22T18:28:04.001" v="18688" actId="47"/>
        <pc:sldMkLst>
          <pc:docMk/>
          <pc:sldMk cId="65844748" sldId="319"/>
        </pc:sldMkLst>
      </pc:sldChg>
      <pc:sldChg chg="modSp del mod ord">
        <pc:chgData name="Mr. Nobody" userId="d01bf465fa7352d1" providerId="LiveId" clId="{0D4E6BD9-4BD6-46A1-8D0E-6FD971DA1A5C}" dt="2025-05-22T18:28:04.001" v="18688" actId="47"/>
        <pc:sldMkLst>
          <pc:docMk/>
          <pc:sldMk cId="2012052553" sldId="320"/>
        </pc:sldMkLst>
      </pc:sldChg>
      <pc:sldChg chg="addSp delSp modSp new mod">
        <pc:chgData name="Mr. Nobody" userId="d01bf465fa7352d1" providerId="LiveId" clId="{0D4E6BD9-4BD6-46A1-8D0E-6FD971DA1A5C}" dt="2025-04-28T19:00:40.482" v="12468"/>
        <pc:sldMkLst>
          <pc:docMk/>
          <pc:sldMk cId="1384857535" sldId="321"/>
        </pc:sldMkLst>
        <pc:spChg chg="mod">
          <ac:chgData name="Mr. Nobody" userId="d01bf465fa7352d1" providerId="LiveId" clId="{0D4E6BD9-4BD6-46A1-8D0E-6FD971DA1A5C}" dt="2025-04-26T01:50:42.705" v="7042" actId="20577"/>
          <ac:spMkLst>
            <pc:docMk/>
            <pc:sldMk cId="1384857535" sldId="321"/>
            <ac:spMk id="2" creationId="{D31393A0-C384-EDA1-3483-659AFDF7055E}"/>
          </ac:spMkLst>
        </pc:spChg>
        <pc:spChg chg="mod">
          <ac:chgData name="Mr. Nobody" userId="d01bf465fa7352d1" providerId="LiveId" clId="{0D4E6BD9-4BD6-46A1-8D0E-6FD971DA1A5C}" dt="2025-04-26T07:47:06.188" v="8404" actId="14100"/>
          <ac:spMkLst>
            <pc:docMk/>
            <pc:sldMk cId="1384857535" sldId="321"/>
            <ac:spMk id="3" creationId="{0873E5A2-2E02-2FB9-F882-9CEE761497E2}"/>
          </ac:spMkLst>
        </pc:spChg>
        <pc:spChg chg="mod">
          <ac:chgData name="Mr. Nobody" userId="d01bf465fa7352d1" providerId="LiveId" clId="{0D4E6BD9-4BD6-46A1-8D0E-6FD971DA1A5C}" dt="2025-04-28T19:00:40.482" v="12468"/>
          <ac:spMkLst>
            <pc:docMk/>
            <pc:sldMk cId="1384857535" sldId="321"/>
            <ac:spMk id="6" creationId="{6D5B7D4B-AD6A-A964-20DE-520F48B02EA6}"/>
          </ac:spMkLst>
        </pc:spChg>
        <pc:spChg chg="mod">
          <ac:chgData name="Mr. Nobody" userId="d01bf465fa7352d1" providerId="LiveId" clId="{0D4E6BD9-4BD6-46A1-8D0E-6FD971DA1A5C}" dt="2025-04-28T19:00:40.482" v="12468"/>
          <ac:spMkLst>
            <pc:docMk/>
            <pc:sldMk cId="1384857535" sldId="321"/>
            <ac:spMk id="7" creationId="{7E3BFD8D-513C-EC23-2035-97C464DA686D}"/>
          </ac:spMkLst>
        </pc:spChg>
        <pc:grpChg chg="add mod">
          <ac:chgData name="Mr. Nobody" userId="d01bf465fa7352d1" providerId="LiveId" clId="{0D4E6BD9-4BD6-46A1-8D0E-6FD971DA1A5C}" dt="2025-04-28T19:00:40.482" v="12468"/>
          <ac:grpSpMkLst>
            <pc:docMk/>
            <pc:sldMk cId="1384857535" sldId="321"/>
            <ac:grpSpMk id="5" creationId="{11E9FDA2-E010-42BC-59A0-D645CA52492D}"/>
          </ac:grpSpMkLst>
        </pc:grpChg>
      </pc:sldChg>
      <pc:sldChg chg="modSp add mod">
        <pc:chgData name="Mr. Nobody" userId="d01bf465fa7352d1" providerId="LiveId" clId="{0D4E6BD9-4BD6-46A1-8D0E-6FD971DA1A5C}" dt="2025-04-26T01:41:55.118" v="7007" actId="139"/>
        <pc:sldMkLst>
          <pc:docMk/>
          <pc:sldMk cId="594284166" sldId="322"/>
        </pc:sldMkLst>
      </pc:sldChg>
      <pc:sldChg chg="addSp delSp modSp new mod">
        <pc:chgData name="Mr. Nobody" userId="d01bf465fa7352d1" providerId="LiveId" clId="{0D4E6BD9-4BD6-46A1-8D0E-6FD971DA1A5C}" dt="2025-04-28T19:00:15.240" v="12464" actId="207"/>
        <pc:sldMkLst>
          <pc:docMk/>
          <pc:sldMk cId="1847392357" sldId="323"/>
        </pc:sldMkLst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4009316473" sldId="324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4276146063" sldId="325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3533964234" sldId="326"/>
        </pc:sldMkLst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66741717" sldId="327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2464843814" sldId="328"/>
        </pc:sldMkLst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2145166102" sldId="329"/>
        </pc:sldMkLst>
      </pc:sldChg>
      <pc:sldChg chg="addSp delSp modSp add mod">
        <pc:chgData name="Mr. Nobody" userId="d01bf465fa7352d1" providerId="LiveId" clId="{0D4E6BD9-4BD6-46A1-8D0E-6FD971DA1A5C}" dt="2025-04-28T15:30:52.008" v="9862" actId="29295"/>
        <pc:sldMkLst>
          <pc:docMk/>
          <pc:sldMk cId="56645865" sldId="330"/>
        </pc:sldMkLst>
        <pc:spChg chg="mod">
          <ac:chgData name="Mr. Nobody" userId="d01bf465fa7352d1" providerId="LiveId" clId="{0D4E6BD9-4BD6-46A1-8D0E-6FD971DA1A5C}" dt="2025-04-28T15:18:24.673" v="9785" actId="207"/>
          <ac:spMkLst>
            <pc:docMk/>
            <pc:sldMk cId="56645865" sldId="330"/>
            <ac:spMk id="6" creationId="{B2DC59E9-3408-DDFA-1F8C-CC46AC76E2A9}"/>
          </ac:spMkLst>
        </pc:spChg>
        <pc:picChg chg="add mod">
          <ac:chgData name="Mr. Nobody" userId="d01bf465fa7352d1" providerId="LiveId" clId="{0D4E6BD9-4BD6-46A1-8D0E-6FD971DA1A5C}" dt="2025-04-28T15:30:52.008" v="9862" actId="29295"/>
          <ac:picMkLst>
            <pc:docMk/>
            <pc:sldMk cId="56645865" sldId="330"/>
            <ac:picMk id="3" creationId="{9C3523FA-8FD0-8FEE-A98E-B64F57F6D230}"/>
          </ac:picMkLst>
        </pc:picChg>
      </pc:sldChg>
      <pc:sldChg chg="addSp delSp modSp add mod">
        <pc:chgData name="Mr. Nobody" userId="d01bf465fa7352d1" providerId="LiveId" clId="{0D4E6BD9-4BD6-46A1-8D0E-6FD971DA1A5C}" dt="2025-04-28T15:25:39.863" v="9843" actId="29295"/>
        <pc:sldMkLst>
          <pc:docMk/>
          <pc:sldMk cId="1075240274" sldId="331"/>
        </pc:sldMkLst>
        <pc:spChg chg="mod">
          <ac:chgData name="Mr. Nobody" userId="d01bf465fa7352d1" providerId="LiveId" clId="{0D4E6BD9-4BD6-46A1-8D0E-6FD971DA1A5C}" dt="2025-04-28T15:22:22.146" v="9800" actId="207"/>
          <ac:spMkLst>
            <pc:docMk/>
            <pc:sldMk cId="1075240274" sldId="331"/>
            <ac:spMk id="6" creationId="{C075212E-3460-9D69-67DE-1E9B886A26CC}"/>
          </ac:spMkLst>
        </pc:spChg>
        <pc:picChg chg="add mod">
          <ac:chgData name="Mr. Nobody" userId="d01bf465fa7352d1" providerId="LiveId" clId="{0D4E6BD9-4BD6-46A1-8D0E-6FD971DA1A5C}" dt="2025-04-28T15:25:39.863" v="9843" actId="29295"/>
          <ac:picMkLst>
            <pc:docMk/>
            <pc:sldMk cId="1075240274" sldId="331"/>
            <ac:picMk id="3" creationId="{160F913B-2AA8-1CB1-AE28-FD7695380D8F}"/>
          </ac:picMkLst>
        </pc:picChg>
      </pc:sldChg>
      <pc:sldChg chg="addSp delSp modSp add mod">
        <pc:chgData name="Mr. Nobody" userId="d01bf465fa7352d1" providerId="LiveId" clId="{0D4E6BD9-4BD6-46A1-8D0E-6FD971DA1A5C}" dt="2025-04-28T15:26:12.142" v="9847" actId="29295"/>
        <pc:sldMkLst>
          <pc:docMk/>
          <pc:sldMk cId="2153089542" sldId="332"/>
        </pc:sldMkLst>
        <pc:spChg chg="mod">
          <ac:chgData name="Mr. Nobody" userId="d01bf465fa7352d1" providerId="LiveId" clId="{0D4E6BD9-4BD6-46A1-8D0E-6FD971DA1A5C}" dt="2025-04-28T15:22:25.555" v="9801" actId="207"/>
          <ac:spMkLst>
            <pc:docMk/>
            <pc:sldMk cId="2153089542" sldId="332"/>
            <ac:spMk id="6" creationId="{FFEAB620-4C38-961A-781A-C39B3AA0B6DE}"/>
          </ac:spMkLst>
        </pc:spChg>
        <pc:picChg chg="add mod">
          <ac:chgData name="Mr. Nobody" userId="d01bf465fa7352d1" providerId="LiveId" clId="{0D4E6BD9-4BD6-46A1-8D0E-6FD971DA1A5C}" dt="2025-04-28T15:26:12.142" v="9847" actId="29295"/>
          <ac:picMkLst>
            <pc:docMk/>
            <pc:sldMk cId="2153089542" sldId="332"/>
            <ac:picMk id="3" creationId="{4BA85898-92D2-3EAB-A9FF-B82921DFB14B}"/>
          </ac:picMkLst>
        </pc:picChg>
      </pc:sldChg>
      <pc:sldChg chg="addSp delSp modSp add del mod">
        <pc:chgData name="Mr. Nobody" userId="d01bf465fa7352d1" providerId="LiveId" clId="{0D4E6BD9-4BD6-46A1-8D0E-6FD971DA1A5C}" dt="2025-04-28T16:36:57.975" v="10438" actId="47"/>
        <pc:sldMkLst>
          <pc:docMk/>
          <pc:sldMk cId="2679394303" sldId="333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3102314728" sldId="333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3492347799" sldId="334"/>
        </pc:sldMkLst>
      </pc:sldChg>
      <pc:sldChg chg="add del">
        <pc:chgData name="Mr. Nobody" userId="d01bf465fa7352d1" providerId="LiveId" clId="{0D4E6BD9-4BD6-46A1-8D0E-6FD971DA1A5C}" dt="2025-04-28T18:09:36.620" v="10944" actId="47"/>
        <pc:sldMkLst>
          <pc:docMk/>
          <pc:sldMk cId="3818264038" sldId="334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1209112335" sldId="335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122555140" sldId="336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970970374" sldId="337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2668020247" sldId="338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1829952404" sldId="339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1292068147" sldId="340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1014962450" sldId="341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854705653" sldId="342"/>
        </pc:sldMkLst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711824636" sldId="343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686292579" sldId="344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2679118167" sldId="345"/>
        </pc:sldMkLst>
      </pc:sldChg>
      <pc:sldChg chg="addSp delSp modSp add del mod ord">
        <pc:chgData name="Mr. Nobody" userId="d01bf465fa7352d1" providerId="LiveId" clId="{0D4E6BD9-4BD6-46A1-8D0E-6FD971DA1A5C}" dt="2025-05-22T18:28:04.001" v="18688" actId="47"/>
        <pc:sldMkLst>
          <pc:docMk/>
          <pc:sldMk cId="3433360225" sldId="346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1930562654" sldId="347"/>
        </pc:sldMkLst>
      </pc:sldChg>
      <pc:sldChg chg="addSp modSp add del mod">
        <pc:chgData name="Mr. Nobody" userId="d01bf465fa7352d1" providerId="LiveId" clId="{0D4E6BD9-4BD6-46A1-8D0E-6FD971DA1A5C}" dt="2025-05-22T18:28:04.001" v="18688" actId="47"/>
        <pc:sldMkLst>
          <pc:docMk/>
          <pc:sldMk cId="752625976" sldId="348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2011258315" sldId="349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1637640583" sldId="350"/>
        </pc:sldMkLst>
      </pc:sldChg>
      <pc:sldChg chg="modSp add del mod">
        <pc:chgData name="Mr. Nobody" userId="d01bf465fa7352d1" providerId="LiveId" clId="{0D4E6BD9-4BD6-46A1-8D0E-6FD971DA1A5C}" dt="2025-04-28T21:17:20.947" v="13839" actId="47"/>
        <pc:sldMkLst>
          <pc:docMk/>
          <pc:sldMk cId="787043235" sldId="351"/>
        </pc:sldMkLst>
      </pc:sldChg>
      <pc:sldChg chg="add del">
        <pc:chgData name="Mr. Nobody" userId="d01bf465fa7352d1" providerId="LiveId" clId="{0D4E6BD9-4BD6-46A1-8D0E-6FD971DA1A5C}" dt="2025-04-28T20:44:50.397" v="13246"/>
        <pc:sldMkLst>
          <pc:docMk/>
          <pc:sldMk cId="2526005279" sldId="351"/>
        </pc:sldMkLst>
      </pc:sldChg>
      <pc:sldChg chg="modSp add del mod">
        <pc:chgData name="Mr. Nobody" userId="d01bf465fa7352d1" providerId="LiveId" clId="{0D4E6BD9-4BD6-46A1-8D0E-6FD971DA1A5C}" dt="2025-04-28T21:30:50.478" v="14098" actId="47"/>
        <pc:sldMkLst>
          <pc:docMk/>
          <pc:sldMk cId="2662603897" sldId="352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560638250" sldId="353"/>
        </pc:sldMkLst>
      </pc:sldChg>
      <pc:sldChg chg="modSp add del mod">
        <pc:chgData name="Mr. Nobody" userId="d01bf465fa7352d1" providerId="LiveId" clId="{0D4E6BD9-4BD6-46A1-8D0E-6FD971DA1A5C}" dt="2025-04-28T21:17:56.107" v="13842" actId="47"/>
        <pc:sldMkLst>
          <pc:docMk/>
          <pc:sldMk cId="2260247637" sldId="353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226727249" sldId="354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020391435" sldId="355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836417692" sldId="356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830557228" sldId="357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4208283633" sldId="358"/>
        </pc:sldMkLst>
      </pc:sldChg>
      <pc:sldChg chg="addSp delSp modSp add del mod">
        <pc:chgData name="Mr. Nobody" userId="d01bf465fa7352d1" providerId="LiveId" clId="{0D4E6BD9-4BD6-46A1-8D0E-6FD971DA1A5C}" dt="2025-05-15T13:11:52.539" v="18681" actId="2696"/>
        <pc:sldMkLst>
          <pc:docMk/>
          <pc:sldMk cId="2504527249" sldId="359"/>
        </pc:sldMkLst>
      </pc:sldChg>
      <pc:sldChg chg="add del">
        <pc:chgData name="Mr. Nobody" userId="d01bf465fa7352d1" providerId="LiveId" clId="{0D4E6BD9-4BD6-46A1-8D0E-6FD971DA1A5C}" dt="2025-04-29T02:34:30.277" v="16111" actId="47"/>
        <pc:sldMkLst>
          <pc:docMk/>
          <pc:sldMk cId="472579513" sldId="360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3690873699" sldId="361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3097109024" sldId="362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2405356666" sldId="363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44713200" sldId="364"/>
        </pc:sldMkLst>
      </pc:sldChg>
      <pc:sldChg chg="addSp modSp add del mod">
        <pc:chgData name="Mr. Nobody" userId="d01bf465fa7352d1" providerId="LiveId" clId="{0D4E6BD9-4BD6-46A1-8D0E-6FD971DA1A5C}" dt="2025-05-22T18:28:04.001" v="18688" actId="47"/>
        <pc:sldMkLst>
          <pc:docMk/>
          <pc:sldMk cId="959922409" sldId="365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515785788" sldId="366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549464457" sldId="367"/>
        </pc:sldMkLst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4081112084" sldId="368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3008654206" sldId="369"/>
        </pc:sldMkLst>
      </pc:sldChg>
      <pc:sldChg chg="addSp modSp add del mod">
        <pc:chgData name="Mr. Nobody" userId="d01bf465fa7352d1" providerId="LiveId" clId="{0D4E6BD9-4BD6-46A1-8D0E-6FD971DA1A5C}" dt="2025-05-22T18:28:04.001" v="18688" actId="47"/>
        <pc:sldMkLst>
          <pc:docMk/>
          <pc:sldMk cId="444769756" sldId="370"/>
        </pc:sldMkLst>
      </pc:sldChg>
      <pc:sldChg chg="add del">
        <pc:chgData name="Mr. Nobody" userId="d01bf465fa7352d1" providerId="LiveId" clId="{0D4E6BD9-4BD6-46A1-8D0E-6FD971DA1A5C}" dt="2025-04-29T03:23:44.624" v="16504" actId="47"/>
        <pc:sldMkLst>
          <pc:docMk/>
          <pc:sldMk cId="1597542278" sldId="371"/>
        </pc:sldMkLst>
      </pc:sldChg>
      <pc:sldChg chg="addSp modSp add del mod">
        <pc:chgData name="Mr. Nobody" userId="d01bf465fa7352d1" providerId="LiveId" clId="{0D4E6BD9-4BD6-46A1-8D0E-6FD971DA1A5C}" dt="2025-05-22T18:28:04.001" v="18688" actId="47"/>
        <pc:sldMkLst>
          <pc:docMk/>
          <pc:sldMk cId="4196360975" sldId="371"/>
        </pc:sldMkLst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3723962680" sldId="372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000252513" sldId="373"/>
        </pc:sldMkLst>
      </pc:sldChg>
      <pc:sldChg chg="addSp delSp modSp del mod">
        <pc:chgData name="Mr. Nobody" userId="d01bf465fa7352d1" providerId="LiveId" clId="{0D4E6BD9-4BD6-46A1-8D0E-6FD971DA1A5C}" dt="2025-05-22T18:28:04.001" v="18688" actId="47"/>
        <pc:sldMkLst>
          <pc:docMk/>
          <pc:sldMk cId="227842976" sldId="374"/>
        </pc:sldMkLst>
      </pc:sldChg>
      <pc:sldChg chg="addSp delSp modSp del mod">
        <pc:chgData name="Mr. Nobody" userId="d01bf465fa7352d1" providerId="LiveId" clId="{0D4E6BD9-4BD6-46A1-8D0E-6FD971DA1A5C}" dt="2025-05-22T18:28:04.001" v="18688" actId="47"/>
        <pc:sldMkLst>
          <pc:docMk/>
          <pc:sldMk cId="2518892328" sldId="381"/>
        </pc:sldMkLst>
      </pc:sldChg>
      <pc:sldChg chg="addSp delSp modSp del mod">
        <pc:chgData name="Mr. Nobody" userId="d01bf465fa7352d1" providerId="LiveId" clId="{0D4E6BD9-4BD6-46A1-8D0E-6FD971DA1A5C}" dt="2025-05-22T18:28:04.001" v="18688" actId="47"/>
        <pc:sldMkLst>
          <pc:docMk/>
          <pc:sldMk cId="2911288865" sldId="382"/>
        </pc:sldMkLst>
      </pc:sldChg>
      <pc:sldChg chg="addSp delSp modSp del mod">
        <pc:chgData name="Mr. Nobody" userId="d01bf465fa7352d1" providerId="LiveId" clId="{0D4E6BD9-4BD6-46A1-8D0E-6FD971DA1A5C}" dt="2025-05-22T18:28:04.001" v="18688" actId="47"/>
        <pc:sldMkLst>
          <pc:docMk/>
          <pc:sldMk cId="2623464232" sldId="383"/>
        </pc:sldMkLst>
      </pc:sldChg>
      <pc:sldChg chg="addSp delSp modSp del mod">
        <pc:chgData name="Mr. Nobody" userId="d01bf465fa7352d1" providerId="LiveId" clId="{0D4E6BD9-4BD6-46A1-8D0E-6FD971DA1A5C}" dt="2025-05-22T18:28:04.001" v="18688" actId="47"/>
        <pc:sldMkLst>
          <pc:docMk/>
          <pc:sldMk cId="2167959116" sldId="384"/>
        </pc:sldMkLst>
      </pc:sldChg>
      <pc:sldChg chg="addSp modSp mod">
        <pc:chgData name="Mr. Nobody" userId="d01bf465fa7352d1" providerId="LiveId" clId="{0D4E6BD9-4BD6-46A1-8D0E-6FD971DA1A5C}" dt="2025-05-01T00:59:01.628" v="17265" actId="20577"/>
        <pc:sldMkLst>
          <pc:docMk/>
          <pc:sldMk cId="2040877798" sldId="385"/>
        </pc:sldMkLst>
      </pc:sldChg>
      <pc:sldChg chg="addSp modSp mod">
        <pc:chgData name="Mr. Nobody" userId="d01bf465fa7352d1" providerId="LiveId" clId="{0D4E6BD9-4BD6-46A1-8D0E-6FD971DA1A5C}" dt="2025-05-01T01:01:11.776" v="17294" actId="20577"/>
        <pc:sldMkLst>
          <pc:docMk/>
          <pc:sldMk cId="1831595110" sldId="386"/>
        </pc:sldMkLst>
      </pc:sldChg>
      <pc:sldChg chg="addSp modSp">
        <pc:chgData name="Mr. Nobody" userId="d01bf465fa7352d1" providerId="LiveId" clId="{0D4E6BD9-4BD6-46A1-8D0E-6FD971DA1A5C}" dt="2025-05-01T01:01:22.333" v="17295"/>
        <pc:sldMkLst>
          <pc:docMk/>
          <pc:sldMk cId="388780459" sldId="387"/>
        </pc:sldMkLst>
      </pc:sldChg>
      <pc:sldChg chg="modSp mod">
        <pc:chgData name="Mr. Nobody" userId="d01bf465fa7352d1" providerId="LiveId" clId="{0D4E6BD9-4BD6-46A1-8D0E-6FD971DA1A5C}" dt="2025-05-15T12:14:00.146" v="18677" actId="20577"/>
        <pc:sldMkLst>
          <pc:docMk/>
          <pc:sldMk cId="2898106263" sldId="388"/>
        </pc:sldMkLst>
      </pc:sldChg>
      <pc:sldChg chg="addSp delSp modSp new del mod modClrScheme chgLayout">
        <pc:chgData name="Mr. Nobody" userId="d01bf465fa7352d1" providerId="LiveId" clId="{0D4E6BD9-4BD6-46A1-8D0E-6FD971DA1A5C}" dt="2025-05-22T18:28:04.001" v="18688" actId="47"/>
        <pc:sldMkLst>
          <pc:docMk/>
          <pc:sldMk cId="940483503" sldId="389"/>
        </pc:sldMkLst>
      </pc:sldChg>
      <pc:sldChg chg="addSp modSp new del mod">
        <pc:chgData name="Mr. Nobody" userId="d01bf465fa7352d1" providerId="LiveId" clId="{0D4E6BD9-4BD6-46A1-8D0E-6FD971DA1A5C}" dt="2025-05-22T18:28:04.001" v="18688" actId="47"/>
        <pc:sldMkLst>
          <pc:docMk/>
          <pc:sldMk cId="2773802594" sldId="390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3191716974" sldId="391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1266248987" sldId="392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903878292" sldId="393"/>
        </pc:sldMkLst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3891333199" sldId="394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300031124" sldId="395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2355081590" sldId="396"/>
        </pc:sldMkLst>
      </pc:sldChg>
      <pc:sldChg chg="addSp delSp modSp add del mod ord">
        <pc:chgData name="Mr. Nobody" userId="d01bf465fa7352d1" providerId="LiveId" clId="{0D4E6BD9-4BD6-46A1-8D0E-6FD971DA1A5C}" dt="2025-05-22T18:28:04.001" v="18688" actId="47"/>
        <pc:sldMkLst>
          <pc:docMk/>
          <pc:sldMk cId="3775298493" sldId="397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1401288851" sldId="398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106239124" sldId="399"/>
        </pc:sldMkLst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4107136943" sldId="400"/>
        </pc:sldMkLst>
      </pc:sldChg>
      <pc:sldChg chg="modSp add del mod">
        <pc:chgData name="Mr. Nobody" userId="d01bf465fa7352d1" providerId="LiveId" clId="{0D4E6BD9-4BD6-46A1-8D0E-6FD971DA1A5C}" dt="2025-05-22T18:29:04.415" v="18689"/>
        <pc:sldMkLst>
          <pc:docMk/>
          <pc:sldMk cId="1011106792" sldId="401"/>
        </pc:sldMkLst>
      </pc:sldChg>
      <pc:sldMasterChg chg="addSp modSp mod modSldLayout">
        <pc:chgData name="Mr. Nobody" userId="d01bf465fa7352d1" providerId="LiveId" clId="{0D4E6BD9-4BD6-46A1-8D0E-6FD971DA1A5C}" dt="2025-04-23T19:07:33.384" v="168" actId="1076"/>
        <pc:sldMasterMkLst>
          <pc:docMk/>
          <pc:sldMasterMk cId="2344543787" sldId="2147483648"/>
        </pc:sldMasterMkLst>
        <pc:picChg chg="add mod">
          <ac:chgData name="Mr. Nobody" userId="d01bf465fa7352d1" providerId="LiveId" clId="{0D4E6BD9-4BD6-46A1-8D0E-6FD971DA1A5C}" dt="2025-04-23T19:07:33.384" v="168" actId="1076"/>
          <ac:picMkLst>
            <pc:docMk/>
            <pc:sldMasterMk cId="2344543787" sldId="2147483648"/>
            <ac:picMk id="9" creationId="{44B4828C-CA83-8367-17E7-60F2AEC06EF2}"/>
          </ac:picMkLst>
        </pc:picChg>
        <pc:sldLayoutChg chg="addSp delSp modSp mod">
          <pc:chgData name="Mr. Nobody" userId="d01bf465fa7352d1" providerId="LiveId" clId="{0D4E6BD9-4BD6-46A1-8D0E-6FD971DA1A5C}" dt="2025-04-23T18:59:13.074" v="94" actId="21"/>
          <pc:sldLayoutMkLst>
            <pc:docMk/>
            <pc:sldMasterMk cId="2344543787" sldId="2147483648"/>
            <pc:sldLayoutMk cId="2083556086" sldId="2147483649"/>
          </pc:sldLayoutMkLst>
          <pc:spChg chg="add mod">
            <ac:chgData name="Mr. Nobody" userId="d01bf465fa7352d1" providerId="LiveId" clId="{0D4E6BD9-4BD6-46A1-8D0E-6FD971DA1A5C}" dt="2025-04-23T18:57:40.836" v="81"/>
            <ac:spMkLst>
              <pc:docMk/>
              <pc:sldMasterMk cId="2344543787" sldId="2147483648"/>
              <pc:sldLayoutMk cId="2083556086" sldId="2147483649"/>
              <ac:spMk id="7" creationId="{BD844358-F316-FCA7-4565-91E7BF60319F}"/>
            </ac:spMkLst>
          </pc:spChg>
        </pc:sldLayoutChg>
      </pc:sldMasterChg>
    </pc:docChg>
  </pc:docChgLst>
  <pc:docChgLst>
    <pc:chgData name="Mr. Nobody" userId="d01bf465fa7352d1" providerId="LiveId" clId="{D049A15A-0780-0F41-9454-62F3CF165369}"/>
    <pc:docChg chg="undo custSel addSld delSld modSld addMainMaster delMainMaster modMainMaster">
      <pc:chgData name="Mr. Nobody" userId="d01bf465fa7352d1" providerId="LiveId" clId="{D049A15A-0780-0F41-9454-62F3CF165369}" dt="2025-05-12T17:33:34.530" v="2439" actId="20577"/>
      <pc:docMkLst>
        <pc:docMk/>
      </pc:docMkLst>
      <pc:sldChg chg="modSp mod">
        <pc:chgData name="Mr. Nobody" userId="d01bf465fa7352d1" providerId="LiveId" clId="{D049A15A-0780-0F41-9454-62F3CF165369}" dt="2025-04-25T18:50:38.140" v="1029" actId="255"/>
        <pc:sldMkLst>
          <pc:docMk/>
          <pc:sldMk cId="2733625115" sldId="256"/>
        </pc:sldMkLst>
        <pc:spChg chg="mod">
          <ac:chgData name="Mr. Nobody" userId="d01bf465fa7352d1" providerId="LiveId" clId="{D049A15A-0780-0F41-9454-62F3CF165369}" dt="2025-04-25T18:50:38.140" v="1029" actId="255"/>
          <ac:spMkLst>
            <pc:docMk/>
            <pc:sldMk cId="2733625115" sldId="256"/>
            <ac:spMk id="3" creationId="{4D2D25DF-43A0-144B-A600-40CE7BA57AA6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69937717" sldId="258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169937717" sldId="258"/>
            <ac:spMk id="5" creationId="{4028C1A0-D969-D571-9CE2-32E5DA6F73E1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943634754" sldId="259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943634754" sldId="259"/>
            <ac:spMk id="5" creationId="{22D93C3F-B707-9EAF-E09D-3D76F54C367B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495184423" sldId="260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495184423" sldId="260"/>
            <ac:spMk id="5" creationId="{2A65D9FB-FC96-F8F4-BB84-937A9C1942BF}"/>
          </ac:spMkLst>
        </pc:spChg>
      </pc:sldChg>
      <pc:sldChg chg="addSp modSp mod">
        <pc:chgData name="Mr. Nobody" userId="d01bf465fa7352d1" providerId="LiveId" clId="{D049A15A-0780-0F41-9454-62F3CF165369}" dt="2025-05-12T16:03:54.229" v="2435"/>
        <pc:sldMkLst>
          <pc:docMk/>
          <pc:sldMk cId="199411362" sldId="261"/>
        </pc:sldMkLst>
        <pc:spChg chg="mod">
          <ac:chgData name="Mr. Nobody" userId="d01bf465fa7352d1" providerId="LiveId" clId="{D049A15A-0780-0F41-9454-62F3CF165369}" dt="2025-04-29T15:21:35.880" v="1479" actId="20577"/>
          <ac:spMkLst>
            <pc:docMk/>
            <pc:sldMk cId="199411362" sldId="261"/>
            <ac:spMk id="3" creationId="{B1FC4102-60DF-9DD4-DC51-3C96DF18D514}"/>
          </ac:spMkLst>
        </pc:spChg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99411362" sldId="261"/>
            <ac:spMk id="5" creationId="{70418A7E-0939-A0FE-8461-A0D059385C6F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796069790" sldId="262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796069790" sldId="262"/>
            <ac:spMk id="4" creationId="{1F9E73D9-158B-E3D2-6C4E-D773724CC506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713171313" sldId="263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713171313" sldId="263"/>
            <ac:spMk id="5" creationId="{7D441AD3-EBBD-36BF-2AF7-5314D53C75FF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5789342" sldId="264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5789342" sldId="264"/>
            <ac:spMk id="3" creationId="{27CC2035-A4B9-AFAF-1A0E-3F0A39E1BF1B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434436490" sldId="265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434436490" sldId="265"/>
            <ac:spMk id="4" creationId="{FA766179-7783-EE4E-7B47-BE96D8FDC6B9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036404226" sldId="266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036404226" sldId="266"/>
            <ac:spMk id="3" creationId="{BA6AE035-7A7C-C4FA-B216-81C7DD5870F0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398269698" sldId="267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398269698" sldId="267"/>
            <ac:spMk id="5" creationId="{4F87E17A-E09D-36CA-5472-3C9E10EF41B4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49412361" sldId="268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49412361" sldId="268"/>
            <ac:spMk id="4" creationId="{57A8716F-840B-C4F9-5A3A-6FC1BA8FAFE4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241437012" sldId="269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241437012" sldId="269"/>
            <ac:spMk id="4" creationId="{E4BE5868-3162-8420-BE9A-908CBC1DA5E7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706856247" sldId="270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706856247" sldId="270"/>
            <ac:spMk id="4" creationId="{E8C533D6-517C-777D-FA50-43194116BD35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35446101" sldId="271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435446101" sldId="271"/>
            <ac:spMk id="3" creationId="{4201FF4B-113A-8F63-071F-F1779A6E8E34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923101561" sldId="272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923101561" sldId="272"/>
            <ac:spMk id="3" creationId="{E48D1610-0DA5-DAC0-091F-1BBAC6FD4837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036408062" sldId="273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036408062" sldId="273"/>
            <ac:spMk id="5" creationId="{5DB1414B-03F2-DF96-9B0F-214DB0FEBB36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082790996" sldId="274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082790996" sldId="274"/>
            <ac:spMk id="3" creationId="{FEF2B405-B84A-2C66-5113-CC0D6C7FB335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79999946" sldId="275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479999946" sldId="275"/>
            <ac:spMk id="5" creationId="{45AB1B17-EA99-838E-C741-FC098428C735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263517747" sldId="277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263517747" sldId="277"/>
            <ac:spMk id="6" creationId="{C7E8FE22-139C-5D20-2962-3EF44E696DFA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306907209" sldId="278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306907209" sldId="278"/>
            <ac:spMk id="3" creationId="{5D78859A-0A76-3F7E-1F71-9B37BD23840D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807239802" sldId="279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807239802" sldId="279"/>
            <ac:spMk id="3" creationId="{51249D45-4F14-DA1F-7B2E-7053B6B411FC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147770078" sldId="280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147770078" sldId="280"/>
            <ac:spMk id="3" creationId="{46CE26DE-E118-2FD7-FA1A-F32484756033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553822955" sldId="281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553822955" sldId="281"/>
            <ac:spMk id="3" creationId="{1D0DBDF9-28E8-AA17-CA72-1D4008E7BF6A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436380721" sldId="282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436380721" sldId="282"/>
            <ac:spMk id="3" creationId="{84BE585A-0677-8BF3-AC54-45DC8C85B1C8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689189222" sldId="283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689189222" sldId="283"/>
            <ac:spMk id="3" creationId="{E5EBD2ED-E4CD-1B45-4913-2F621CDDD487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117807427" sldId="284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117807427" sldId="284"/>
            <ac:spMk id="3" creationId="{5E9E882A-7FC0-7599-9EBC-9EE6CF169808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619985421" sldId="28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88606037" sldId="28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646741869" sldId="28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295419228" sldId="28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4071198" sldId="28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27427686" sldId="29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965534915" sldId="29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994930053" sldId="29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729557093" sldId="29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965694162" sldId="29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623554559" sldId="29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181037800" sldId="29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693966942" sldId="297"/>
        </pc:sldMkLst>
      </pc:sldChg>
      <pc:sldChg chg="addSp modSp mod">
        <pc:chgData name="Mr. Nobody" userId="d01bf465fa7352d1" providerId="LiveId" clId="{D049A15A-0780-0F41-9454-62F3CF165369}" dt="2025-05-12T16:03:54.229" v="2435"/>
        <pc:sldMkLst>
          <pc:docMk/>
          <pc:sldMk cId="2692800785" sldId="29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296503593" sldId="29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878402952" sldId="30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38440007" sldId="30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531586197" sldId="30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773890706" sldId="30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92225589" sldId="30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776235571" sldId="30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069339293" sldId="306"/>
        </pc:sldMkLst>
      </pc:sldChg>
      <pc:sldChg chg="addSp delSp modSp mod">
        <pc:chgData name="Mr. Nobody" userId="d01bf465fa7352d1" providerId="LiveId" clId="{D049A15A-0780-0F41-9454-62F3CF165369}" dt="2025-05-12T16:03:54.229" v="2435"/>
        <pc:sldMkLst>
          <pc:docMk/>
          <pc:sldMk cId="585126994" sldId="307"/>
        </pc:sldMkLst>
      </pc:sldChg>
      <pc:sldChg chg="addSp delSp modSp add mod">
        <pc:chgData name="Mr. Nobody" userId="d01bf465fa7352d1" providerId="LiveId" clId="{D049A15A-0780-0F41-9454-62F3CF165369}" dt="2025-05-12T16:03:54.229" v="2435"/>
        <pc:sldMkLst>
          <pc:docMk/>
          <pc:sldMk cId="3932895902" sldId="317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1367079943" sldId="318"/>
        </pc:sldMkLst>
      </pc:sldChg>
      <pc:sldChg chg="addSp delSp modSp new mod">
        <pc:chgData name="Mr. Nobody" userId="d01bf465fa7352d1" providerId="LiveId" clId="{D049A15A-0780-0F41-9454-62F3CF165369}" dt="2025-05-12T16:03:54.229" v="2435"/>
        <pc:sldMkLst>
          <pc:docMk/>
          <pc:sldMk cId="65844748" sldId="319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2012052553" sldId="32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384857535" sldId="321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384857535" sldId="321"/>
            <ac:spMk id="4" creationId="{C2C0AA40-E5D1-EB1B-37A5-8F41522432DA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594284166" sldId="32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847392357" sldId="32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009316473" sldId="32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276146063" sldId="32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533964234" sldId="32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66741717" sldId="32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464843814" sldId="32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45166102" sldId="329"/>
        </pc:sldMkLst>
      </pc:sldChg>
      <pc:sldChg chg="addSp modSp mod">
        <pc:chgData name="Mr. Nobody" userId="d01bf465fa7352d1" providerId="LiveId" clId="{D049A15A-0780-0F41-9454-62F3CF165369}" dt="2025-05-12T17:33:34.530" v="2439" actId="20577"/>
        <pc:sldMkLst>
          <pc:docMk/>
          <pc:sldMk cId="56645865" sldId="330"/>
        </pc:sldMkLst>
        <pc:spChg chg="mod">
          <ac:chgData name="Mr. Nobody" userId="d01bf465fa7352d1" providerId="LiveId" clId="{D049A15A-0780-0F41-9454-62F3CF165369}" dt="2025-05-12T17:33:34.530" v="2439" actId="20577"/>
          <ac:spMkLst>
            <pc:docMk/>
            <pc:sldMk cId="56645865" sldId="330"/>
            <ac:spMk id="2" creationId="{BF062AA3-1A9E-02EA-6F1A-DA23CE3299E1}"/>
          </ac:spMkLst>
        </pc:spChg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56645865" sldId="330"/>
            <ac:spMk id="4" creationId="{0141EBAF-9477-15E9-5F66-54EFD26F4CC6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075240274" sldId="331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075240274" sldId="331"/>
            <ac:spMk id="4" creationId="{3C77EDBA-E43F-C19E-6B8D-3282FCA9669F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53089542" sldId="332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153089542" sldId="332"/>
            <ac:spMk id="4" creationId="{116769B1-094E-C211-B0E7-D1AD79D39171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102314728" sldId="33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492347799" sldId="33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209112335" sldId="33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22555140" sldId="33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970970374" sldId="33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668020247" sldId="33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829952404" sldId="33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292068147" sldId="34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014962450" sldId="34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854705653" sldId="34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711824636" sldId="34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686292579" sldId="34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679118167" sldId="34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433360225" sldId="34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930562654" sldId="34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752625976" sldId="34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011258315" sldId="34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637640583" sldId="35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560638250" sldId="35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226727249" sldId="35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020391435" sldId="35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836417692" sldId="35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830557228" sldId="35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208283633" sldId="35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504527249" sldId="35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690873699" sldId="36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097109024" sldId="36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405356666" sldId="36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4713200" sldId="364"/>
        </pc:sldMkLst>
      </pc:sldChg>
      <pc:sldChg chg="addSp modSp mod">
        <pc:chgData name="Mr. Nobody" userId="d01bf465fa7352d1" providerId="LiveId" clId="{D049A15A-0780-0F41-9454-62F3CF165369}" dt="2025-05-12T16:03:54.229" v="2435"/>
        <pc:sldMkLst>
          <pc:docMk/>
          <pc:sldMk cId="959922409" sldId="36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515785788" sldId="36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549464457" sldId="36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081112084" sldId="36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008654206" sldId="36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44769756" sldId="37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196360975" sldId="371"/>
        </pc:sldMkLst>
      </pc:sldChg>
      <pc:sldChg chg="addSp modSp mod">
        <pc:chgData name="Mr. Nobody" userId="d01bf465fa7352d1" providerId="LiveId" clId="{D049A15A-0780-0F41-9454-62F3CF165369}" dt="2025-05-12T16:03:54.229" v="2435"/>
        <pc:sldMkLst>
          <pc:docMk/>
          <pc:sldMk cId="3723962680" sldId="372"/>
        </pc:sldMkLst>
      </pc:sldChg>
      <pc:sldChg chg="addSp modSp mod">
        <pc:chgData name="Mr. Nobody" userId="d01bf465fa7352d1" providerId="LiveId" clId="{D049A15A-0780-0F41-9454-62F3CF165369}" dt="2025-05-12T16:03:54.229" v="2435"/>
        <pc:sldMkLst>
          <pc:docMk/>
          <pc:sldMk cId="2000252513" sldId="373"/>
        </pc:sldMkLst>
      </pc:sldChg>
      <pc:sldChg chg="addSp delSp modSp add mod">
        <pc:chgData name="Mr. Nobody" userId="d01bf465fa7352d1" providerId="LiveId" clId="{D049A15A-0780-0F41-9454-62F3CF165369}" dt="2025-05-12T16:03:54.229" v="2435"/>
        <pc:sldMkLst>
          <pc:docMk/>
          <pc:sldMk cId="227842976" sldId="374"/>
        </pc:sldMkLst>
      </pc:sldChg>
      <pc:sldChg chg="add del">
        <pc:chgData name="Mr. Nobody" userId="d01bf465fa7352d1" providerId="LiveId" clId="{D049A15A-0780-0F41-9454-62F3CF165369}" dt="2025-04-29T15:21:25.752" v="1467" actId="2696"/>
        <pc:sldMkLst>
          <pc:docMk/>
          <pc:sldMk cId="245752898" sldId="375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1062621115" sldId="375"/>
        </pc:sldMkLst>
        <pc:spChg chg="mod">
          <ac:chgData name="Mr. Nobody" userId="d01bf465fa7352d1" providerId="LiveId" clId="{D049A15A-0780-0F41-9454-62F3CF165369}" dt="2025-04-29T15:21:45.296" v="1481" actId="207"/>
          <ac:spMkLst>
            <pc:docMk/>
            <pc:sldMk cId="1062621115" sldId="375"/>
            <ac:spMk id="3" creationId="{C23E6C48-791B-BC4A-7313-58E3E4F72BB9}"/>
          </ac:spMkLst>
        </pc:spChg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062621115" sldId="375"/>
            <ac:spMk id="5" creationId="{47E18BC5-96DF-6456-2EA8-693B69C549EC}"/>
          </ac:spMkLst>
        </pc:spChg>
      </pc:sldChg>
      <pc:sldChg chg="add del">
        <pc:chgData name="Mr. Nobody" userId="d01bf465fa7352d1" providerId="LiveId" clId="{D049A15A-0780-0F41-9454-62F3CF165369}" dt="2025-04-29T15:21:25.765" v="1472" actId="2696"/>
        <pc:sldMkLst>
          <pc:docMk/>
          <pc:sldMk cId="2804178730" sldId="376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3218106996" sldId="376"/>
        </pc:sldMkLst>
        <pc:spChg chg="mod">
          <ac:chgData name="Mr. Nobody" userId="d01bf465fa7352d1" providerId="LiveId" clId="{D049A15A-0780-0F41-9454-62F3CF165369}" dt="2025-04-29T15:21:53.029" v="1483" actId="207"/>
          <ac:spMkLst>
            <pc:docMk/>
            <pc:sldMk cId="3218106996" sldId="376"/>
            <ac:spMk id="3" creationId="{2A7B4689-10C2-05DC-76B3-CDC2A19ABB60}"/>
          </ac:spMkLst>
        </pc:spChg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218106996" sldId="376"/>
            <ac:spMk id="5" creationId="{E43C7236-2351-563D-520C-1E53FB0F417F}"/>
          </ac:spMkLst>
        </pc:spChg>
      </pc:sldChg>
      <pc:sldChg chg="add del">
        <pc:chgData name="Mr. Nobody" userId="d01bf465fa7352d1" providerId="LiveId" clId="{D049A15A-0780-0F41-9454-62F3CF165369}" dt="2025-04-29T15:21:25.754" v="1469" actId="2696"/>
        <pc:sldMkLst>
          <pc:docMk/>
          <pc:sldMk cId="2585116369" sldId="377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3777125602" sldId="377"/>
        </pc:sldMkLst>
        <pc:spChg chg="mod">
          <ac:chgData name="Mr. Nobody" userId="d01bf465fa7352d1" providerId="LiveId" clId="{D049A15A-0780-0F41-9454-62F3CF165369}" dt="2025-04-29T15:22:02.866" v="1485" actId="207"/>
          <ac:spMkLst>
            <pc:docMk/>
            <pc:sldMk cId="3777125602" sldId="377"/>
            <ac:spMk id="3" creationId="{B0CC79FD-6B83-60E8-571F-B5216B433FA1}"/>
          </ac:spMkLst>
        </pc:spChg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777125602" sldId="377"/>
            <ac:spMk id="5" creationId="{FEA76173-0FBB-408D-129F-82F0CD364ED1}"/>
          </ac:spMkLst>
        </pc:spChg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501921097" sldId="378"/>
        </pc:sldMkLst>
        <pc:spChg chg="mod">
          <ac:chgData name="Mr. Nobody" userId="d01bf465fa7352d1" providerId="LiveId" clId="{D049A15A-0780-0F41-9454-62F3CF165369}" dt="2025-04-29T15:22:10.654" v="1487" actId="207"/>
          <ac:spMkLst>
            <pc:docMk/>
            <pc:sldMk cId="501921097" sldId="378"/>
            <ac:spMk id="3" creationId="{62E76170-FD45-4A1C-81A2-5A0814B52549}"/>
          </ac:spMkLst>
        </pc:spChg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501921097" sldId="378"/>
            <ac:spMk id="5" creationId="{C62E8DFD-8F9A-B1A1-C7A9-0599EB31FBE5}"/>
          </ac:spMkLst>
        </pc:spChg>
      </pc:sldChg>
      <pc:sldChg chg="add del">
        <pc:chgData name="Mr. Nobody" userId="d01bf465fa7352d1" providerId="LiveId" clId="{D049A15A-0780-0F41-9454-62F3CF165369}" dt="2025-04-29T15:21:25.753" v="1468" actId="2696"/>
        <pc:sldMkLst>
          <pc:docMk/>
          <pc:sldMk cId="2378895786" sldId="378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610714851" sldId="379"/>
        </pc:sldMkLst>
        <pc:spChg chg="mod">
          <ac:chgData name="Mr. Nobody" userId="d01bf465fa7352d1" providerId="LiveId" clId="{D049A15A-0780-0F41-9454-62F3CF165369}" dt="2025-04-29T15:22:19.739" v="1489" actId="207"/>
          <ac:spMkLst>
            <pc:docMk/>
            <pc:sldMk cId="610714851" sldId="379"/>
            <ac:spMk id="3" creationId="{B865C398-CC0B-CF0A-EA9E-54761C7D24E6}"/>
          </ac:spMkLst>
        </pc:spChg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610714851" sldId="379"/>
            <ac:spMk id="5" creationId="{8F1E4E3A-5F5B-046B-5816-6C6AAD46F581}"/>
          </ac:spMkLst>
        </pc:spChg>
      </pc:sldChg>
      <pc:sldChg chg="add del">
        <pc:chgData name="Mr. Nobody" userId="d01bf465fa7352d1" providerId="LiveId" clId="{D049A15A-0780-0F41-9454-62F3CF165369}" dt="2025-04-29T15:21:25.756" v="1471" actId="2696"/>
        <pc:sldMkLst>
          <pc:docMk/>
          <pc:sldMk cId="1014118856" sldId="379"/>
        </pc:sldMkLst>
      </pc:sldChg>
      <pc:sldChg chg="add del">
        <pc:chgData name="Mr. Nobody" userId="d01bf465fa7352d1" providerId="LiveId" clId="{D049A15A-0780-0F41-9454-62F3CF165369}" dt="2025-04-29T15:21:25.755" v="1470" actId="2696"/>
        <pc:sldMkLst>
          <pc:docMk/>
          <pc:sldMk cId="3912709326" sldId="380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4230412053" sldId="380"/>
        </pc:sldMkLst>
        <pc:spChg chg="mod">
          <ac:chgData name="Mr. Nobody" userId="d01bf465fa7352d1" providerId="LiveId" clId="{D049A15A-0780-0F41-9454-62F3CF165369}" dt="2025-04-29T15:22:24.291" v="1490" actId="207"/>
          <ac:spMkLst>
            <pc:docMk/>
            <pc:sldMk cId="4230412053" sldId="380"/>
            <ac:spMk id="3" creationId="{6C0401BE-8228-B8E4-E69F-FCDE1294ED6D}"/>
          </ac:spMkLst>
        </pc:spChg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4230412053" sldId="380"/>
            <ac:spMk id="5" creationId="{E12A3FE6-A1D0-4D69-5C2C-D2E13B3DD0A6}"/>
          </ac:spMkLst>
        </pc:spChg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2518892328" sldId="381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2911288865" sldId="382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2623464232" sldId="383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2167959116" sldId="384"/>
        </pc:sldMkLst>
      </pc:sldChg>
      <pc:sldChg chg="addSp delSp modSp add mod">
        <pc:chgData name="Mr. Nobody" userId="d01bf465fa7352d1" providerId="LiveId" clId="{D049A15A-0780-0F41-9454-62F3CF165369}" dt="2025-05-12T16:03:54.229" v="2435"/>
        <pc:sldMkLst>
          <pc:docMk/>
          <pc:sldMk cId="2040877798" sldId="385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1831595110" sldId="386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388780459" sldId="387"/>
        </pc:sldMkLst>
      </pc:sldChg>
      <pc:sldChg chg="addSp delSp modSp add mod">
        <pc:chgData name="Mr. Nobody" userId="d01bf465fa7352d1" providerId="LiveId" clId="{D049A15A-0780-0F41-9454-62F3CF165369}" dt="2025-05-12T16:03:54.229" v="2435"/>
        <pc:sldMkLst>
          <pc:docMk/>
          <pc:sldMk cId="2898106263" sldId="38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940483503" sldId="38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773802594" sldId="39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191716974" sldId="39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266248987" sldId="39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903878292" sldId="39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891333199" sldId="39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00031124" sldId="39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355081590" sldId="39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775298493" sldId="39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401288851" sldId="39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06239124" sldId="39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107136943" sldId="400"/>
        </pc:sldMkLst>
      </pc:sldChg>
      <pc:sldMasterChg chg="addSp delSp modSp mod modSldLayout">
        <pc:chgData name="Mr. Nobody" userId="d01bf465fa7352d1" providerId="LiveId" clId="{D049A15A-0780-0F41-9454-62F3CF165369}" dt="2025-05-12T16:02:39.037" v="2434"/>
        <pc:sldMasterMkLst>
          <pc:docMk/>
          <pc:sldMasterMk cId="2344543787" sldId="2147483648"/>
        </pc:sldMasterMkLst>
        <pc:spChg chg="add mod">
          <ac:chgData name="Mr. Nobody" userId="d01bf465fa7352d1" providerId="LiveId" clId="{D049A15A-0780-0F41-9454-62F3CF165369}" dt="2025-05-12T16:02:39.037" v="2434"/>
          <ac:spMkLst>
            <pc:docMk/>
            <pc:sldMasterMk cId="2344543787" sldId="2147483648"/>
            <ac:spMk id="10" creationId="{BB8F7A19-9657-D7FE-94FF-F4E13F1B99E6}"/>
          </ac:spMkLst>
        </pc:spChg>
        <pc:picChg chg="mod">
          <ac:chgData name="Mr. Nobody" userId="d01bf465fa7352d1" providerId="LiveId" clId="{D049A15A-0780-0F41-9454-62F3CF165369}" dt="2025-04-25T18:46:04.084" v="1021" actId="29295"/>
          <ac:picMkLst>
            <pc:docMk/>
            <pc:sldMasterMk cId="2344543787" sldId="2147483648"/>
            <ac:picMk id="9" creationId="{44B4828C-CA83-8367-17E7-60F2AEC06EF2}"/>
          </ac:picMkLst>
        </pc:picChg>
        <pc:sldLayoutChg chg="addSp delSp modSp">
          <pc:chgData name="Mr. Nobody" userId="d01bf465fa7352d1" providerId="LiveId" clId="{D049A15A-0780-0F41-9454-62F3CF165369}" dt="2025-05-12T16:01:43.639" v="2424"/>
          <pc:sldLayoutMkLst>
            <pc:docMk/>
            <pc:sldMasterMk cId="2344543787" sldId="2147483648"/>
            <pc:sldLayoutMk cId="2083556086" sldId="2147483649"/>
          </pc:sldLayoutMkLst>
        </pc:sldLayoutChg>
      </pc:sldMasterChg>
      <pc:sldMasterChg chg="new del mod addSldLayout">
        <pc:chgData name="Mr. Nobody" userId="d01bf465fa7352d1" providerId="LiveId" clId="{D049A15A-0780-0F41-9454-62F3CF165369}" dt="2025-05-12T16:02:22.538" v="2431" actId="2696"/>
        <pc:sldMasterMkLst>
          <pc:docMk/>
          <pc:sldMasterMk cId="1745217582" sldId="2147483660"/>
        </pc:sldMasterMkLst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3706292104" sldId="2147483661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1115610408" sldId="2147483662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3066113988" sldId="2147483663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2300331430" sldId="2147483664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1008747660" sldId="2147483665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1906615090" sldId="2147483666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2713008359" sldId="2147483667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3182813077" sldId="2147483668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1138704356" sldId="2147483669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3848709780" sldId="2147483670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4075637287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C63378-868B-5E49-7069-E61CF454EE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CBC7-8D58-F3EB-4EA4-D86439F1E3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047C5-8012-E045-A3FA-DF507FEA7DD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C4D1-CA8D-E129-AE3B-00BF34FDCE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CCF03-81D2-EEF9-B491-FC50CC2A63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A7A7D-F5E5-054C-AAA2-86064FE8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2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8F19A-ACF1-524E-9221-2080DA318DB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35BCB-344B-2648-B551-F0CBED91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5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982451-4B5D-5261-5B9B-D413168ED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44358-F316-FCA7-4565-91E7BF60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55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E226-E534-51A3-2D3F-F9AB1845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B3603-9C0D-4455-86C7-2B5A31DA9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8C70-937C-603A-4C23-192F4723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6EE2-CABB-6F16-69C0-0664967A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2063-DB66-D062-163C-34BFC1BE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4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16B81-2808-32F4-5EAB-A9C6579B7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6B5F-1047-A074-ECD6-9BC2A6491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2EE9-0389-CCA8-5967-BD9CA354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D8B20-B71F-8525-F940-29888B46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C2E14-67B6-2EB1-5C9B-596A2194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3F1F-EB1B-889E-A22F-D8E61D6A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FD94-70E0-5142-F519-E960FBC6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FED8B-18A9-52AD-9B84-198E04D3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10295-33E1-7A09-8AA3-382AFC90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C3098-EEC1-787A-52D6-6E04F336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B60E-9DCF-EB06-1356-2AA5100F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ACF2D-01B2-565E-7BD4-1DAE05EA4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A077-B3CD-5BDF-08BA-817292BE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59AD-FE5A-14AD-22BD-B60AA510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540F-7EC9-891B-049A-80D6A8A9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9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58DF-A9B5-3241-29B1-CA1A6F6E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B6EB-C59B-54DD-3FD6-119599769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C9D4A-5B67-1835-8E3E-541973D5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19C56-6057-BC73-6E0C-67672868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6AE6-26AF-9ED0-F125-A5F6C8A0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20D7-37D6-B1CA-9BAE-EC18C552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3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FE8C-C47B-CEC3-0A7C-94F12C55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568B3-3294-FBC4-81FD-421939AD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4249B-9165-4AA7-0CA6-96D30F9CE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5C501-A9DA-3E64-7A7C-17F04CC7C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8B916-E010-88C2-5D80-C2D96DF71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93333-4AFB-B8D0-7E6A-0E6D57F9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3DE17-3A63-AC21-317A-696710AA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4073D-561B-C67C-9170-D9126CFC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015F-6ED2-8E5A-99DA-2B7028D0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1F57F-6EE0-7776-2D95-6768B76A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50DF-30E5-CE4B-6353-5FEAB025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39975-E346-C3E7-99F5-B34FE267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6E8EF-E1CD-7B8B-BFB1-161A74C3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248A5-87D2-0410-8E2B-BB50EE91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B0884-F0D9-079D-50CD-552FED7F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8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C1AE-0098-7B58-1A8A-E9286322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C996-B9D5-A115-36EF-2258660E0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1CDC4-2EF0-3334-DC28-CA380BC5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AF34-D0E2-8D4D-3127-B1BD546D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6F60-73A6-E3D8-A4C5-98A9C3E8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B8654-7FA7-A565-AF82-F663ABA6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A8DA-EF8B-02EA-7C6B-BA626BC2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0CFE3-6715-AD21-1D2A-B11CDE62D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0F24F-533C-1795-CDE6-807870EE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B49E3-5100-30E0-AFB2-CDA6399A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1C4CE-DF7E-ED3E-1015-B7B4534E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5FA65-59C4-B296-BFDA-4DE32F80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6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4E271-DAC3-6A6B-545F-6E5DDF03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7F5D5-0BB0-418D-4336-AB7B9950E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4B4828C-CA83-8367-17E7-60F2AEC06EF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552" y="91440"/>
            <a:ext cx="1971456" cy="39641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8F7A19-9657-D7FE-94FF-F4E13F1B9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9CD38-6127-FB46-8366-09EDDA7D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6E8E5070-2DBC-D630-29E1-24AA92D025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447FE-EB38-4DB0-6D20-8301A1235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K-12 Microelectronic Workshop</a:t>
            </a:r>
            <a:br>
              <a:rPr lang="en-US" sz="5400"/>
            </a:br>
            <a:r>
              <a:rPr lang="en-US" sz="4000">
                <a:solidFill>
                  <a:srgbClr val="00979D"/>
                </a:solidFill>
                <a:latin typeface="Fira Code" panose="020F0502020204030204" pitchFamily="49" charset="0"/>
                <a:ea typeface="Fira Code" panose="020F0502020204030204" pitchFamily="49" charset="0"/>
                <a:cs typeface="Fira Code" panose="020F0502020204030204" pitchFamily="49" charset="0"/>
              </a:rPr>
              <a:t>Arduino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D25DF-43A0-144B-A600-40CE7BA57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9249" y="3741409"/>
            <a:ext cx="5813502" cy="1579150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4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struct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instructor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			</a:t>
            </a:r>
            <a:r>
              <a:rPr lang="en-US" sz="14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 = </a:t>
            </a:r>
            <a:r>
              <a:rPr lang="en-US" sz="14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“Yi Liu”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			</a:t>
            </a:r>
            <a:r>
              <a:rPr lang="en-US" sz="14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department = </a:t>
            </a:r>
            <a:r>
              <a:rPr lang="en-US" sz="14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“Mechanical Engineering”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			</a:t>
            </a:r>
            <a:r>
              <a:rPr lang="en-US" sz="14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university = </a:t>
            </a:r>
            <a:r>
              <a:rPr lang="en-US" sz="14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“University of Vermont”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		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362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AE9F6-637A-86B8-DA88-FE1C3C6D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546C-52AC-F32E-3FC7-A1B74D0F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What is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B4689-10C2-05DC-76B3-CDC2A19A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open-source electronics platform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consists hardware and software</a:t>
            </a:r>
          </a:p>
          <a:p>
            <a:pPr>
              <a:spcBef>
                <a:spcPts val="1200"/>
              </a:spcBef>
            </a:pPr>
            <a:r>
              <a:rPr lang="en-US"/>
              <a:t>uses </a:t>
            </a:r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C++</a:t>
            </a:r>
          </a:p>
          <a:p>
            <a:endParaRPr lang="en-US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0CB241A0-7BDF-28FF-FEDA-5945A5C9DD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C7236-2351-563D-520C-1E53FB0F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0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66AC-C7DF-19CB-CD72-3AE1A0DDC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86A5-5ABF-D07E-9FCA-82428EE2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What is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79FD-6B83-60E8-571F-B5216B43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open-source electronics platform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consists hardware and software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uses 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C++</a:t>
            </a:r>
          </a:p>
          <a:p>
            <a:pPr>
              <a:spcBef>
                <a:spcPts val="1200"/>
              </a:spcBef>
            </a:pPr>
            <a:r>
              <a:rPr lang="en-US">
                <a:ea typeface="Fira Code" panose="020B0809050000020004" pitchFamily="49" charset="0"/>
                <a:cs typeface="Fira Code" panose="020B0809050000020004" pitchFamily="49" charset="0"/>
              </a:rPr>
              <a:t>reads sensors</a:t>
            </a:r>
          </a:p>
          <a:p>
            <a:endParaRPr lang="en-US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42187CAC-4EA2-3C7D-CF58-6FD93B80B6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76173-0FBB-408D-129F-82F0CD36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2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D00AC-7285-61C7-C95F-B7D93CDA6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AB22-83AE-7BC9-E205-16E1746A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What is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6170-FD45-4A1C-81A2-5A0814B52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open-source electronics platform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consists hardware and software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uses 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C++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reads sensors</a:t>
            </a:r>
          </a:p>
          <a:p>
            <a:pPr>
              <a:spcBef>
                <a:spcPts val="1200"/>
              </a:spcBef>
            </a:pPr>
            <a:r>
              <a:rPr lang="en-US">
                <a:ea typeface="Fira Code" panose="020B0809050000020004" pitchFamily="49" charset="0"/>
                <a:cs typeface="Fira Code" panose="020B0809050000020004" pitchFamily="49" charset="0"/>
              </a:rPr>
              <a:t>processes data</a:t>
            </a:r>
          </a:p>
          <a:p>
            <a:endParaRPr lang="en-US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D46AD649-9BD2-C194-5566-719EC17F09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E8DFD-8F9A-B1A1-C7A9-0599EB31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2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AD546-7B9D-210C-1383-9BA7AD1B2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6C4-7997-6D68-8795-0A7C6A12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What is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C398-CC0B-CF0A-EA9E-54761C7D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open-source electronics platform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consists hardware and software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uses 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C++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reads sensors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processes data</a:t>
            </a:r>
          </a:p>
          <a:p>
            <a:pPr>
              <a:spcBef>
                <a:spcPts val="1200"/>
              </a:spcBef>
            </a:pPr>
            <a:r>
              <a:rPr lang="en-US">
                <a:ea typeface="Fira Code" panose="020B0809050000020004" pitchFamily="49" charset="0"/>
                <a:cs typeface="Fira Code" panose="020B0809050000020004" pitchFamily="49" charset="0"/>
              </a:rPr>
              <a:t>controls outputs</a:t>
            </a:r>
          </a:p>
          <a:p>
            <a:endParaRPr lang="en-US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8FEA4ECF-B6C5-F39E-1D98-ACC9D68A6E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E4E3A-5F5B-046B-5816-6C6AAD46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135DA-6C3D-5CBB-05ED-2F462639B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906B-2C03-2612-8EC6-6B0CFCE4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What is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01BE-8228-B8E4-E69F-FCDE1294E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open-source electronics platform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consists hardware and software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uses 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C++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reads sensors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processes data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controls outputs</a:t>
            </a:r>
          </a:p>
          <a:p>
            <a:pPr>
              <a:spcBef>
                <a:spcPts val="1200"/>
              </a:spcBef>
            </a:pPr>
            <a:r>
              <a:rPr lang="en-US">
                <a:ea typeface="Fira Code" panose="020B0809050000020004" pitchFamily="49" charset="0"/>
                <a:cs typeface="Fira Code" panose="020B0809050000020004" pitchFamily="49" charset="0"/>
              </a:rPr>
              <a:t>embedded development platform</a:t>
            </a:r>
            <a:endParaRPr lang="en-US"/>
          </a:p>
          <a:p>
            <a:endParaRPr lang="en-US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458138A6-3A53-293E-734A-6A6FF27FDB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A3FE6-A1D0-4D69-5C2C-D2E13B3D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12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944ED-6063-1F2A-BEF8-DD764CA33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E077-F722-D9D9-9035-39843B37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8E98-7439-D9F5-D28A-B17D4452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1.1 What is Arduino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00979D"/>
                </a:solidFill>
              </a:rPr>
              <a:t>1.2 Embedded system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1.3 Hardware — Arduino board components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1.4 Software — Arduino IDE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1.5 Summary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0DA6B77F-6634-C642-5464-839A98A1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41AD3-EBBD-36BF-2AF7-5314D53C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7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6722-D633-F2EF-30F4-DFB13D6D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Embedded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78BDE0-A67E-8CED-EDCB-8C187B0475B6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6160305" cy="478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/>
              <a:t>Purpose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designed for specific task</a:t>
            </a:r>
          </a:p>
          <a:p>
            <a:pPr lvl="2">
              <a:spcBef>
                <a:spcPts val="1200"/>
              </a:spcBef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washing machine</a:t>
            </a:r>
          </a:p>
          <a:p>
            <a:pPr lvl="2">
              <a:spcBef>
                <a:spcPts val="1200"/>
              </a:spcBef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car’s braking system</a:t>
            </a:r>
          </a:p>
          <a:p>
            <a:pPr lvl="2">
              <a:spcBef>
                <a:spcPts val="1200"/>
              </a:spcBef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pacemaker</a:t>
            </a:r>
          </a:p>
        </p:txBody>
      </p:sp>
      <p:pic>
        <p:nvPicPr>
          <p:cNvPr id="3" name="Picture 2" descr="Bullseye with solid fill">
            <a:extLst>
              <a:ext uri="{FF2B5EF4-FFF2-40B4-BE49-F238E27FC236}">
                <a16:creationId xmlns:a16="http://schemas.microsoft.com/office/drawing/2014/main" id="{E6AF1B7F-DDDB-CE2E-30B1-E8CE823B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66179-7783-EE4E-7B47-BE96D8FD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B0BB8-6670-EAD4-9F84-60538FE97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2AA3-1A9E-02EA-6F1A-DA23CE32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Embedded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DC59E9-3408-DDFA-1F8C-CC46AC76E2A9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6160305" cy="478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Purpose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designed for specific task</a:t>
            </a:r>
          </a:p>
          <a:p>
            <a:pPr lvl="2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washing machine</a:t>
            </a:r>
          </a:p>
          <a:p>
            <a:pPr lvl="2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car’s braking system</a:t>
            </a:r>
          </a:p>
          <a:p>
            <a:pPr lvl="2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pacemaker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User interaction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works in the background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little or no direct user control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3" name="Picture 2" descr="Double Tap Gesture with solid fill">
            <a:extLst>
              <a:ext uri="{FF2B5EF4-FFF2-40B4-BE49-F238E27FC236}">
                <a16:creationId xmlns:a16="http://schemas.microsoft.com/office/drawing/2014/main" id="{9C3523FA-8FD0-8FEE-A98E-B64F57F6D2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1EBAF-9477-15E9-5F66-54EFD26F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5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458A8-460A-51F8-2F7F-F5596AFA2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C928-28F5-4FC5-F78A-20EA33A1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Embedded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A642B8-22AE-DED0-20A5-10C557239562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6160305" cy="478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/>
              <a:t>Power consumption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optimized for low power use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for energy-critical applications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5" name="Picture 4" descr="Battery charging with solid fill">
            <a:extLst>
              <a:ext uri="{FF2B5EF4-FFF2-40B4-BE49-F238E27FC236}">
                <a16:creationId xmlns:a16="http://schemas.microsoft.com/office/drawing/2014/main" id="{98E04538-E71D-04CC-30F2-6A2136820F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AE035-7A7C-C4FA-B216-81C7DD58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C53E2-5CE3-FAA0-D9BC-76AF62139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2BBF-AB75-2801-D382-71B15C6B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Embedded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75212E-3460-9D69-67DE-1E9B886A26CC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6160305" cy="478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Power consumption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optimized for low power use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for energy-critical applications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Software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runs Real-Time Operating System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limited or no updates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3" name="Picture 2" descr="Cmd Terminal with solid fill">
            <a:extLst>
              <a:ext uri="{FF2B5EF4-FFF2-40B4-BE49-F238E27FC236}">
                <a16:creationId xmlns:a16="http://schemas.microsoft.com/office/drawing/2014/main" id="{160F913B-2AA8-1CB1-AE28-FD7695380D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7EDBA-E43F-C19E-6B8D-3282FCA9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4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197E-9A13-3C17-7CD6-4384C09B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166-1535-8EEC-8EF4-721138C1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1.1 What is Arduino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1.2 Embedded system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1.3 Hardware — Arduino board components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1.4 Software — Arduino IDE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1.5 Summary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DA5958AE-0F4F-D7AB-C80F-088FDBE81D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8C1A0-D969-D571-9CE2-32E5DA6F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3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2EE01-7731-0EB3-FF0A-D15C998CC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C78F-9231-3968-460B-3E31FDC6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Embedded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EAB620-4C38-961A-781A-C39B3AA0B6DE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6160305" cy="478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Power consumption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optimized for low power use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for energy-critical applications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Software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runs Real-Time Operating System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limited or no updates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Hardware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low-power microcontroller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minimal memory</a:t>
            </a:r>
          </a:p>
          <a:p>
            <a:pPr lvl="1">
              <a:spcBef>
                <a:spcPts val="1200"/>
              </a:spcBef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3" name="Picture 2" descr="Processor with solid fill">
            <a:extLst>
              <a:ext uri="{FF2B5EF4-FFF2-40B4-BE49-F238E27FC236}">
                <a16:creationId xmlns:a16="http://schemas.microsoft.com/office/drawing/2014/main" id="{4BA85898-92D2-3EAB-A9FF-B82921DF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769B1-094E-C211-B0E7-D1AD79D3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DFA9B-0A75-0908-A00D-E8DC178A3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A7B0-FD39-0F6F-DCE2-8E47FE21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1ABCE-B2C4-053E-6B25-4AF8D4C7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1.1 What is Arduino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1.2 Embedded system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00979D"/>
                </a:solidFill>
              </a:rPr>
              <a:t>1.3 Hardware — Arduino board components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1.4 Software — Arduino IDE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1.5 Summary</a:t>
            </a:r>
          </a:p>
          <a:p>
            <a:pPr lvl="1">
              <a:spcBef>
                <a:spcPts val="1200"/>
              </a:spcBef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FCDB817A-CC7A-E965-1F7F-E1325F8D48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7E17A-E09D-36CA-5472-3C9E10EF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69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EF07-2146-202E-F2F8-748E51AC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1.3 Hardware — Arduino board components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102DF-AC52-3C39-426B-377459D9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91" y="2092297"/>
            <a:ext cx="5091758" cy="35607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C2035-A4B9-AFAF-1A0E-3F0A39E1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F3E04-2540-1B9E-3E50-FA6A70184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B2E9-B96B-8D0F-3E94-7582C67D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1.3 Hardware — Arduino board components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4006C7-60C6-4595-3CB3-F345BB0CF87C}"/>
              </a:ext>
            </a:extLst>
          </p:cNvPr>
          <p:cNvGrpSpPr/>
          <p:nvPr/>
        </p:nvGrpSpPr>
        <p:grpSpPr>
          <a:xfrm>
            <a:off x="989238" y="2092297"/>
            <a:ext cx="10244390" cy="3560700"/>
            <a:chOff x="989238" y="2092297"/>
            <a:chExt cx="10244390" cy="35607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A4FB31-E8C6-342C-1E19-680627BEB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391" y="2092297"/>
              <a:ext cx="5091758" cy="35607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BD26D7-2196-CF8D-B731-D4601996B944}"/>
                </a:ext>
              </a:extLst>
            </p:cNvPr>
            <p:cNvSpPr/>
            <p:nvPr/>
          </p:nvSpPr>
          <p:spPr>
            <a:xfrm>
              <a:off x="3566391" y="2659407"/>
              <a:ext cx="1117719" cy="811317"/>
            </a:xfrm>
            <a:prstGeom prst="rect">
              <a:avLst/>
            </a:prstGeom>
            <a:noFill/>
            <a:ln w="57150">
              <a:solidFill>
                <a:srgbClr val="E635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909234-1D65-F89C-B81C-A0FEB3594435}"/>
                </a:ext>
              </a:extLst>
            </p:cNvPr>
            <p:cNvSpPr/>
            <p:nvPr/>
          </p:nvSpPr>
          <p:spPr>
            <a:xfrm>
              <a:off x="3870529" y="4756167"/>
              <a:ext cx="1000217" cy="669617"/>
            </a:xfrm>
            <a:prstGeom prst="rect">
              <a:avLst/>
            </a:prstGeom>
            <a:noFill/>
            <a:ln w="57150">
              <a:solidFill>
                <a:srgbClr val="E635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DE8C9C-05A5-EE5D-CBD4-7400DD187DF2}"/>
                </a:ext>
              </a:extLst>
            </p:cNvPr>
            <p:cNvSpPr/>
            <p:nvPr/>
          </p:nvSpPr>
          <p:spPr>
            <a:xfrm>
              <a:off x="5966400" y="4222070"/>
              <a:ext cx="2412744" cy="669616"/>
            </a:xfrm>
            <a:prstGeom prst="rect">
              <a:avLst/>
            </a:prstGeom>
            <a:noFill/>
            <a:ln w="57150">
              <a:solidFill>
                <a:srgbClr val="E635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E4920C-391B-12AC-8879-69918F7EB5D7}"/>
                </a:ext>
              </a:extLst>
            </p:cNvPr>
            <p:cNvCxnSpPr>
              <a:cxnSpLocks/>
              <a:stCxn id="9" idx="1"/>
              <a:endCxn id="27" idx="3"/>
            </p:cNvCxnSpPr>
            <p:nvPr/>
          </p:nvCxnSpPr>
          <p:spPr>
            <a:xfrm flipH="1" flipV="1">
              <a:off x="3224273" y="3065064"/>
              <a:ext cx="342119" cy="1"/>
            </a:xfrm>
            <a:prstGeom prst="line">
              <a:avLst/>
            </a:prstGeom>
            <a:ln w="57150">
              <a:solidFill>
                <a:srgbClr val="E6352B"/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339D55-0E2B-69AC-6D50-72A9073EE887}"/>
                </a:ext>
              </a:extLst>
            </p:cNvPr>
            <p:cNvSpPr txBox="1"/>
            <p:nvPr/>
          </p:nvSpPr>
          <p:spPr>
            <a:xfrm>
              <a:off x="989238" y="2834231"/>
              <a:ext cx="2235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USB Connector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571C9D-5180-3E2E-BA07-AD1E7AF4B3A8}"/>
                </a:ext>
              </a:extLst>
            </p:cNvPr>
            <p:cNvCxnSpPr>
              <a:cxnSpLocks/>
              <a:stCxn id="12" idx="1"/>
              <a:endCxn id="43" idx="3"/>
            </p:cNvCxnSpPr>
            <p:nvPr/>
          </p:nvCxnSpPr>
          <p:spPr>
            <a:xfrm flipH="1" flipV="1">
              <a:off x="3224271" y="5090976"/>
              <a:ext cx="646258" cy="1"/>
            </a:xfrm>
            <a:prstGeom prst="line">
              <a:avLst/>
            </a:prstGeom>
            <a:ln w="57150">
              <a:solidFill>
                <a:srgbClr val="E6352B"/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07FA44-647B-11D7-289B-D8D96091B206}"/>
                </a:ext>
              </a:extLst>
            </p:cNvPr>
            <p:cNvSpPr txBox="1"/>
            <p:nvPr/>
          </p:nvSpPr>
          <p:spPr>
            <a:xfrm>
              <a:off x="1119015" y="4860142"/>
              <a:ext cx="2105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DC Barrel Jack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3C591B-3EAA-BC05-ABFA-F9F2FAC47820}"/>
                </a:ext>
              </a:extLst>
            </p:cNvPr>
            <p:cNvSpPr txBox="1"/>
            <p:nvPr/>
          </p:nvSpPr>
          <p:spPr>
            <a:xfrm>
              <a:off x="9007185" y="4324823"/>
              <a:ext cx="2226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Microcontroller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67B058A-408F-5AF4-49D1-35FA7666D552}"/>
                </a:ext>
              </a:extLst>
            </p:cNvPr>
            <p:cNvCxnSpPr>
              <a:cxnSpLocks/>
              <a:stCxn id="13" idx="3"/>
              <a:endCxn id="83" idx="1"/>
            </p:cNvCxnSpPr>
            <p:nvPr/>
          </p:nvCxnSpPr>
          <p:spPr>
            <a:xfrm flipV="1">
              <a:off x="8379144" y="4555656"/>
              <a:ext cx="628041" cy="1222"/>
            </a:xfrm>
            <a:prstGeom prst="line">
              <a:avLst/>
            </a:prstGeom>
            <a:ln w="57150">
              <a:solidFill>
                <a:srgbClr val="E6352B"/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8716F-840B-C4F9-5A3A-6FC1BA8F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2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E3967-EC11-E7C3-E3B8-009D404C9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7266-7248-4A91-358A-1872DEF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1.3 Hardware — Arduino board components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6D0719-71D7-1EFA-109B-8F3DD798AB56}"/>
              </a:ext>
            </a:extLst>
          </p:cNvPr>
          <p:cNvGrpSpPr/>
          <p:nvPr/>
        </p:nvGrpSpPr>
        <p:grpSpPr>
          <a:xfrm>
            <a:off x="727564" y="2092298"/>
            <a:ext cx="10506064" cy="3560701"/>
            <a:chOff x="727564" y="2092298"/>
            <a:chExt cx="10506064" cy="35607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918EB0-DB46-B1DE-C3F9-41733A136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391" y="2092298"/>
              <a:ext cx="5091758" cy="356070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F334C7-C982-9A51-560D-8DEFF4A97058}"/>
                </a:ext>
              </a:extLst>
            </p:cNvPr>
            <p:cNvSpPr/>
            <p:nvPr/>
          </p:nvSpPr>
          <p:spPr>
            <a:xfrm>
              <a:off x="3566391" y="2659407"/>
              <a:ext cx="1117719" cy="811317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850A7D-7549-967B-EA2D-73B0B76AE048}"/>
                </a:ext>
              </a:extLst>
            </p:cNvPr>
            <p:cNvSpPr/>
            <p:nvPr/>
          </p:nvSpPr>
          <p:spPr>
            <a:xfrm>
              <a:off x="4955333" y="3725174"/>
              <a:ext cx="787862" cy="370680"/>
            </a:xfrm>
            <a:prstGeom prst="rect">
              <a:avLst/>
            </a:prstGeom>
            <a:noFill/>
            <a:ln w="57150">
              <a:solidFill>
                <a:srgbClr val="E635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3730EF-E298-8565-1974-E7E8DA9EDBE1}"/>
                </a:ext>
              </a:extLst>
            </p:cNvPr>
            <p:cNvSpPr/>
            <p:nvPr/>
          </p:nvSpPr>
          <p:spPr>
            <a:xfrm>
              <a:off x="3870529" y="4756168"/>
              <a:ext cx="1000217" cy="669617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7821DC-85E6-39A9-144C-8D88609C7767}"/>
                </a:ext>
              </a:extLst>
            </p:cNvPr>
            <p:cNvSpPr/>
            <p:nvPr/>
          </p:nvSpPr>
          <p:spPr>
            <a:xfrm>
              <a:off x="5966400" y="4222070"/>
              <a:ext cx="2412744" cy="669616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3B87C0-2730-FD6C-BFF1-7D2F5DC21139}"/>
                </a:ext>
              </a:extLst>
            </p:cNvPr>
            <p:cNvCxnSpPr>
              <a:cxnSpLocks/>
              <a:stCxn id="9" idx="1"/>
              <a:endCxn id="27" idx="3"/>
            </p:cNvCxnSpPr>
            <p:nvPr/>
          </p:nvCxnSpPr>
          <p:spPr>
            <a:xfrm flipH="1" flipV="1">
              <a:off x="3224273" y="3065064"/>
              <a:ext cx="342119" cy="1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6AC296-D8D1-D6DF-3C18-F91B41556F99}"/>
                </a:ext>
              </a:extLst>
            </p:cNvPr>
            <p:cNvSpPr txBox="1"/>
            <p:nvPr/>
          </p:nvSpPr>
          <p:spPr>
            <a:xfrm>
              <a:off x="989238" y="2834232"/>
              <a:ext cx="2235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USB Connector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A5BE19-42AD-E117-13B1-C30789D99019}"/>
                </a:ext>
              </a:extLst>
            </p:cNvPr>
            <p:cNvCxnSpPr>
              <a:cxnSpLocks/>
              <a:stCxn id="11" idx="1"/>
              <a:endCxn id="40" idx="3"/>
            </p:cNvCxnSpPr>
            <p:nvPr/>
          </p:nvCxnSpPr>
          <p:spPr>
            <a:xfrm flipH="1">
              <a:off x="3224273" y="3910514"/>
              <a:ext cx="1731060" cy="0"/>
            </a:xfrm>
            <a:prstGeom prst="line">
              <a:avLst/>
            </a:prstGeom>
            <a:ln w="57150">
              <a:solidFill>
                <a:srgbClr val="E6352B"/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4C787E-FBF9-7CB3-B509-C7CE6C09BDA5}"/>
                </a:ext>
              </a:extLst>
            </p:cNvPr>
            <p:cNvCxnSpPr>
              <a:cxnSpLocks/>
              <a:stCxn id="12" idx="1"/>
              <a:endCxn id="43" idx="3"/>
            </p:cNvCxnSpPr>
            <p:nvPr/>
          </p:nvCxnSpPr>
          <p:spPr>
            <a:xfrm flipH="1" flipV="1">
              <a:off x="3224271" y="5090977"/>
              <a:ext cx="646258" cy="1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3B77B2-884E-173B-F0B2-ACA656914FF6}"/>
                </a:ext>
              </a:extLst>
            </p:cNvPr>
            <p:cNvSpPr txBox="1"/>
            <p:nvPr/>
          </p:nvSpPr>
          <p:spPr>
            <a:xfrm>
              <a:off x="727564" y="3685823"/>
              <a:ext cx="2496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Crystal Oscillator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A129D4-8347-000A-2EAE-9708375D7304}"/>
                </a:ext>
              </a:extLst>
            </p:cNvPr>
            <p:cNvSpPr txBox="1"/>
            <p:nvPr/>
          </p:nvSpPr>
          <p:spPr>
            <a:xfrm>
              <a:off x="1119015" y="4860143"/>
              <a:ext cx="2105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DC Barrel Jack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BA4CA12-A3B3-CDB0-B8B9-2509FC9C6380}"/>
                </a:ext>
              </a:extLst>
            </p:cNvPr>
            <p:cNvSpPr txBox="1"/>
            <p:nvPr/>
          </p:nvSpPr>
          <p:spPr>
            <a:xfrm>
              <a:off x="9007185" y="4324824"/>
              <a:ext cx="2226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Microcontroller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84890F9-699C-A3B2-1391-C59C10A2CDFE}"/>
                </a:ext>
              </a:extLst>
            </p:cNvPr>
            <p:cNvCxnSpPr>
              <a:cxnSpLocks/>
              <a:stCxn id="13" idx="3"/>
              <a:endCxn id="83" idx="1"/>
            </p:cNvCxnSpPr>
            <p:nvPr/>
          </p:nvCxnSpPr>
          <p:spPr>
            <a:xfrm flipV="1">
              <a:off x="8379144" y="4555657"/>
              <a:ext cx="628041" cy="1222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533D6-517C-777D-FA50-43194116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6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55F43-DAA2-1E69-96E2-30618D17F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3957-D691-3D29-22E9-B309AEB2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1.3 Hardware — Arduino board components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5D03C2-D3C6-1528-1E31-F51C650BDBEB}"/>
              </a:ext>
            </a:extLst>
          </p:cNvPr>
          <p:cNvGrpSpPr/>
          <p:nvPr/>
        </p:nvGrpSpPr>
        <p:grpSpPr>
          <a:xfrm>
            <a:off x="727564" y="1963668"/>
            <a:ext cx="10506064" cy="3771334"/>
            <a:chOff x="727564" y="1963668"/>
            <a:chExt cx="10506064" cy="377133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159E6CA-98A9-A43C-F228-D73EE9B7E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391" y="2092297"/>
              <a:ext cx="5091758" cy="35607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90E88F-0B4A-9D51-083C-C236B3140E2E}"/>
                </a:ext>
              </a:extLst>
            </p:cNvPr>
            <p:cNvSpPr/>
            <p:nvPr/>
          </p:nvSpPr>
          <p:spPr>
            <a:xfrm>
              <a:off x="3566391" y="2659407"/>
              <a:ext cx="1117719" cy="811317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527E7B-B4CA-C961-5AEF-0FF2A48B1D35}"/>
                </a:ext>
              </a:extLst>
            </p:cNvPr>
            <p:cNvSpPr/>
            <p:nvPr/>
          </p:nvSpPr>
          <p:spPr>
            <a:xfrm>
              <a:off x="4955333" y="3725173"/>
              <a:ext cx="787862" cy="370680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C51C4D-590B-0946-1B76-133507DB4752}"/>
                </a:ext>
              </a:extLst>
            </p:cNvPr>
            <p:cNvSpPr/>
            <p:nvPr/>
          </p:nvSpPr>
          <p:spPr>
            <a:xfrm>
              <a:off x="3870529" y="4756167"/>
              <a:ext cx="1000217" cy="669617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1CF48A-E238-0885-863A-68477BE623EA}"/>
                </a:ext>
              </a:extLst>
            </p:cNvPr>
            <p:cNvSpPr/>
            <p:nvPr/>
          </p:nvSpPr>
          <p:spPr>
            <a:xfrm>
              <a:off x="5966400" y="4222070"/>
              <a:ext cx="2412744" cy="669616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45AF7E-30BD-7B56-6806-EE6B8472B728}"/>
                </a:ext>
              </a:extLst>
            </p:cNvPr>
            <p:cNvSpPr/>
            <p:nvPr/>
          </p:nvSpPr>
          <p:spPr>
            <a:xfrm>
              <a:off x="7380034" y="5399212"/>
              <a:ext cx="1093440" cy="209919"/>
            </a:xfrm>
            <a:prstGeom prst="rect">
              <a:avLst/>
            </a:prstGeom>
            <a:noFill/>
            <a:ln w="57150">
              <a:solidFill>
                <a:srgbClr val="E635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0B70E5-EFAA-B600-4A74-1493FC8133A9}"/>
                </a:ext>
              </a:extLst>
            </p:cNvPr>
            <p:cNvSpPr/>
            <p:nvPr/>
          </p:nvSpPr>
          <p:spPr>
            <a:xfrm>
              <a:off x="5895985" y="2092298"/>
              <a:ext cx="2577489" cy="209919"/>
            </a:xfrm>
            <a:prstGeom prst="rect">
              <a:avLst/>
            </a:prstGeom>
            <a:noFill/>
            <a:ln w="57150">
              <a:solidFill>
                <a:srgbClr val="E635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1916EB-7113-088F-74E8-236F5CA3992C}"/>
                </a:ext>
              </a:extLst>
            </p:cNvPr>
            <p:cNvCxnSpPr>
              <a:cxnSpLocks/>
              <a:stCxn id="9" idx="1"/>
              <a:endCxn id="27" idx="3"/>
            </p:cNvCxnSpPr>
            <p:nvPr/>
          </p:nvCxnSpPr>
          <p:spPr>
            <a:xfrm flipH="1" flipV="1">
              <a:off x="3224273" y="3065064"/>
              <a:ext cx="342119" cy="1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9D2C48-4118-37C9-2423-CE12B2ECD07E}"/>
                </a:ext>
              </a:extLst>
            </p:cNvPr>
            <p:cNvSpPr txBox="1"/>
            <p:nvPr/>
          </p:nvSpPr>
          <p:spPr>
            <a:xfrm>
              <a:off x="989238" y="2834231"/>
              <a:ext cx="2235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USB Connector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DEBDFC-E0E3-CFF4-71D2-BD224CCA7C5E}"/>
                </a:ext>
              </a:extLst>
            </p:cNvPr>
            <p:cNvCxnSpPr>
              <a:cxnSpLocks/>
              <a:stCxn id="11" idx="1"/>
              <a:endCxn id="40" idx="3"/>
            </p:cNvCxnSpPr>
            <p:nvPr/>
          </p:nvCxnSpPr>
          <p:spPr>
            <a:xfrm flipH="1">
              <a:off x="3224273" y="3910513"/>
              <a:ext cx="1731060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712FE7-89F2-DA25-5D0F-AF0C75D7B3A6}"/>
                </a:ext>
              </a:extLst>
            </p:cNvPr>
            <p:cNvCxnSpPr>
              <a:cxnSpLocks/>
              <a:stCxn id="12" idx="1"/>
              <a:endCxn id="43" idx="3"/>
            </p:cNvCxnSpPr>
            <p:nvPr/>
          </p:nvCxnSpPr>
          <p:spPr>
            <a:xfrm flipH="1" flipV="1">
              <a:off x="3224271" y="5090976"/>
              <a:ext cx="646258" cy="1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AE4E55-CCF5-76F6-6CCF-A3223845B183}"/>
                </a:ext>
              </a:extLst>
            </p:cNvPr>
            <p:cNvSpPr txBox="1"/>
            <p:nvPr/>
          </p:nvSpPr>
          <p:spPr>
            <a:xfrm>
              <a:off x="727564" y="3685822"/>
              <a:ext cx="2496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Crystal Oscillator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E1B3E3-0761-2D79-FB94-DAA2315EFEEF}"/>
                </a:ext>
              </a:extLst>
            </p:cNvPr>
            <p:cNvSpPr txBox="1"/>
            <p:nvPr/>
          </p:nvSpPr>
          <p:spPr>
            <a:xfrm>
              <a:off x="1119015" y="4860142"/>
              <a:ext cx="2105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DC Barrel Jack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7B4050-5E9C-DF24-51AB-3022C1DE60B7}"/>
                </a:ext>
              </a:extLst>
            </p:cNvPr>
            <p:cNvSpPr txBox="1"/>
            <p:nvPr/>
          </p:nvSpPr>
          <p:spPr>
            <a:xfrm>
              <a:off x="9007184" y="1963668"/>
              <a:ext cx="1505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Digital I/O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7786855-9389-C551-8268-7905D58601E8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 flipV="1">
              <a:off x="8473474" y="2194501"/>
              <a:ext cx="533710" cy="2757"/>
            </a:xfrm>
            <a:prstGeom prst="line">
              <a:avLst/>
            </a:prstGeom>
            <a:ln w="57150">
              <a:solidFill>
                <a:srgbClr val="E6352B"/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EEA1684-1124-9141-6D6D-852E00F44A2D}"/>
                </a:ext>
              </a:extLst>
            </p:cNvPr>
            <p:cNvSpPr txBox="1"/>
            <p:nvPr/>
          </p:nvSpPr>
          <p:spPr>
            <a:xfrm>
              <a:off x="9007185" y="4324823"/>
              <a:ext cx="2226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Microcontroller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932FE18-2583-686F-3270-FBAE8B2C5D0B}"/>
                </a:ext>
              </a:extLst>
            </p:cNvPr>
            <p:cNvCxnSpPr>
              <a:cxnSpLocks/>
              <a:stCxn id="13" idx="3"/>
              <a:endCxn id="83" idx="1"/>
            </p:cNvCxnSpPr>
            <p:nvPr/>
          </p:nvCxnSpPr>
          <p:spPr>
            <a:xfrm flipV="1">
              <a:off x="8379144" y="4555656"/>
              <a:ext cx="628041" cy="1222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08DEEA2-0078-60BA-98C8-E1F217EB4D04}"/>
                </a:ext>
              </a:extLst>
            </p:cNvPr>
            <p:cNvSpPr txBox="1"/>
            <p:nvPr/>
          </p:nvSpPr>
          <p:spPr>
            <a:xfrm>
              <a:off x="9007184" y="5273337"/>
              <a:ext cx="2002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Analog Inputs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61B3C51-E6D9-4D1D-A271-978BE8FDE35F}"/>
                </a:ext>
              </a:extLst>
            </p:cNvPr>
            <p:cNvCxnSpPr>
              <a:cxnSpLocks/>
              <a:stCxn id="14" idx="3"/>
              <a:endCxn id="88" idx="1"/>
            </p:cNvCxnSpPr>
            <p:nvPr/>
          </p:nvCxnSpPr>
          <p:spPr>
            <a:xfrm flipV="1">
              <a:off x="8473474" y="5504170"/>
              <a:ext cx="533710" cy="2"/>
            </a:xfrm>
            <a:prstGeom prst="line">
              <a:avLst/>
            </a:prstGeom>
            <a:ln w="57150">
              <a:solidFill>
                <a:srgbClr val="E6352B"/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E5868-3162-8420-BE9A-908CBC1D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37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2899E-AE31-A2E4-AA76-904EFCF68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DABE-F196-C644-D630-0C8BA4B0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1.3 Hardware — Arduino board components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04BDBDB-0F91-D3A1-F469-12BE6479E452}"/>
              </a:ext>
            </a:extLst>
          </p:cNvPr>
          <p:cNvGrpSpPr>
            <a:grpSpLocks noChangeAspect="1"/>
          </p:cNvGrpSpPr>
          <p:nvPr/>
        </p:nvGrpSpPr>
        <p:grpSpPr>
          <a:xfrm>
            <a:off x="727564" y="1963668"/>
            <a:ext cx="10506064" cy="3771334"/>
            <a:chOff x="4246820" y="1718271"/>
            <a:chExt cx="9414990" cy="3379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05FB40-87D6-A0DE-5B58-86FF513CD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0830" y="1833542"/>
              <a:ext cx="4562970" cy="319091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6A7647-7BC8-B836-65D7-7C1A440E0B88}"/>
                </a:ext>
              </a:extLst>
            </p:cNvPr>
            <p:cNvSpPr/>
            <p:nvPr/>
          </p:nvSpPr>
          <p:spPr>
            <a:xfrm>
              <a:off x="6790830" y="2341756"/>
              <a:ext cx="1001642" cy="727060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1E68A4-C58C-311B-DEDC-A396EFCA552D}"/>
                </a:ext>
              </a:extLst>
            </p:cNvPr>
            <p:cNvSpPr/>
            <p:nvPr/>
          </p:nvSpPr>
          <p:spPr>
            <a:xfrm>
              <a:off x="8035527" y="3296841"/>
              <a:ext cx="706041" cy="332184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B381B8-DF82-2F53-88D7-09C8F1B0ADAC}"/>
                </a:ext>
              </a:extLst>
            </p:cNvPr>
            <p:cNvSpPr/>
            <p:nvPr/>
          </p:nvSpPr>
          <p:spPr>
            <a:xfrm>
              <a:off x="7063382" y="4220765"/>
              <a:ext cx="896343" cy="600076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45BD1B-475D-BA5F-DAD0-1CE5E70245AE}"/>
                </a:ext>
              </a:extLst>
            </p:cNvPr>
            <p:cNvSpPr/>
            <p:nvPr/>
          </p:nvSpPr>
          <p:spPr>
            <a:xfrm>
              <a:off x="8941593" y="3742134"/>
              <a:ext cx="2162176" cy="600075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B2160B-C414-B9D2-D2A7-54EEA23A1AFB}"/>
                </a:ext>
              </a:extLst>
            </p:cNvPr>
            <p:cNvSpPr/>
            <p:nvPr/>
          </p:nvSpPr>
          <p:spPr>
            <a:xfrm>
              <a:off x="10208419" y="4797028"/>
              <a:ext cx="979884" cy="188119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BDF12A-1C3F-CA3C-EAD4-4A590EF8AB16}"/>
                </a:ext>
              </a:extLst>
            </p:cNvPr>
            <p:cNvSpPr/>
            <p:nvPr/>
          </p:nvSpPr>
          <p:spPr>
            <a:xfrm>
              <a:off x="8878491" y="1833543"/>
              <a:ext cx="2309812" cy="188119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303280-4153-FE51-B96F-0C25223EB126}"/>
                </a:ext>
              </a:extLst>
            </p:cNvPr>
            <p:cNvSpPr/>
            <p:nvPr/>
          </p:nvSpPr>
          <p:spPr>
            <a:xfrm>
              <a:off x="8790990" y="2415782"/>
              <a:ext cx="257141" cy="152576"/>
            </a:xfrm>
            <a:prstGeom prst="rect">
              <a:avLst/>
            </a:prstGeom>
            <a:noFill/>
            <a:ln w="57150">
              <a:solidFill>
                <a:srgbClr val="E635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36C0CA-BA1D-EC8E-16BA-3FA500169F01}"/>
                </a:ext>
              </a:extLst>
            </p:cNvPr>
            <p:cNvSpPr/>
            <p:nvPr/>
          </p:nvSpPr>
          <p:spPr>
            <a:xfrm>
              <a:off x="8790990" y="2743872"/>
              <a:ext cx="264905" cy="294895"/>
            </a:xfrm>
            <a:prstGeom prst="rect">
              <a:avLst/>
            </a:prstGeom>
            <a:noFill/>
            <a:ln w="57150">
              <a:solidFill>
                <a:srgbClr val="E635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B6338D-D6C0-34F3-2DDA-3A397CDF4A68}"/>
                </a:ext>
              </a:extLst>
            </p:cNvPr>
            <p:cNvSpPr/>
            <p:nvPr/>
          </p:nvSpPr>
          <p:spPr>
            <a:xfrm>
              <a:off x="10613385" y="2754940"/>
              <a:ext cx="264905" cy="147666"/>
            </a:xfrm>
            <a:prstGeom prst="rect">
              <a:avLst/>
            </a:prstGeom>
            <a:noFill/>
            <a:ln w="57150">
              <a:solidFill>
                <a:srgbClr val="E635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9B7EEC-54B3-3404-830F-25447B5B8659}"/>
                </a:ext>
              </a:extLst>
            </p:cNvPr>
            <p:cNvCxnSpPr>
              <a:cxnSpLocks/>
              <a:stCxn id="9" idx="1"/>
              <a:endCxn id="27" idx="3"/>
            </p:cNvCxnSpPr>
            <p:nvPr/>
          </p:nvCxnSpPr>
          <p:spPr>
            <a:xfrm flipH="1" flipV="1">
              <a:off x="6484241" y="2705285"/>
              <a:ext cx="306589" cy="1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1A7F3E-2D7E-05D3-F6D0-860341EF7D73}"/>
                </a:ext>
              </a:extLst>
            </p:cNvPr>
            <p:cNvSpPr txBox="1"/>
            <p:nvPr/>
          </p:nvSpPr>
          <p:spPr>
            <a:xfrm>
              <a:off x="4481319" y="2498425"/>
              <a:ext cx="2002922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USB Connector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E4A4FC-BC38-0808-DB8C-440CE6AE9E96}"/>
                </a:ext>
              </a:extLst>
            </p:cNvPr>
            <p:cNvCxnSpPr>
              <a:cxnSpLocks/>
              <a:stCxn id="11" idx="1"/>
              <a:endCxn id="40" idx="3"/>
            </p:cNvCxnSpPr>
            <p:nvPr/>
          </p:nvCxnSpPr>
          <p:spPr>
            <a:xfrm flipH="1">
              <a:off x="6484241" y="3462933"/>
              <a:ext cx="1551286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5D183F-FEF7-1A8D-3CF8-A26476917D0A}"/>
                </a:ext>
              </a:extLst>
            </p:cNvPr>
            <p:cNvCxnSpPr>
              <a:cxnSpLocks/>
              <a:stCxn id="12" idx="1"/>
              <a:endCxn id="43" idx="3"/>
            </p:cNvCxnSpPr>
            <p:nvPr/>
          </p:nvCxnSpPr>
          <p:spPr>
            <a:xfrm flipH="1" flipV="1">
              <a:off x="6484239" y="4520803"/>
              <a:ext cx="579143" cy="1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A3C616-5332-18EC-D790-0B5B3947AA54}"/>
                </a:ext>
              </a:extLst>
            </p:cNvPr>
            <p:cNvSpPr txBox="1"/>
            <p:nvPr/>
          </p:nvSpPr>
          <p:spPr>
            <a:xfrm>
              <a:off x="4246820" y="3261577"/>
              <a:ext cx="2237421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Crystal Oscillator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D7F456-D18A-2D23-9022-BB0E40ABA546}"/>
                </a:ext>
              </a:extLst>
            </p:cNvPr>
            <p:cNvSpPr txBox="1"/>
            <p:nvPr/>
          </p:nvSpPr>
          <p:spPr>
            <a:xfrm>
              <a:off x="4597618" y="4313942"/>
              <a:ext cx="1886621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DC Barrel Jack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AAB516C-E216-C2CE-C374-8402416ED58E}"/>
                </a:ext>
              </a:extLst>
            </p:cNvPr>
            <p:cNvSpPr txBox="1"/>
            <p:nvPr/>
          </p:nvSpPr>
          <p:spPr>
            <a:xfrm>
              <a:off x="11666586" y="1718271"/>
              <a:ext cx="1348958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Digital I/O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344BF6-964C-59BF-D2E6-9233DD893F36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 flipV="1">
              <a:off x="11188303" y="1925132"/>
              <a:ext cx="478283" cy="2471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980E79-6DDF-347F-13FC-A8BE79B2660B}"/>
                </a:ext>
              </a:extLst>
            </p:cNvPr>
            <p:cNvSpPr txBox="1"/>
            <p:nvPr/>
          </p:nvSpPr>
          <p:spPr>
            <a:xfrm>
              <a:off x="11666586" y="2285209"/>
              <a:ext cx="1462673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Inbuilt	LED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D6546-6C55-4DE9-108B-464399C9A636}"/>
                </a:ext>
              </a:extLst>
            </p:cNvPr>
            <p:cNvCxnSpPr>
              <a:cxnSpLocks/>
              <a:stCxn id="16" idx="3"/>
              <a:endCxn id="51" idx="1"/>
            </p:cNvCxnSpPr>
            <p:nvPr/>
          </p:nvCxnSpPr>
          <p:spPr>
            <a:xfrm>
              <a:off x="9048131" y="2492070"/>
              <a:ext cx="2618455" cy="0"/>
            </a:xfrm>
            <a:prstGeom prst="line">
              <a:avLst/>
            </a:prstGeom>
            <a:ln w="57150">
              <a:solidFill>
                <a:srgbClr val="E6352B"/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561F65B-64A5-46FF-3E2E-A54B530C43C8}"/>
                </a:ext>
              </a:extLst>
            </p:cNvPr>
            <p:cNvSpPr txBox="1"/>
            <p:nvPr/>
          </p:nvSpPr>
          <p:spPr>
            <a:xfrm>
              <a:off x="11666586" y="2618583"/>
              <a:ext cx="1474166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Power	LED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0B85AD9-1E81-D6B4-6A9F-4ACCD08A2B3F}"/>
                </a:ext>
              </a:extLst>
            </p:cNvPr>
            <p:cNvCxnSpPr>
              <a:cxnSpLocks/>
              <a:stCxn id="18" idx="3"/>
              <a:endCxn id="56" idx="1"/>
            </p:cNvCxnSpPr>
            <p:nvPr/>
          </p:nvCxnSpPr>
          <p:spPr>
            <a:xfrm flipV="1">
              <a:off x="10878290" y="2825444"/>
              <a:ext cx="788297" cy="3330"/>
            </a:xfrm>
            <a:prstGeom prst="line">
              <a:avLst/>
            </a:prstGeom>
            <a:ln w="57150">
              <a:solidFill>
                <a:srgbClr val="E6352B"/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86896B-CD19-F2B6-80E3-E500485A2B13}"/>
                </a:ext>
              </a:extLst>
            </p:cNvPr>
            <p:cNvSpPr txBox="1"/>
            <p:nvPr/>
          </p:nvSpPr>
          <p:spPr>
            <a:xfrm>
              <a:off x="11660389" y="2957212"/>
              <a:ext cx="1594834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TX &amp; RX LED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32F3B20-4590-D3CA-1948-01144F48E1C8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10072428" y="3160246"/>
              <a:ext cx="1587961" cy="0"/>
            </a:xfrm>
            <a:prstGeom prst="line">
              <a:avLst/>
            </a:prstGeom>
            <a:ln w="57150" cap="rnd">
              <a:solidFill>
                <a:srgbClr val="E6352B"/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D4847ED-C0B3-465F-7034-078953BAAADD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9055895" y="2891319"/>
              <a:ext cx="489351" cy="5170"/>
            </a:xfrm>
            <a:prstGeom prst="line">
              <a:avLst/>
            </a:prstGeom>
            <a:ln w="57150" cap="rnd">
              <a:solidFill>
                <a:srgbClr val="E6352B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F679DB-F0A6-2FE0-F074-0905D2E32365}"/>
                </a:ext>
              </a:extLst>
            </p:cNvPr>
            <p:cNvCxnSpPr>
              <a:cxnSpLocks/>
            </p:cNvCxnSpPr>
            <p:nvPr/>
          </p:nvCxnSpPr>
          <p:spPr>
            <a:xfrm>
              <a:off x="9545241" y="2896488"/>
              <a:ext cx="517585" cy="263758"/>
            </a:xfrm>
            <a:prstGeom prst="line">
              <a:avLst/>
            </a:prstGeom>
            <a:ln w="57150" cap="rnd">
              <a:solidFill>
                <a:srgbClr val="E6352B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279BDF2-FCEA-45CB-58DA-E009950143D1}"/>
                </a:ext>
              </a:extLst>
            </p:cNvPr>
            <p:cNvSpPr txBox="1"/>
            <p:nvPr/>
          </p:nvSpPr>
          <p:spPr>
            <a:xfrm>
              <a:off x="11666587" y="3834216"/>
              <a:ext cx="1995223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Microcontroller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BADB545-3B7A-0B9F-F026-A625113D30CA}"/>
                </a:ext>
              </a:extLst>
            </p:cNvPr>
            <p:cNvCxnSpPr>
              <a:cxnSpLocks/>
              <a:stCxn id="13" idx="3"/>
              <a:endCxn id="83" idx="1"/>
            </p:cNvCxnSpPr>
            <p:nvPr/>
          </p:nvCxnSpPr>
          <p:spPr>
            <a:xfrm flipV="1">
              <a:off x="11103769" y="4041077"/>
              <a:ext cx="562818" cy="1095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B3DB748-17BD-12E7-C95B-B697F71DC862}"/>
                </a:ext>
              </a:extLst>
            </p:cNvPr>
            <p:cNvSpPr txBox="1"/>
            <p:nvPr/>
          </p:nvSpPr>
          <p:spPr>
            <a:xfrm>
              <a:off x="11666586" y="4684226"/>
              <a:ext cx="1794856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Analog Inputs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BB00EBC-87F9-BCA8-3DEF-B7D21C8624B4}"/>
                </a:ext>
              </a:extLst>
            </p:cNvPr>
            <p:cNvCxnSpPr>
              <a:cxnSpLocks/>
              <a:stCxn id="14" idx="3"/>
              <a:endCxn id="88" idx="1"/>
            </p:cNvCxnSpPr>
            <p:nvPr/>
          </p:nvCxnSpPr>
          <p:spPr>
            <a:xfrm flipV="1">
              <a:off x="11188303" y="4891086"/>
              <a:ext cx="478283" cy="2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1FF4B-113A-8F63-071F-F1779A6E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6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62F52-2E5E-5316-77B0-AE1F494EE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B5FD-6C1A-50E1-A03F-8B92E1CA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1.3 Hardware — Arduino board components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3F94AD1-4173-59B9-8080-7465E39C476A}"/>
              </a:ext>
            </a:extLst>
          </p:cNvPr>
          <p:cNvGrpSpPr>
            <a:grpSpLocks noChangeAspect="1"/>
          </p:cNvGrpSpPr>
          <p:nvPr/>
        </p:nvGrpSpPr>
        <p:grpSpPr>
          <a:xfrm>
            <a:off x="727564" y="1963668"/>
            <a:ext cx="10506064" cy="3771334"/>
            <a:chOff x="4246820" y="1718271"/>
            <a:chExt cx="9414990" cy="3379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7A597C-C14C-F6BE-7567-373BE0E4E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0830" y="1833542"/>
              <a:ext cx="4562970" cy="319091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66ABD2-1674-4FF2-5792-A942816CFB35}"/>
                </a:ext>
              </a:extLst>
            </p:cNvPr>
            <p:cNvSpPr/>
            <p:nvPr/>
          </p:nvSpPr>
          <p:spPr>
            <a:xfrm>
              <a:off x="6790830" y="2341756"/>
              <a:ext cx="1001642" cy="727060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85A1E-BB4D-48DF-9210-9DB099732D38}"/>
                </a:ext>
              </a:extLst>
            </p:cNvPr>
            <p:cNvSpPr/>
            <p:nvPr/>
          </p:nvSpPr>
          <p:spPr>
            <a:xfrm>
              <a:off x="7416403" y="1841897"/>
              <a:ext cx="403622" cy="416720"/>
            </a:xfrm>
            <a:prstGeom prst="rect">
              <a:avLst/>
            </a:prstGeom>
            <a:noFill/>
            <a:ln w="57150">
              <a:solidFill>
                <a:srgbClr val="E635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9F9C6D-B55B-A2C0-8E03-1AE95FC44DA7}"/>
                </a:ext>
              </a:extLst>
            </p:cNvPr>
            <p:cNvSpPr/>
            <p:nvPr/>
          </p:nvSpPr>
          <p:spPr>
            <a:xfrm>
              <a:off x="8035527" y="3296841"/>
              <a:ext cx="706041" cy="332184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AAB0A-5C7B-94FC-1098-C99B6B02B953}"/>
                </a:ext>
              </a:extLst>
            </p:cNvPr>
            <p:cNvSpPr/>
            <p:nvPr/>
          </p:nvSpPr>
          <p:spPr>
            <a:xfrm>
              <a:off x="7063382" y="4220765"/>
              <a:ext cx="896343" cy="600076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A3B5EA-D1E3-5B08-6556-55F51B41915B}"/>
                </a:ext>
              </a:extLst>
            </p:cNvPr>
            <p:cNvSpPr/>
            <p:nvPr/>
          </p:nvSpPr>
          <p:spPr>
            <a:xfrm>
              <a:off x="8941593" y="3742134"/>
              <a:ext cx="2162176" cy="600075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72397B-B6E8-E1B6-84C7-0DFACC62913A}"/>
                </a:ext>
              </a:extLst>
            </p:cNvPr>
            <p:cNvSpPr/>
            <p:nvPr/>
          </p:nvSpPr>
          <p:spPr>
            <a:xfrm>
              <a:off x="10208419" y="4797028"/>
              <a:ext cx="979884" cy="188119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24B499-B8F5-C889-22FF-F9A456B98A52}"/>
                </a:ext>
              </a:extLst>
            </p:cNvPr>
            <p:cNvSpPr/>
            <p:nvPr/>
          </p:nvSpPr>
          <p:spPr>
            <a:xfrm>
              <a:off x="8878491" y="1833543"/>
              <a:ext cx="2309812" cy="188119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E6A426-E30E-153C-968F-2E5664AF56F0}"/>
                </a:ext>
              </a:extLst>
            </p:cNvPr>
            <p:cNvSpPr/>
            <p:nvPr/>
          </p:nvSpPr>
          <p:spPr>
            <a:xfrm>
              <a:off x="8790990" y="2415782"/>
              <a:ext cx="257141" cy="152576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B726EC-D627-7262-F7DF-6DF1BAD2C101}"/>
                </a:ext>
              </a:extLst>
            </p:cNvPr>
            <p:cNvSpPr/>
            <p:nvPr/>
          </p:nvSpPr>
          <p:spPr>
            <a:xfrm>
              <a:off x="8790990" y="2743872"/>
              <a:ext cx="264905" cy="294895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051EE5-B0A3-230C-095D-FFF162CC391D}"/>
                </a:ext>
              </a:extLst>
            </p:cNvPr>
            <p:cNvSpPr/>
            <p:nvPr/>
          </p:nvSpPr>
          <p:spPr>
            <a:xfrm>
              <a:off x="10613385" y="2754940"/>
              <a:ext cx="264905" cy="147666"/>
            </a:xfrm>
            <a:prstGeom prst="rect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B96B99-6694-17F7-45C9-DD7F923A80ED}"/>
                </a:ext>
              </a:extLst>
            </p:cNvPr>
            <p:cNvCxnSpPr>
              <a:cxnSpLocks/>
              <a:stCxn id="9" idx="1"/>
              <a:endCxn id="27" idx="3"/>
            </p:cNvCxnSpPr>
            <p:nvPr/>
          </p:nvCxnSpPr>
          <p:spPr>
            <a:xfrm flipH="1" flipV="1">
              <a:off x="6484241" y="2705285"/>
              <a:ext cx="306589" cy="1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4A125A-6BCD-6AC0-D64F-0170737AC778}"/>
                </a:ext>
              </a:extLst>
            </p:cNvPr>
            <p:cNvSpPr txBox="1"/>
            <p:nvPr/>
          </p:nvSpPr>
          <p:spPr>
            <a:xfrm>
              <a:off x="4481319" y="2498425"/>
              <a:ext cx="2002922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USB Connector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369015-2B9B-B0EA-7C26-9CD7201BD19A}"/>
                </a:ext>
              </a:extLst>
            </p:cNvPr>
            <p:cNvSpPr txBox="1"/>
            <p:nvPr/>
          </p:nvSpPr>
          <p:spPr>
            <a:xfrm>
              <a:off x="4784580" y="1844896"/>
              <a:ext cx="1702688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Reset Button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D8E12B-4699-C8A8-BC59-352AB259CC9A}"/>
                </a:ext>
              </a:extLst>
            </p:cNvPr>
            <p:cNvCxnSpPr>
              <a:cxnSpLocks/>
              <a:stCxn id="10" idx="1"/>
              <a:endCxn id="29" idx="3"/>
            </p:cNvCxnSpPr>
            <p:nvPr/>
          </p:nvCxnSpPr>
          <p:spPr>
            <a:xfrm flipH="1">
              <a:off x="6487268" y="2050257"/>
              <a:ext cx="929135" cy="1500"/>
            </a:xfrm>
            <a:prstGeom prst="line">
              <a:avLst/>
            </a:prstGeom>
            <a:ln w="57150">
              <a:solidFill>
                <a:srgbClr val="E6352B"/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C3C1F2-0AF8-14A9-F02B-653C45CE90BC}"/>
                </a:ext>
              </a:extLst>
            </p:cNvPr>
            <p:cNvCxnSpPr>
              <a:cxnSpLocks/>
              <a:stCxn id="11" idx="1"/>
              <a:endCxn id="40" idx="3"/>
            </p:cNvCxnSpPr>
            <p:nvPr/>
          </p:nvCxnSpPr>
          <p:spPr>
            <a:xfrm flipH="1">
              <a:off x="6484241" y="3462933"/>
              <a:ext cx="1551286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2751CD-8854-5374-21C7-4C0C599FB15A}"/>
                </a:ext>
              </a:extLst>
            </p:cNvPr>
            <p:cNvCxnSpPr>
              <a:cxnSpLocks/>
              <a:stCxn id="12" idx="1"/>
              <a:endCxn id="43" idx="3"/>
            </p:cNvCxnSpPr>
            <p:nvPr/>
          </p:nvCxnSpPr>
          <p:spPr>
            <a:xfrm flipH="1" flipV="1">
              <a:off x="6484239" y="4520803"/>
              <a:ext cx="579143" cy="1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B1CB34-B0A1-CFC5-C835-8B3553C8CE23}"/>
                </a:ext>
              </a:extLst>
            </p:cNvPr>
            <p:cNvSpPr txBox="1"/>
            <p:nvPr/>
          </p:nvSpPr>
          <p:spPr>
            <a:xfrm>
              <a:off x="4246820" y="3261577"/>
              <a:ext cx="2237421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Crystal Oscillator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49954B-8ED1-6D8E-437B-DF7D28CD7CD9}"/>
                </a:ext>
              </a:extLst>
            </p:cNvPr>
            <p:cNvSpPr txBox="1"/>
            <p:nvPr/>
          </p:nvSpPr>
          <p:spPr>
            <a:xfrm>
              <a:off x="4597618" y="4313942"/>
              <a:ext cx="1886621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DC Barrel Jack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2EC3A2-5535-F7DE-E658-4AA0FB9E4053}"/>
                </a:ext>
              </a:extLst>
            </p:cNvPr>
            <p:cNvSpPr txBox="1"/>
            <p:nvPr/>
          </p:nvSpPr>
          <p:spPr>
            <a:xfrm>
              <a:off x="11666586" y="1718271"/>
              <a:ext cx="1348958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Digital I/O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4D0934-3CF2-63CA-9F64-23E123E034FC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 flipV="1">
              <a:off x="11188303" y="1925132"/>
              <a:ext cx="478283" cy="2471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E30ACDA-ABF2-8041-ED75-35DBCE39D1E3}"/>
                </a:ext>
              </a:extLst>
            </p:cNvPr>
            <p:cNvSpPr txBox="1"/>
            <p:nvPr/>
          </p:nvSpPr>
          <p:spPr>
            <a:xfrm>
              <a:off x="11666586" y="2285209"/>
              <a:ext cx="1462673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Inbuilt	LED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0134E4-EB20-E40C-6B92-39D3D4D1C35C}"/>
                </a:ext>
              </a:extLst>
            </p:cNvPr>
            <p:cNvCxnSpPr>
              <a:cxnSpLocks/>
              <a:stCxn id="16" idx="3"/>
              <a:endCxn id="51" idx="1"/>
            </p:cNvCxnSpPr>
            <p:nvPr/>
          </p:nvCxnSpPr>
          <p:spPr>
            <a:xfrm>
              <a:off x="9048131" y="2492070"/>
              <a:ext cx="261845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8152F4-2DD2-B079-7999-C9AEBF9ED7F2}"/>
                </a:ext>
              </a:extLst>
            </p:cNvPr>
            <p:cNvSpPr txBox="1"/>
            <p:nvPr/>
          </p:nvSpPr>
          <p:spPr>
            <a:xfrm>
              <a:off x="11666586" y="2618583"/>
              <a:ext cx="1474166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Power	LED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15CCDB-D78F-2B0B-FF94-ADBBEC26D7F2}"/>
                </a:ext>
              </a:extLst>
            </p:cNvPr>
            <p:cNvCxnSpPr>
              <a:cxnSpLocks/>
              <a:stCxn id="18" idx="3"/>
              <a:endCxn id="56" idx="1"/>
            </p:cNvCxnSpPr>
            <p:nvPr/>
          </p:nvCxnSpPr>
          <p:spPr>
            <a:xfrm flipV="1">
              <a:off x="10878290" y="2825444"/>
              <a:ext cx="788297" cy="333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FC9FBB4-20F9-D787-AF60-9B6D59DDB9E8}"/>
                </a:ext>
              </a:extLst>
            </p:cNvPr>
            <p:cNvSpPr txBox="1"/>
            <p:nvPr/>
          </p:nvSpPr>
          <p:spPr>
            <a:xfrm>
              <a:off x="11660389" y="2957212"/>
              <a:ext cx="1594834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TX &amp; RX LED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124393-1C54-BE57-6B62-446895D23226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10072428" y="3160246"/>
              <a:ext cx="1587961" cy="0"/>
            </a:xfrm>
            <a:prstGeom prst="line">
              <a:avLst/>
            </a:prstGeom>
            <a:ln w="57150" cap="rnd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A98A52-8B9D-2E3F-8B32-55321F24D3DE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9055895" y="2891319"/>
              <a:ext cx="489351" cy="5170"/>
            </a:xfrm>
            <a:prstGeom prst="line">
              <a:avLst/>
            </a:prstGeom>
            <a:ln w="57150" cap="rnd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1AD27A-E9DE-2AD5-D404-79F55E2D65AD}"/>
                </a:ext>
              </a:extLst>
            </p:cNvPr>
            <p:cNvCxnSpPr>
              <a:cxnSpLocks/>
            </p:cNvCxnSpPr>
            <p:nvPr/>
          </p:nvCxnSpPr>
          <p:spPr>
            <a:xfrm>
              <a:off x="9545241" y="2896488"/>
              <a:ext cx="517585" cy="263758"/>
            </a:xfrm>
            <a:prstGeom prst="line">
              <a:avLst/>
            </a:prstGeom>
            <a:ln w="57150" cap="rnd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1840EBC-3BD0-FA0A-5B9F-2D2CB414488F}"/>
                </a:ext>
              </a:extLst>
            </p:cNvPr>
            <p:cNvSpPr txBox="1"/>
            <p:nvPr/>
          </p:nvSpPr>
          <p:spPr>
            <a:xfrm>
              <a:off x="11666587" y="3834216"/>
              <a:ext cx="1995223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Microcontroller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356C392-9D4A-570E-31ED-217434F65485}"/>
                </a:ext>
              </a:extLst>
            </p:cNvPr>
            <p:cNvCxnSpPr>
              <a:cxnSpLocks/>
              <a:stCxn id="13" idx="3"/>
              <a:endCxn id="83" idx="1"/>
            </p:cNvCxnSpPr>
            <p:nvPr/>
          </p:nvCxnSpPr>
          <p:spPr>
            <a:xfrm flipV="1">
              <a:off x="11103769" y="4041077"/>
              <a:ext cx="562818" cy="1095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C458AE5-660F-F23B-3985-18B1998CBCD9}"/>
                </a:ext>
              </a:extLst>
            </p:cNvPr>
            <p:cNvSpPr txBox="1"/>
            <p:nvPr/>
          </p:nvSpPr>
          <p:spPr>
            <a:xfrm>
              <a:off x="11666586" y="4684226"/>
              <a:ext cx="1794856" cy="413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>
                      <a:lumMod val="75000"/>
                    </a:schemeClr>
                  </a:solidFill>
                </a:rPr>
                <a:t>Analog Inputs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B816204-1032-A951-25E0-967909E64131}"/>
                </a:ext>
              </a:extLst>
            </p:cNvPr>
            <p:cNvCxnSpPr>
              <a:cxnSpLocks/>
              <a:stCxn id="14" idx="3"/>
              <a:endCxn id="88" idx="1"/>
            </p:cNvCxnSpPr>
            <p:nvPr/>
          </p:nvCxnSpPr>
          <p:spPr>
            <a:xfrm flipV="1">
              <a:off x="11188303" y="4891086"/>
              <a:ext cx="478283" cy="2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headEnd type="non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8D1610-0DA5-DAC0-091F-1BBAC6F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1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B6A46-83D7-FCC7-A007-CF71A0857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16C1-3835-BF26-5B85-BCBF0008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85C1-F4AC-B2EB-26FE-7B9CF311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1.1 What is Arduino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1.2 Embedded system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1.3 Hardware — Arduino board components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00979D"/>
                </a:solidFill>
              </a:rPr>
              <a:t>1.4 Software — Arduino IDE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1.5 Summary</a:t>
            </a:r>
          </a:p>
          <a:p>
            <a:pPr lvl="1">
              <a:spcBef>
                <a:spcPts val="1200"/>
              </a:spcBef>
            </a:pPr>
            <a:endParaRPr lang="en-US" dirty="0">
              <a:solidFill>
                <a:srgbClr val="00979D"/>
              </a:solidFill>
            </a:endParaRP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882B73DB-B3A3-DDBA-04CF-3C6926E6AF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1414B-03F2-DF96-9B0F-214DB0FE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08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305DA-E704-0A16-B179-4A0EB7E4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50BB-D291-8BDF-18C0-7D6DC296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1.4 Software — Arduino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8F1A8-D921-8EB7-B1BA-2DC88E6C9E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"/>
          <a:stretch/>
        </p:blipFill>
        <p:spPr>
          <a:xfrm>
            <a:off x="7335925" y="1690688"/>
            <a:ext cx="4282900" cy="4624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D10D-D068-5CE1-D3F5-E4F93212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writing, compiling, and uploading code</a:t>
            </a:r>
          </a:p>
          <a:p>
            <a:r>
              <a:rPr lang="en-US"/>
              <a:t>use </a:t>
            </a:r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C++</a:t>
            </a:r>
          </a:p>
          <a:p>
            <a:r>
              <a:rPr lang="en-US"/>
              <a:t>download link: </a:t>
            </a:r>
          </a:p>
          <a:p>
            <a:pPr lvl="1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Arduino’s web page</a:t>
            </a:r>
          </a:p>
          <a:p>
            <a:pPr lvl="1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https://www.arduino.cc/en/software/#ide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B1B17-EA99-838E-C741-FC098428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1C2DE-9A7F-5344-7479-363698100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AD37-1059-915E-3672-B73395D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67C3-62FA-2A62-2896-D19E9653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First Arduino Program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2.1 Arduino sketch structure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2.2 Uploading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2.3 Using delay — a blinking LED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2.4 Debugging with Serial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2.5 Summary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58FC8085-AF06-3E86-22F7-6EED4AC8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F32CE-C990-6C78-E96F-CE0A980C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89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41857-4143-D6F4-1DAD-FF8C7FABA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B423-9C30-20CF-6E4A-B8AAE3A8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1.4 Software — Arduino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99677-FFB8-92F4-FA3C-ABEFAC581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"/>
          <a:stretch/>
        </p:blipFill>
        <p:spPr>
          <a:xfrm>
            <a:off x="3954550" y="1690689"/>
            <a:ext cx="4282900" cy="46243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2B405-B84A-2C66-5113-CC0D6C7F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0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120C3-6019-7B37-A673-2AC7CC9AE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069F-5D3E-D0C1-896A-66D1373B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1.4 Software — Arduino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E75C2-E7C3-25FB-E77D-D681CFBD4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"/>
          <a:stretch/>
        </p:blipFill>
        <p:spPr>
          <a:xfrm>
            <a:off x="3954550" y="1690689"/>
            <a:ext cx="4282900" cy="46243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A588914-2CD8-96D5-39F7-F96C91826C7E}"/>
              </a:ext>
            </a:extLst>
          </p:cNvPr>
          <p:cNvSpPr/>
          <p:nvPr/>
        </p:nvSpPr>
        <p:spPr>
          <a:xfrm>
            <a:off x="4908508" y="2086454"/>
            <a:ext cx="1884008" cy="278127"/>
          </a:xfrm>
          <a:prstGeom prst="rect">
            <a:avLst/>
          </a:prstGeom>
          <a:noFill/>
          <a:ln w="3810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67F321-008F-AD1B-7A41-BE21426137D9}"/>
              </a:ext>
            </a:extLst>
          </p:cNvPr>
          <p:cNvSpPr txBox="1"/>
          <p:nvPr/>
        </p:nvSpPr>
        <p:spPr>
          <a:xfrm>
            <a:off x="8554823" y="2340799"/>
            <a:ext cx="273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Select Board &amp; Port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2F45502-0543-5478-B4C1-34EEC493A521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7612820" y="2571632"/>
            <a:ext cx="942003" cy="0"/>
          </a:xfrm>
          <a:prstGeom prst="line">
            <a:avLst/>
          </a:prstGeom>
          <a:ln w="38100" cap="rnd">
            <a:solidFill>
              <a:srgbClr val="E6352B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2B796A7-E8B5-80F2-1D10-D7F231F373A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92516" y="2225518"/>
            <a:ext cx="339328" cy="0"/>
          </a:xfrm>
          <a:prstGeom prst="line">
            <a:avLst/>
          </a:prstGeom>
          <a:ln w="38100" cap="rnd">
            <a:solidFill>
              <a:srgbClr val="E6352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805F72-D9EE-6FF3-C235-3894874E24E6}"/>
              </a:ext>
            </a:extLst>
          </p:cNvPr>
          <p:cNvCxnSpPr>
            <a:cxnSpLocks/>
          </p:cNvCxnSpPr>
          <p:nvPr/>
        </p:nvCxnSpPr>
        <p:spPr>
          <a:xfrm>
            <a:off x="7131844" y="2224907"/>
            <a:ext cx="480976" cy="346725"/>
          </a:xfrm>
          <a:prstGeom prst="line">
            <a:avLst/>
          </a:prstGeom>
          <a:ln w="38100" cap="rnd">
            <a:solidFill>
              <a:srgbClr val="E6352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8859A-0A76-3F7E-1F71-9B37BD23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07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6B644-3988-7FAC-DEC7-1626828F9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EDD1-B9DE-5971-C4EA-6BDECBAF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1.4 Software — Arduino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C014F-70A2-8E8E-16B2-FC25ED77A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"/>
          <a:stretch/>
        </p:blipFill>
        <p:spPr>
          <a:xfrm>
            <a:off x="3954550" y="1690689"/>
            <a:ext cx="4282900" cy="4624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F64E06-229B-E377-54EF-2AE458879752}"/>
              </a:ext>
            </a:extLst>
          </p:cNvPr>
          <p:cNvSpPr/>
          <p:nvPr/>
        </p:nvSpPr>
        <p:spPr>
          <a:xfrm>
            <a:off x="4014349" y="2086454"/>
            <a:ext cx="586623" cy="278127"/>
          </a:xfrm>
          <a:prstGeom prst="rect">
            <a:avLst/>
          </a:prstGeom>
          <a:noFill/>
          <a:ln w="3810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315B7E-732B-B61E-3523-C9B463B295E1}"/>
              </a:ext>
            </a:extLst>
          </p:cNvPr>
          <p:cNvSpPr txBox="1"/>
          <p:nvPr/>
        </p:nvSpPr>
        <p:spPr>
          <a:xfrm>
            <a:off x="1417079" y="2001218"/>
            <a:ext cx="2218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Verify &amp; Upload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22C3A1A-61E2-2230-E8E5-6A4F7EFD89A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635571" y="2224907"/>
            <a:ext cx="378778" cy="611"/>
          </a:xfrm>
          <a:prstGeom prst="line">
            <a:avLst/>
          </a:prstGeom>
          <a:ln w="38100">
            <a:solidFill>
              <a:srgbClr val="E6352B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80B168A-0B8B-9543-D10F-28F2685E2E2D}"/>
              </a:ext>
            </a:extLst>
          </p:cNvPr>
          <p:cNvSpPr/>
          <p:nvPr/>
        </p:nvSpPr>
        <p:spPr>
          <a:xfrm>
            <a:off x="4908508" y="2086454"/>
            <a:ext cx="1884008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DF4A5-5739-0B21-6B0F-88CE7176CD3B}"/>
              </a:ext>
            </a:extLst>
          </p:cNvPr>
          <p:cNvSpPr txBox="1"/>
          <p:nvPr/>
        </p:nvSpPr>
        <p:spPr>
          <a:xfrm>
            <a:off x="8554823" y="2340799"/>
            <a:ext cx="273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Select Board &amp; Port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09AE73-C242-E61C-3133-A4DE7D0E95F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612820" y="2571632"/>
            <a:ext cx="942003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FAEAB-0B82-E1E0-A31C-528C7E307E8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792516" y="2225518"/>
            <a:ext cx="339328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763927-801A-FECB-8966-731BCD2C9184}"/>
              </a:ext>
            </a:extLst>
          </p:cNvPr>
          <p:cNvCxnSpPr>
            <a:cxnSpLocks/>
          </p:cNvCxnSpPr>
          <p:nvPr/>
        </p:nvCxnSpPr>
        <p:spPr>
          <a:xfrm>
            <a:off x="7131844" y="2224907"/>
            <a:ext cx="480976" cy="346725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8FE22-139C-5D20-2962-3EF44E69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7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9F949-1284-40CC-013F-83721CA58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ED43-6DA0-E0EB-9425-3884466B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1.4 Software — Arduino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A4C1D-03E9-56F4-E154-7358D9AB9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"/>
          <a:stretch/>
        </p:blipFill>
        <p:spPr>
          <a:xfrm>
            <a:off x="3954550" y="1690689"/>
            <a:ext cx="4282900" cy="4624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01BA96-1ECF-53F2-BE8B-90B50CC1DE9C}"/>
              </a:ext>
            </a:extLst>
          </p:cNvPr>
          <p:cNvSpPr/>
          <p:nvPr/>
        </p:nvSpPr>
        <p:spPr>
          <a:xfrm>
            <a:off x="4014349" y="2086454"/>
            <a:ext cx="586623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96D719-3E07-AA64-31A0-AC05F0D8EA10}"/>
              </a:ext>
            </a:extLst>
          </p:cNvPr>
          <p:cNvSpPr/>
          <p:nvPr/>
        </p:nvSpPr>
        <p:spPr>
          <a:xfrm>
            <a:off x="4908508" y="2086454"/>
            <a:ext cx="1884008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178FF4-51F6-585C-FAD2-47AB5E362C44}"/>
              </a:ext>
            </a:extLst>
          </p:cNvPr>
          <p:cNvSpPr/>
          <p:nvPr/>
        </p:nvSpPr>
        <p:spPr>
          <a:xfrm>
            <a:off x="7612820" y="2086453"/>
            <a:ext cx="574315" cy="278127"/>
          </a:xfrm>
          <a:prstGeom prst="rect">
            <a:avLst/>
          </a:prstGeom>
          <a:noFill/>
          <a:ln w="3810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CFB39B-51FC-7A12-3A0A-22DA95BCDA6B}"/>
              </a:ext>
            </a:extLst>
          </p:cNvPr>
          <p:cNvSpPr txBox="1"/>
          <p:nvPr/>
        </p:nvSpPr>
        <p:spPr>
          <a:xfrm>
            <a:off x="1417079" y="2001218"/>
            <a:ext cx="2218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Verify &amp; Upload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074C636-D1F4-5EC1-4784-5D83BE29790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635571" y="2224907"/>
            <a:ext cx="378778" cy="61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59E435E-3203-DE24-B55B-20C36E30CDC7}"/>
              </a:ext>
            </a:extLst>
          </p:cNvPr>
          <p:cNvSpPr txBox="1"/>
          <p:nvPr/>
        </p:nvSpPr>
        <p:spPr>
          <a:xfrm>
            <a:off x="8554823" y="2340799"/>
            <a:ext cx="273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Select Board &amp; Port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933642E-184E-5AD9-F1A6-8BE4CA77069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7612820" y="2571632"/>
            <a:ext cx="942003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2D807D-C71C-B35D-9B87-7A0A38AE0876}"/>
              </a:ext>
            </a:extLst>
          </p:cNvPr>
          <p:cNvCxnSpPr>
            <a:cxnSpLocks/>
            <a:stCxn id="25" idx="3"/>
            <a:endCxn id="82" idx="1"/>
          </p:cNvCxnSpPr>
          <p:nvPr/>
        </p:nvCxnSpPr>
        <p:spPr>
          <a:xfrm flipV="1">
            <a:off x="8187135" y="2225428"/>
            <a:ext cx="367688" cy="89"/>
          </a:xfrm>
          <a:prstGeom prst="line">
            <a:avLst/>
          </a:prstGeom>
          <a:ln w="38100">
            <a:solidFill>
              <a:srgbClr val="E6352B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F7CD208-B925-FB24-8F13-803C27BB948F}"/>
              </a:ext>
            </a:extLst>
          </p:cNvPr>
          <p:cNvSpPr txBox="1"/>
          <p:nvPr/>
        </p:nvSpPr>
        <p:spPr>
          <a:xfrm>
            <a:off x="8554823" y="1994595"/>
            <a:ext cx="324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Serial Plotter &amp; Monitor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8EC381-46AF-AE63-5072-C3BD4FE642C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92516" y="2225518"/>
            <a:ext cx="339328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880B963-DD20-24B4-C881-F46A896097A3}"/>
              </a:ext>
            </a:extLst>
          </p:cNvPr>
          <p:cNvCxnSpPr>
            <a:cxnSpLocks/>
          </p:cNvCxnSpPr>
          <p:nvPr/>
        </p:nvCxnSpPr>
        <p:spPr>
          <a:xfrm>
            <a:off x="7131844" y="2224907"/>
            <a:ext cx="480976" cy="346725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49D45-4F14-DA1F-7B2E-7053B6B4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9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9DA37-A53A-D8C5-7986-7B3A98F0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3FEF-4EC0-F9E2-AB7F-C7356803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1.4 Software — Arduino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0B292-9D14-491D-C09A-30E92661F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"/>
          <a:stretch/>
        </p:blipFill>
        <p:spPr>
          <a:xfrm>
            <a:off x="3954550" y="1690689"/>
            <a:ext cx="4282900" cy="4624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50FF5A-979B-A322-8A0B-7EC65112FA67}"/>
              </a:ext>
            </a:extLst>
          </p:cNvPr>
          <p:cNvSpPr/>
          <p:nvPr/>
        </p:nvSpPr>
        <p:spPr>
          <a:xfrm>
            <a:off x="4014349" y="2086454"/>
            <a:ext cx="586623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996E68-91A9-F93B-30A4-A159BC723BDB}"/>
              </a:ext>
            </a:extLst>
          </p:cNvPr>
          <p:cNvSpPr/>
          <p:nvPr/>
        </p:nvSpPr>
        <p:spPr>
          <a:xfrm>
            <a:off x="4014349" y="2456260"/>
            <a:ext cx="275469" cy="239316"/>
          </a:xfrm>
          <a:prstGeom prst="rect">
            <a:avLst/>
          </a:prstGeom>
          <a:noFill/>
          <a:ln w="3810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323ED1-6CC6-FA27-8C51-C0C4DEFB4C77}"/>
              </a:ext>
            </a:extLst>
          </p:cNvPr>
          <p:cNvSpPr/>
          <p:nvPr/>
        </p:nvSpPr>
        <p:spPr>
          <a:xfrm>
            <a:off x="4908508" y="2086454"/>
            <a:ext cx="1884008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C45A1-7D5A-38AC-35B6-A3217A99D44F}"/>
              </a:ext>
            </a:extLst>
          </p:cNvPr>
          <p:cNvSpPr/>
          <p:nvPr/>
        </p:nvSpPr>
        <p:spPr>
          <a:xfrm>
            <a:off x="7612820" y="2086453"/>
            <a:ext cx="574315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CC88D-5768-0F69-1593-28A0451CDDFB}"/>
              </a:ext>
            </a:extLst>
          </p:cNvPr>
          <p:cNvSpPr txBox="1"/>
          <p:nvPr/>
        </p:nvSpPr>
        <p:spPr>
          <a:xfrm>
            <a:off x="1880795" y="2346579"/>
            <a:ext cx="175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Sketchbook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18BD19-B115-F5CD-9489-DC3470156975}"/>
              </a:ext>
            </a:extLst>
          </p:cNvPr>
          <p:cNvCxnSpPr>
            <a:cxnSpLocks/>
            <a:stCxn id="6" idx="1"/>
            <a:endCxn id="26" idx="3"/>
          </p:cNvCxnSpPr>
          <p:nvPr/>
        </p:nvCxnSpPr>
        <p:spPr>
          <a:xfrm flipH="1">
            <a:off x="3635571" y="2575918"/>
            <a:ext cx="378778" cy="1494"/>
          </a:xfrm>
          <a:prstGeom prst="line">
            <a:avLst/>
          </a:prstGeom>
          <a:ln w="38100">
            <a:solidFill>
              <a:srgbClr val="E6352B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A0F966A-382E-B76A-1B53-41D44A5A9D0E}"/>
              </a:ext>
            </a:extLst>
          </p:cNvPr>
          <p:cNvSpPr txBox="1"/>
          <p:nvPr/>
        </p:nvSpPr>
        <p:spPr>
          <a:xfrm>
            <a:off x="1417079" y="2001218"/>
            <a:ext cx="2218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Verify &amp; Upload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96C6660-6313-3270-04FD-BEDB111C683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635571" y="2224907"/>
            <a:ext cx="378778" cy="61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E64DB3F-CE75-78C7-8EFE-8191675E61D0}"/>
              </a:ext>
            </a:extLst>
          </p:cNvPr>
          <p:cNvSpPr txBox="1"/>
          <p:nvPr/>
        </p:nvSpPr>
        <p:spPr>
          <a:xfrm>
            <a:off x="8554823" y="2340799"/>
            <a:ext cx="273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Select Board &amp; Port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83653EF-BDE7-72BD-93C8-59CE0693D5DC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7612820" y="2571632"/>
            <a:ext cx="942003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F8009CA-60F2-6CFD-BB59-F5424475DFB5}"/>
              </a:ext>
            </a:extLst>
          </p:cNvPr>
          <p:cNvCxnSpPr>
            <a:cxnSpLocks/>
            <a:stCxn id="25" idx="3"/>
            <a:endCxn id="82" idx="1"/>
          </p:cNvCxnSpPr>
          <p:nvPr/>
        </p:nvCxnSpPr>
        <p:spPr>
          <a:xfrm flipV="1">
            <a:off x="8187135" y="2225428"/>
            <a:ext cx="367688" cy="8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0D8E7BE-E690-46A1-2A28-BCD83BF4BD6E}"/>
              </a:ext>
            </a:extLst>
          </p:cNvPr>
          <p:cNvSpPr txBox="1"/>
          <p:nvPr/>
        </p:nvSpPr>
        <p:spPr>
          <a:xfrm>
            <a:off x="8554823" y="1994595"/>
            <a:ext cx="324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Serial Plotter &amp; Monitor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487317-B95B-01E2-DBB5-17B72D8ABBC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92516" y="2225518"/>
            <a:ext cx="339328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2E41B3D-7A67-A442-7229-308D9AC0DDAB}"/>
              </a:ext>
            </a:extLst>
          </p:cNvPr>
          <p:cNvCxnSpPr>
            <a:cxnSpLocks/>
          </p:cNvCxnSpPr>
          <p:nvPr/>
        </p:nvCxnSpPr>
        <p:spPr>
          <a:xfrm>
            <a:off x="7131844" y="2224907"/>
            <a:ext cx="480976" cy="346725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E26DE-E118-2FD7-FA1A-F3248475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0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DD587-AFFF-380B-120F-76487E5E5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F5FF-3630-5E85-0D60-AEBB103A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1.4 Software — Arduino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8253F-2997-DE8C-70C8-B23AAE6B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"/>
          <a:stretch/>
        </p:blipFill>
        <p:spPr>
          <a:xfrm>
            <a:off x="3954550" y="1690689"/>
            <a:ext cx="4282900" cy="4624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FD7DD9-9297-FBC2-E714-3A0CC520E12F}"/>
              </a:ext>
            </a:extLst>
          </p:cNvPr>
          <p:cNvSpPr/>
          <p:nvPr/>
        </p:nvSpPr>
        <p:spPr>
          <a:xfrm>
            <a:off x="4014349" y="2086454"/>
            <a:ext cx="586623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C4FA7-8E66-1F14-4831-863C6B5D3B2E}"/>
              </a:ext>
            </a:extLst>
          </p:cNvPr>
          <p:cNvSpPr/>
          <p:nvPr/>
        </p:nvSpPr>
        <p:spPr>
          <a:xfrm>
            <a:off x="4014349" y="2456260"/>
            <a:ext cx="275469" cy="23931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58721-B342-F64F-A9E8-892E22B36C00}"/>
              </a:ext>
            </a:extLst>
          </p:cNvPr>
          <p:cNvSpPr/>
          <p:nvPr/>
        </p:nvSpPr>
        <p:spPr>
          <a:xfrm>
            <a:off x="4014349" y="2852740"/>
            <a:ext cx="275469" cy="260747"/>
          </a:xfrm>
          <a:prstGeom prst="rect">
            <a:avLst/>
          </a:prstGeom>
          <a:noFill/>
          <a:ln w="3810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2F6357-3B72-D399-F025-CAC5844E1E18}"/>
              </a:ext>
            </a:extLst>
          </p:cNvPr>
          <p:cNvSpPr/>
          <p:nvPr/>
        </p:nvSpPr>
        <p:spPr>
          <a:xfrm>
            <a:off x="4908508" y="2086454"/>
            <a:ext cx="1884008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B7F0E1-B989-37C4-B1D9-4F27FB01243D}"/>
              </a:ext>
            </a:extLst>
          </p:cNvPr>
          <p:cNvSpPr/>
          <p:nvPr/>
        </p:nvSpPr>
        <p:spPr>
          <a:xfrm>
            <a:off x="7612820" y="2086453"/>
            <a:ext cx="574315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539D73-D24B-EA59-939B-63614A3ABC84}"/>
              </a:ext>
            </a:extLst>
          </p:cNvPr>
          <p:cNvSpPr txBox="1"/>
          <p:nvPr/>
        </p:nvSpPr>
        <p:spPr>
          <a:xfrm>
            <a:off x="1880795" y="2346579"/>
            <a:ext cx="175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Sketchbook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02C4ED-43DE-E77F-3232-0C111473C392}"/>
              </a:ext>
            </a:extLst>
          </p:cNvPr>
          <p:cNvSpPr txBox="1"/>
          <p:nvPr/>
        </p:nvSpPr>
        <p:spPr>
          <a:xfrm>
            <a:off x="1445612" y="2752280"/>
            <a:ext cx="218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Board Manager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5B15F4-C353-4B72-08B8-D582B531C7D5}"/>
              </a:ext>
            </a:extLst>
          </p:cNvPr>
          <p:cNvCxnSpPr>
            <a:cxnSpLocks/>
            <a:stCxn id="6" idx="1"/>
            <a:endCxn id="26" idx="3"/>
          </p:cNvCxnSpPr>
          <p:nvPr/>
        </p:nvCxnSpPr>
        <p:spPr>
          <a:xfrm flipH="1">
            <a:off x="3635571" y="2575918"/>
            <a:ext cx="378778" cy="149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A43464-B6BC-1E6F-3FDF-89710E791EC5}"/>
              </a:ext>
            </a:extLst>
          </p:cNvPr>
          <p:cNvCxnSpPr>
            <a:cxnSpLocks/>
            <a:stCxn id="7" idx="1"/>
            <a:endCxn id="28" idx="3"/>
          </p:cNvCxnSpPr>
          <p:nvPr/>
        </p:nvCxnSpPr>
        <p:spPr>
          <a:xfrm flipH="1" flipV="1">
            <a:off x="3635571" y="2983113"/>
            <a:ext cx="378778" cy="1"/>
          </a:xfrm>
          <a:prstGeom prst="line">
            <a:avLst/>
          </a:prstGeom>
          <a:ln w="38100">
            <a:solidFill>
              <a:srgbClr val="E6352B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CC7175B-3572-A768-257D-DC93FA0B6B81}"/>
              </a:ext>
            </a:extLst>
          </p:cNvPr>
          <p:cNvSpPr txBox="1"/>
          <p:nvPr/>
        </p:nvSpPr>
        <p:spPr>
          <a:xfrm>
            <a:off x="1417079" y="2001218"/>
            <a:ext cx="2218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Verify &amp; Upload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F6DB0A-2423-8E59-6F85-1D20EEA7ADF9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635571" y="2224907"/>
            <a:ext cx="378778" cy="61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69765F-C0FE-1477-80AC-00E19F99B5AF}"/>
              </a:ext>
            </a:extLst>
          </p:cNvPr>
          <p:cNvSpPr txBox="1"/>
          <p:nvPr/>
        </p:nvSpPr>
        <p:spPr>
          <a:xfrm>
            <a:off x="8554823" y="2340799"/>
            <a:ext cx="273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Select Board &amp; Port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068B3D-66C1-21A9-C80B-F5D3E772C5ED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7612820" y="2571632"/>
            <a:ext cx="942003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500412-F290-79DD-542A-FCF4E56BA6BF}"/>
              </a:ext>
            </a:extLst>
          </p:cNvPr>
          <p:cNvCxnSpPr>
            <a:cxnSpLocks/>
            <a:stCxn id="25" idx="3"/>
            <a:endCxn id="82" idx="1"/>
          </p:cNvCxnSpPr>
          <p:nvPr/>
        </p:nvCxnSpPr>
        <p:spPr>
          <a:xfrm flipV="1">
            <a:off x="8187135" y="2225428"/>
            <a:ext cx="367688" cy="8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E73F52B-2CD8-C716-AE1F-FC02830544D8}"/>
              </a:ext>
            </a:extLst>
          </p:cNvPr>
          <p:cNvSpPr txBox="1"/>
          <p:nvPr/>
        </p:nvSpPr>
        <p:spPr>
          <a:xfrm>
            <a:off x="8554823" y="1994595"/>
            <a:ext cx="324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Serial Plotter &amp; Monitor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10E257-12BC-A408-9F8E-5DE763B874C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92516" y="2225518"/>
            <a:ext cx="339328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7DE5496-4E6C-798E-C747-A5477899DB81}"/>
              </a:ext>
            </a:extLst>
          </p:cNvPr>
          <p:cNvCxnSpPr>
            <a:cxnSpLocks/>
          </p:cNvCxnSpPr>
          <p:nvPr/>
        </p:nvCxnSpPr>
        <p:spPr>
          <a:xfrm>
            <a:off x="7131844" y="2224907"/>
            <a:ext cx="480976" cy="346725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DBDF9-28E8-AA17-CA72-1D4008E7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22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A85D7-7E69-F0C4-326C-77C7CF2F5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6BF9-4AA3-3D41-35E4-89062F18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1.4 Software — Arduino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FC064-3E71-DD76-C582-6A5E472DD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"/>
          <a:stretch/>
        </p:blipFill>
        <p:spPr>
          <a:xfrm>
            <a:off x="3954550" y="1690689"/>
            <a:ext cx="4282900" cy="4624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0863E1-8682-8777-130A-4C1FCF36102A}"/>
              </a:ext>
            </a:extLst>
          </p:cNvPr>
          <p:cNvSpPr/>
          <p:nvPr/>
        </p:nvSpPr>
        <p:spPr>
          <a:xfrm>
            <a:off x="4014349" y="2086454"/>
            <a:ext cx="586623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899DF-68E8-8B39-407E-7B49F23CD018}"/>
              </a:ext>
            </a:extLst>
          </p:cNvPr>
          <p:cNvSpPr/>
          <p:nvPr/>
        </p:nvSpPr>
        <p:spPr>
          <a:xfrm>
            <a:off x="4014349" y="2456260"/>
            <a:ext cx="275469" cy="23931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53DE8-DB47-8056-F5F1-97F5CADF245E}"/>
              </a:ext>
            </a:extLst>
          </p:cNvPr>
          <p:cNvSpPr/>
          <p:nvPr/>
        </p:nvSpPr>
        <p:spPr>
          <a:xfrm>
            <a:off x="4014349" y="2852740"/>
            <a:ext cx="275469" cy="2607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386380-4127-FEB1-5AEC-878F02E8ED67}"/>
              </a:ext>
            </a:extLst>
          </p:cNvPr>
          <p:cNvSpPr/>
          <p:nvPr/>
        </p:nvSpPr>
        <p:spPr>
          <a:xfrm>
            <a:off x="4014352" y="3263504"/>
            <a:ext cx="275469" cy="260747"/>
          </a:xfrm>
          <a:prstGeom prst="rect">
            <a:avLst/>
          </a:prstGeom>
          <a:noFill/>
          <a:ln w="3810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39166F-0EF9-B715-EC55-7B4F75C9622D}"/>
              </a:ext>
            </a:extLst>
          </p:cNvPr>
          <p:cNvSpPr/>
          <p:nvPr/>
        </p:nvSpPr>
        <p:spPr>
          <a:xfrm>
            <a:off x="4908508" y="2086454"/>
            <a:ext cx="1884008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7F4B53-E440-E4FC-B15D-516C5B05EF6B}"/>
              </a:ext>
            </a:extLst>
          </p:cNvPr>
          <p:cNvSpPr/>
          <p:nvPr/>
        </p:nvSpPr>
        <p:spPr>
          <a:xfrm>
            <a:off x="7612820" y="2086453"/>
            <a:ext cx="574315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76032C-3D6D-C7C8-569F-1BB512A176C7}"/>
              </a:ext>
            </a:extLst>
          </p:cNvPr>
          <p:cNvSpPr txBox="1"/>
          <p:nvPr/>
        </p:nvSpPr>
        <p:spPr>
          <a:xfrm>
            <a:off x="1880795" y="2346579"/>
            <a:ext cx="175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Sketchbook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F7B4CF-E1F1-F565-6EC7-E3D93F533F66}"/>
              </a:ext>
            </a:extLst>
          </p:cNvPr>
          <p:cNvSpPr txBox="1"/>
          <p:nvPr/>
        </p:nvSpPr>
        <p:spPr>
          <a:xfrm>
            <a:off x="1445612" y="2752280"/>
            <a:ext cx="218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Board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9BC91-C228-404A-D7E6-D99534FFFD56}"/>
              </a:ext>
            </a:extLst>
          </p:cNvPr>
          <p:cNvSpPr txBox="1"/>
          <p:nvPr/>
        </p:nvSpPr>
        <p:spPr>
          <a:xfrm>
            <a:off x="1332055" y="3163794"/>
            <a:ext cx="230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Library Manager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65C51C-894B-5F70-53C0-C4A2FA1A8264}"/>
              </a:ext>
            </a:extLst>
          </p:cNvPr>
          <p:cNvCxnSpPr>
            <a:cxnSpLocks/>
            <a:stCxn id="6" idx="1"/>
            <a:endCxn id="26" idx="3"/>
          </p:cNvCxnSpPr>
          <p:nvPr/>
        </p:nvCxnSpPr>
        <p:spPr>
          <a:xfrm flipH="1">
            <a:off x="3635571" y="2575918"/>
            <a:ext cx="378778" cy="149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1EE73B-12D9-CFFC-2ED4-8DE1DBC76C2D}"/>
              </a:ext>
            </a:extLst>
          </p:cNvPr>
          <p:cNvCxnSpPr>
            <a:cxnSpLocks/>
            <a:stCxn id="7" idx="1"/>
            <a:endCxn id="28" idx="3"/>
          </p:cNvCxnSpPr>
          <p:nvPr/>
        </p:nvCxnSpPr>
        <p:spPr>
          <a:xfrm flipH="1" flipV="1">
            <a:off x="3635571" y="2983113"/>
            <a:ext cx="378778" cy="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8F5494-6560-34E7-D679-5E4DE91A9EA0}"/>
              </a:ext>
            </a:extLst>
          </p:cNvPr>
          <p:cNvCxnSpPr>
            <a:cxnSpLocks/>
            <a:stCxn id="19" idx="1"/>
            <a:endCxn id="31" idx="3"/>
          </p:cNvCxnSpPr>
          <p:nvPr/>
        </p:nvCxnSpPr>
        <p:spPr>
          <a:xfrm flipH="1">
            <a:off x="3635571" y="3393878"/>
            <a:ext cx="378781" cy="749"/>
          </a:xfrm>
          <a:prstGeom prst="line">
            <a:avLst/>
          </a:prstGeom>
          <a:ln w="38100">
            <a:solidFill>
              <a:srgbClr val="E6352B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FE15165-3DBD-90DA-1622-03BBDBA3CBB3}"/>
              </a:ext>
            </a:extLst>
          </p:cNvPr>
          <p:cNvSpPr txBox="1"/>
          <p:nvPr/>
        </p:nvSpPr>
        <p:spPr>
          <a:xfrm>
            <a:off x="1417079" y="2001218"/>
            <a:ext cx="2218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Verify &amp; Upload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D1274DE-AA1A-42F9-F334-97B6C9A9AF7E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635571" y="2224907"/>
            <a:ext cx="378778" cy="61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68B861-3933-7087-A04F-DA7016CF8524}"/>
              </a:ext>
            </a:extLst>
          </p:cNvPr>
          <p:cNvSpPr txBox="1"/>
          <p:nvPr/>
        </p:nvSpPr>
        <p:spPr>
          <a:xfrm>
            <a:off x="8554823" y="2340799"/>
            <a:ext cx="273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Select Board &amp; Port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86EDD6B-0FCC-12FC-EE1D-8FD4644D99E0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7612820" y="2571632"/>
            <a:ext cx="942003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9E17A3-45C9-4526-44FE-A46B3B496EA7}"/>
              </a:ext>
            </a:extLst>
          </p:cNvPr>
          <p:cNvCxnSpPr>
            <a:cxnSpLocks/>
            <a:stCxn id="25" idx="3"/>
            <a:endCxn id="82" idx="1"/>
          </p:cNvCxnSpPr>
          <p:nvPr/>
        </p:nvCxnSpPr>
        <p:spPr>
          <a:xfrm flipV="1">
            <a:off x="8187135" y="2225428"/>
            <a:ext cx="367688" cy="8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827FAEB-102E-7BCF-652D-6B470DB3ED88}"/>
              </a:ext>
            </a:extLst>
          </p:cNvPr>
          <p:cNvSpPr txBox="1"/>
          <p:nvPr/>
        </p:nvSpPr>
        <p:spPr>
          <a:xfrm>
            <a:off x="8554823" y="1994595"/>
            <a:ext cx="324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Serial Plotter &amp; Monitor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9D2078D-07AF-DCEF-482A-37D3AE066C8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92516" y="2225518"/>
            <a:ext cx="339328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A9FBEB-9FA4-025D-09FA-36FB01D1FAC0}"/>
              </a:ext>
            </a:extLst>
          </p:cNvPr>
          <p:cNvCxnSpPr>
            <a:cxnSpLocks/>
          </p:cNvCxnSpPr>
          <p:nvPr/>
        </p:nvCxnSpPr>
        <p:spPr>
          <a:xfrm>
            <a:off x="7131844" y="2224907"/>
            <a:ext cx="480976" cy="346725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E585A-0677-8BF3-AC54-45DC8C85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80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F1398-62E6-792F-7ED2-F2BDB83FC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D5FD-2DE2-9D88-9CD4-884458B5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1.4 Software — Arduino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50C29-EBAC-77AA-3AA3-5CE4005EE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"/>
          <a:stretch/>
        </p:blipFill>
        <p:spPr>
          <a:xfrm>
            <a:off x="3954550" y="1690689"/>
            <a:ext cx="4282900" cy="4624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FE55AC-DA3F-8FF6-57A5-B43DAA2B00F3}"/>
              </a:ext>
            </a:extLst>
          </p:cNvPr>
          <p:cNvSpPr/>
          <p:nvPr/>
        </p:nvSpPr>
        <p:spPr>
          <a:xfrm>
            <a:off x="4014349" y="2086454"/>
            <a:ext cx="586623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16A34-7BC7-931D-112B-74AC32CD281B}"/>
              </a:ext>
            </a:extLst>
          </p:cNvPr>
          <p:cNvSpPr/>
          <p:nvPr/>
        </p:nvSpPr>
        <p:spPr>
          <a:xfrm>
            <a:off x="4014349" y="2456260"/>
            <a:ext cx="275469" cy="23931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FCF02-B93D-8B31-FAB6-3A1E1C6B2937}"/>
              </a:ext>
            </a:extLst>
          </p:cNvPr>
          <p:cNvSpPr/>
          <p:nvPr/>
        </p:nvSpPr>
        <p:spPr>
          <a:xfrm>
            <a:off x="4014349" y="2852740"/>
            <a:ext cx="275469" cy="2607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59B04-F996-689F-FBB2-CFAA64EBB0EB}"/>
              </a:ext>
            </a:extLst>
          </p:cNvPr>
          <p:cNvSpPr/>
          <p:nvPr/>
        </p:nvSpPr>
        <p:spPr>
          <a:xfrm>
            <a:off x="4014352" y="3263504"/>
            <a:ext cx="275469" cy="2607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07DA4B-61ED-3506-3765-9E8AA53EE097}"/>
              </a:ext>
            </a:extLst>
          </p:cNvPr>
          <p:cNvSpPr/>
          <p:nvPr/>
        </p:nvSpPr>
        <p:spPr>
          <a:xfrm>
            <a:off x="4014349" y="3670699"/>
            <a:ext cx="275469" cy="260747"/>
          </a:xfrm>
          <a:prstGeom prst="rect">
            <a:avLst/>
          </a:prstGeom>
          <a:noFill/>
          <a:ln w="3810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8B3F48-160A-9A35-0BE9-E956E4DF4DC1}"/>
              </a:ext>
            </a:extLst>
          </p:cNvPr>
          <p:cNvSpPr/>
          <p:nvPr/>
        </p:nvSpPr>
        <p:spPr>
          <a:xfrm>
            <a:off x="4908508" y="2086454"/>
            <a:ext cx="1884008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97DE58-5969-BA76-404F-55A908D80D83}"/>
              </a:ext>
            </a:extLst>
          </p:cNvPr>
          <p:cNvSpPr/>
          <p:nvPr/>
        </p:nvSpPr>
        <p:spPr>
          <a:xfrm>
            <a:off x="7612820" y="2086453"/>
            <a:ext cx="574315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166C2A-782A-E2F6-6470-32910F07B584}"/>
              </a:ext>
            </a:extLst>
          </p:cNvPr>
          <p:cNvSpPr txBox="1"/>
          <p:nvPr/>
        </p:nvSpPr>
        <p:spPr>
          <a:xfrm>
            <a:off x="1880795" y="2346579"/>
            <a:ext cx="175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Sketchbook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D2B51E-AB8A-2701-D8B5-27C352361373}"/>
              </a:ext>
            </a:extLst>
          </p:cNvPr>
          <p:cNvSpPr txBox="1"/>
          <p:nvPr/>
        </p:nvSpPr>
        <p:spPr>
          <a:xfrm>
            <a:off x="1445612" y="2752280"/>
            <a:ext cx="218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Board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284418-3232-D1E6-8669-C1EC8F839C9C}"/>
              </a:ext>
            </a:extLst>
          </p:cNvPr>
          <p:cNvSpPr txBox="1"/>
          <p:nvPr/>
        </p:nvSpPr>
        <p:spPr>
          <a:xfrm>
            <a:off x="1332055" y="3163794"/>
            <a:ext cx="230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Library Manager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FFBD2B-AC7A-33BE-72C6-21B0406C9072}"/>
              </a:ext>
            </a:extLst>
          </p:cNvPr>
          <p:cNvSpPr txBox="1"/>
          <p:nvPr/>
        </p:nvSpPr>
        <p:spPr>
          <a:xfrm>
            <a:off x="2172351" y="3570989"/>
            <a:ext cx="146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Debugger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856A08-A11E-DB77-993D-2908DAADAF1D}"/>
              </a:ext>
            </a:extLst>
          </p:cNvPr>
          <p:cNvCxnSpPr>
            <a:cxnSpLocks/>
            <a:stCxn id="6" idx="1"/>
            <a:endCxn id="26" idx="3"/>
          </p:cNvCxnSpPr>
          <p:nvPr/>
        </p:nvCxnSpPr>
        <p:spPr>
          <a:xfrm flipH="1">
            <a:off x="3635571" y="2575918"/>
            <a:ext cx="378778" cy="149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9351ED-64E4-505F-6129-4D89AC2DE539}"/>
              </a:ext>
            </a:extLst>
          </p:cNvPr>
          <p:cNvCxnSpPr>
            <a:cxnSpLocks/>
            <a:stCxn id="7" idx="1"/>
            <a:endCxn id="28" idx="3"/>
          </p:cNvCxnSpPr>
          <p:nvPr/>
        </p:nvCxnSpPr>
        <p:spPr>
          <a:xfrm flipH="1" flipV="1">
            <a:off x="3635571" y="2983113"/>
            <a:ext cx="378778" cy="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8E6DC3-2B59-558A-38F1-BCFD867C0C34}"/>
              </a:ext>
            </a:extLst>
          </p:cNvPr>
          <p:cNvCxnSpPr>
            <a:cxnSpLocks/>
            <a:stCxn id="19" idx="1"/>
            <a:endCxn id="31" idx="3"/>
          </p:cNvCxnSpPr>
          <p:nvPr/>
        </p:nvCxnSpPr>
        <p:spPr>
          <a:xfrm flipH="1">
            <a:off x="3635571" y="3393878"/>
            <a:ext cx="378781" cy="74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31F043-8CE7-07B3-1402-C036C04DBAF9}"/>
              </a:ext>
            </a:extLst>
          </p:cNvPr>
          <p:cNvCxnSpPr>
            <a:cxnSpLocks/>
            <a:stCxn id="21" idx="1"/>
            <a:endCxn id="32" idx="3"/>
          </p:cNvCxnSpPr>
          <p:nvPr/>
        </p:nvCxnSpPr>
        <p:spPr>
          <a:xfrm flipH="1">
            <a:off x="3635573" y="3801073"/>
            <a:ext cx="378776" cy="749"/>
          </a:xfrm>
          <a:prstGeom prst="line">
            <a:avLst/>
          </a:prstGeom>
          <a:ln w="38100">
            <a:solidFill>
              <a:srgbClr val="E6352B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8788FE-CE88-6670-26B4-9A3D4DB90C9B}"/>
              </a:ext>
            </a:extLst>
          </p:cNvPr>
          <p:cNvSpPr txBox="1"/>
          <p:nvPr/>
        </p:nvSpPr>
        <p:spPr>
          <a:xfrm>
            <a:off x="1417079" y="2001218"/>
            <a:ext cx="2218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Verify &amp; Upload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B396C41-DA83-590E-B149-33F0E1C1F1CF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635571" y="2224907"/>
            <a:ext cx="378778" cy="61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CD3767A-28CF-E322-9351-574839931D38}"/>
              </a:ext>
            </a:extLst>
          </p:cNvPr>
          <p:cNvSpPr txBox="1"/>
          <p:nvPr/>
        </p:nvSpPr>
        <p:spPr>
          <a:xfrm>
            <a:off x="8554823" y="2340799"/>
            <a:ext cx="273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Select Board &amp; Port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D5D1B60-5530-46FB-8B38-41B0A081BFE9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7612820" y="2571632"/>
            <a:ext cx="942003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D9CD30D-16FD-26C0-682E-7826429B632D}"/>
              </a:ext>
            </a:extLst>
          </p:cNvPr>
          <p:cNvCxnSpPr>
            <a:cxnSpLocks/>
            <a:stCxn id="25" idx="3"/>
            <a:endCxn id="82" idx="1"/>
          </p:cNvCxnSpPr>
          <p:nvPr/>
        </p:nvCxnSpPr>
        <p:spPr>
          <a:xfrm flipV="1">
            <a:off x="8187135" y="2225428"/>
            <a:ext cx="367688" cy="8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B77B2E3-50EB-F354-3DAE-9CB868428467}"/>
              </a:ext>
            </a:extLst>
          </p:cNvPr>
          <p:cNvSpPr txBox="1"/>
          <p:nvPr/>
        </p:nvSpPr>
        <p:spPr>
          <a:xfrm>
            <a:off x="8554823" y="1994595"/>
            <a:ext cx="324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Serial Plotter &amp; Monitor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1271F19-9D5A-E376-6610-7153C77D374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92516" y="2225518"/>
            <a:ext cx="339328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BDC1518-55D4-7C48-D03E-80A719C1C24E}"/>
              </a:ext>
            </a:extLst>
          </p:cNvPr>
          <p:cNvCxnSpPr>
            <a:cxnSpLocks/>
          </p:cNvCxnSpPr>
          <p:nvPr/>
        </p:nvCxnSpPr>
        <p:spPr>
          <a:xfrm>
            <a:off x="7131844" y="2224907"/>
            <a:ext cx="480976" cy="346725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BD2ED-E4CD-1B45-4913-2F621CDD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FC53-0B87-68C2-CFD3-FA81117F4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3DE1-7856-C41D-F738-8433C393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1.4 Software — Arduino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B20F7-87D8-B7A7-A4DF-D2FB91F6C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"/>
          <a:stretch/>
        </p:blipFill>
        <p:spPr>
          <a:xfrm>
            <a:off x="3954550" y="1690689"/>
            <a:ext cx="4282900" cy="4624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9EAFF6-3BD4-04C1-CDAB-E355EF485C04}"/>
              </a:ext>
            </a:extLst>
          </p:cNvPr>
          <p:cNvSpPr/>
          <p:nvPr/>
        </p:nvSpPr>
        <p:spPr>
          <a:xfrm>
            <a:off x="4014349" y="2086454"/>
            <a:ext cx="586623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01C6F-1E22-AFE3-B85F-02DFFF9103AC}"/>
              </a:ext>
            </a:extLst>
          </p:cNvPr>
          <p:cNvSpPr/>
          <p:nvPr/>
        </p:nvSpPr>
        <p:spPr>
          <a:xfrm>
            <a:off x="4014349" y="2456260"/>
            <a:ext cx="275469" cy="23931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F2092-52BC-C4A2-9CA4-D927E468BA96}"/>
              </a:ext>
            </a:extLst>
          </p:cNvPr>
          <p:cNvSpPr/>
          <p:nvPr/>
        </p:nvSpPr>
        <p:spPr>
          <a:xfrm>
            <a:off x="4014349" y="2852740"/>
            <a:ext cx="275469" cy="2607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F35D51-2487-C38E-FC40-AD1AA049862F}"/>
              </a:ext>
            </a:extLst>
          </p:cNvPr>
          <p:cNvSpPr/>
          <p:nvPr/>
        </p:nvSpPr>
        <p:spPr>
          <a:xfrm>
            <a:off x="4014352" y="3263504"/>
            <a:ext cx="275469" cy="2607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FA11C-9358-DE7E-AB40-EA912DFA064D}"/>
              </a:ext>
            </a:extLst>
          </p:cNvPr>
          <p:cNvSpPr/>
          <p:nvPr/>
        </p:nvSpPr>
        <p:spPr>
          <a:xfrm>
            <a:off x="4014349" y="3670699"/>
            <a:ext cx="275469" cy="26074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52CDAC-4CB0-347C-CA92-6E4ED0261CA7}"/>
              </a:ext>
            </a:extLst>
          </p:cNvPr>
          <p:cNvSpPr/>
          <p:nvPr/>
        </p:nvSpPr>
        <p:spPr>
          <a:xfrm>
            <a:off x="4014349" y="4077894"/>
            <a:ext cx="275469" cy="260747"/>
          </a:xfrm>
          <a:prstGeom prst="rect">
            <a:avLst/>
          </a:prstGeom>
          <a:noFill/>
          <a:ln w="3810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57B8D2-5A09-D403-3B7E-477752A182EA}"/>
              </a:ext>
            </a:extLst>
          </p:cNvPr>
          <p:cNvSpPr/>
          <p:nvPr/>
        </p:nvSpPr>
        <p:spPr>
          <a:xfrm>
            <a:off x="4908508" y="2086454"/>
            <a:ext cx="1884008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5E06EE-109B-B59E-B6C2-333627DE3B00}"/>
              </a:ext>
            </a:extLst>
          </p:cNvPr>
          <p:cNvSpPr/>
          <p:nvPr/>
        </p:nvSpPr>
        <p:spPr>
          <a:xfrm>
            <a:off x="7612820" y="2086453"/>
            <a:ext cx="574315" cy="278127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18EDB4-F797-D4BB-28C8-260B3C360B10}"/>
              </a:ext>
            </a:extLst>
          </p:cNvPr>
          <p:cNvSpPr txBox="1"/>
          <p:nvPr/>
        </p:nvSpPr>
        <p:spPr>
          <a:xfrm>
            <a:off x="1880795" y="2346579"/>
            <a:ext cx="175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Sketchbook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4A4A71-EC0F-8BA0-0FCE-E0BDC2B29196}"/>
              </a:ext>
            </a:extLst>
          </p:cNvPr>
          <p:cNvSpPr txBox="1"/>
          <p:nvPr/>
        </p:nvSpPr>
        <p:spPr>
          <a:xfrm>
            <a:off x="1445612" y="2752280"/>
            <a:ext cx="218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Board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E8DE43-773A-B774-FE61-7160FE66D83B}"/>
              </a:ext>
            </a:extLst>
          </p:cNvPr>
          <p:cNvSpPr txBox="1"/>
          <p:nvPr/>
        </p:nvSpPr>
        <p:spPr>
          <a:xfrm>
            <a:off x="1332055" y="3163794"/>
            <a:ext cx="230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Library Manager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DE1BE0-40B1-AB41-B124-C2364904FA6B}"/>
              </a:ext>
            </a:extLst>
          </p:cNvPr>
          <p:cNvSpPr txBox="1"/>
          <p:nvPr/>
        </p:nvSpPr>
        <p:spPr>
          <a:xfrm>
            <a:off x="2172351" y="3570989"/>
            <a:ext cx="146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Debugger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484AC5-CCF6-F2AD-1185-BC13FC5FC02E}"/>
              </a:ext>
            </a:extLst>
          </p:cNvPr>
          <p:cNvSpPr txBox="1"/>
          <p:nvPr/>
        </p:nvSpPr>
        <p:spPr>
          <a:xfrm>
            <a:off x="2520587" y="3977434"/>
            <a:ext cx="1114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D2E64E-8643-9080-863F-DC52C18607FD}"/>
              </a:ext>
            </a:extLst>
          </p:cNvPr>
          <p:cNvCxnSpPr>
            <a:cxnSpLocks/>
            <a:stCxn id="6" idx="1"/>
            <a:endCxn id="26" idx="3"/>
          </p:cNvCxnSpPr>
          <p:nvPr/>
        </p:nvCxnSpPr>
        <p:spPr>
          <a:xfrm flipH="1">
            <a:off x="3635571" y="2575918"/>
            <a:ext cx="378778" cy="149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BF0979-4054-7C8E-24D1-D8ED0241C2D8}"/>
              </a:ext>
            </a:extLst>
          </p:cNvPr>
          <p:cNvCxnSpPr>
            <a:cxnSpLocks/>
            <a:stCxn id="7" idx="1"/>
            <a:endCxn id="28" idx="3"/>
          </p:cNvCxnSpPr>
          <p:nvPr/>
        </p:nvCxnSpPr>
        <p:spPr>
          <a:xfrm flipH="1" flipV="1">
            <a:off x="3635571" y="2983113"/>
            <a:ext cx="378778" cy="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0E9E7C-D783-B93D-2192-F7E1EBAC0ACD}"/>
              </a:ext>
            </a:extLst>
          </p:cNvPr>
          <p:cNvCxnSpPr>
            <a:cxnSpLocks/>
            <a:stCxn id="19" idx="1"/>
            <a:endCxn id="31" idx="3"/>
          </p:cNvCxnSpPr>
          <p:nvPr/>
        </p:nvCxnSpPr>
        <p:spPr>
          <a:xfrm flipH="1">
            <a:off x="3635571" y="3393878"/>
            <a:ext cx="378781" cy="74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1F9060-C180-EB19-6B9D-E02F7967170B}"/>
              </a:ext>
            </a:extLst>
          </p:cNvPr>
          <p:cNvCxnSpPr>
            <a:cxnSpLocks/>
            <a:stCxn id="21" idx="1"/>
            <a:endCxn id="32" idx="3"/>
          </p:cNvCxnSpPr>
          <p:nvPr/>
        </p:nvCxnSpPr>
        <p:spPr>
          <a:xfrm flipH="1">
            <a:off x="3635573" y="3801073"/>
            <a:ext cx="378776" cy="74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4C1105-6151-5F5A-485C-E456C5BEAFA0}"/>
              </a:ext>
            </a:extLst>
          </p:cNvPr>
          <p:cNvCxnSpPr>
            <a:cxnSpLocks/>
            <a:stCxn id="22" idx="1"/>
            <a:endCxn id="33" idx="3"/>
          </p:cNvCxnSpPr>
          <p:nvPr/>
        </p:nvCxnSpPr>
        <p:spPr>
          <a:xfrm flipH="1" flipV="1">
            <a:off x="3635572" y="4208267"/>
            <a:ext cx="378777" cy="1"/>
          </a:xfrm>
          <a:prstGeom prst="line">
            <a:avLst/>
          </a:prstGeom>
          <a:ln w="38100">
            <a:solidFill>
              <a:srgbClr val="E6352B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37EF1A-1779-E6A6-4267-56FFB45CCB1E}"/>
              </a:ext>
            </a:extLst>
          </p:cNvPr>
          <p:cNvSpPr txBox="1"/>
          <p:nvPr/>
        </p:nvSpPr>
        <p:spPr>
          <a:xfrm>
            <a:off x="1417079" y="2001218"/>
            <a:ext cx="2218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Verify &amp; Upload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DFC38D7-FDEF-0DF4-EE34-415AC82EB17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635571" y="2224907"/>
            <a:ext cx="378778" cy="61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4A684B-847B-8EDD-BFB7-5F0F6A50E6B1}"/>
              </a:ext>
            </a:extLst>
          </p:cNvPr>
          <p:cNvSpPr txBox="1"/>
          <p:nvPr/>
        </p:nvSpPr>
        <p:spPr>
          <a:xfrm>
            <a:off x="8554823" y="2340799"/>
            <a:ext cx="273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Select Board &amp; Port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3FA55B9-E4B7-1B02-15EB-33EF87094A48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7612820" y="2571632"/>
            <a:ext cx="942003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F87FBF6-4D13-2C01-8970-5ABFD6EB8EB8}"/>
              </a:ext>
            </a:extLst>
          </p:cNvPr>
          <p:cNvCxnSpPr>
            <a:cxnSpLocks/>
            <a:stCxn id="25" idx="3"/>
            <a:endCxn id="82" idx="1"/>
          </p:cNvCxnSpPr>
          <p:nvPr/>
        </p:nvCxnSpPr>
        <p:spPr>
          <a:xfrm flipV="1">
            <a:off x="8187135" y="2225428"/>
            <a:ext cx="367688" cy="8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0BC4739-90AD-AB4B-7999-39DED6DFA54C}"/>
              </a:ext>
            </a:extLst>
          </p:cNvPr>
          <p:cNvSpPr txBox="1"/>
          <p:nvPr/>
        </p:nvSpPr>
        <p:spPr>
          <a:xfrm>
            <a:off x="8554823" y="1994595"/>
            <a:ext cx="324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Serial Plotter &amp; Monitor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15DFF82-CBEE-FFE5-EAB8-C2273DDD4E7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792516" y="2225518"/>
            <a:ext cx="339328" cy="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AF9C4EE-C51E-A2DA-5B0C-C55085A7032B}"/>
              </a:ext>
            </a:extLst>
          </p:cNvPr>
          <p:cNvCxnSpPr>
            <a:cxnSpLocks/>
          </p:cNvCxnSpPr>
          <p:nvPr/>
        </p:nvCxnSpPr>
        <p:spPr>
          <a:xfrm>
            <a:off x="7131844" y="2224907"/>
            <a:ext cx="480976" cy="346725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E882A-7FC0-7599-9EBC-9EE6CF16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7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DE4CC-429D-E959-5486-CCE1C3977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254E-10C4-9843-351B-6AA1F581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2A10-15FC-E9A9-0AC9-4B3F4F38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1.1 What is Arduino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1.2 Embedded system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1.3 Hardware — Arduino board components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1.4 Software — Arduino IDE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00979D"/>
                </a:solidFill>
              </a:rPr>
              <a:t>1.5 Summary</a:t>
            </a:r>
          </a:p>
          <a:p>
            <a:pPr lvl="1">
              <a:spcBef>
                <a:spcPts val="1200"/>
              </a:spcBef>
            </a:pPr>
            <a:endParaRPr lang="en-US" dirty="0">
              <a:solidFill>
                <a:srgbClr val="00979D"/>
              </a:solidFill>
            </a:endParaRP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C301CFC6-C507-8DCC-24BC-3BD066FAC5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510EC-DC27-E350-AF25-60DCB8D2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77B27-EC3B-31B6-8EB0-660960532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3284-48A2-453F-2DD4-B3A3EBB5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2721861F-D03C-EF90-29F7-2DECEA4CA3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93C3F-B707-9EAF-E09D-3D76F54C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487EED-9DB1-E6F0-9EEC-BE743524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3. Arduino Basic Programming and Interfacing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 Using if — control an LED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 Using for — a breathing LED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3.3 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4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93A0-C384-EDA1-3483-659AFDF7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E5A2-2E02-2FB9-F882-9CEE76149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07077" cy="4351338"/>
          </a:xfrm>
        </p:spPr>
        <p:txBody>
          <a:bodyPr/>
          <a:lstStyle/>
          <a:p>
            <a:r>
              <a:rPr lang="en-US" sz="2400" dirty="0"/>
              <a:t>Arduino is an embedded open-source platform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hardware: Arduino Boards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software: Arduino IDE</a:t>
            </a:r>
          </a:p>
          <a:p>
            <a:r>
              <a:rPr lang="en-US" sz="2400" dirty="0"/>
              <a:t>basic structure</a:t>
            </a:r>
          </a:p>
          <a:p>
            <a:pPr lvl="1">
              <a:buClr>
                <a:schemeClr val="tx1"/>
              </a:buClr>
            </a:pP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setup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E9FDA2-E010-42BC-59A0-D645CA52492D}"/>
              </a:ext>
            </a:extLst>
          </p:cNvPr>
          <p:cNvGrpSpPr/>
          <p:nvPr/>
        </p:nvGrpSpPr>
        <p:grpSpPr>
          <a:xfrm>
            <a:off x="8263828" y="1555140"/>
            <a:ext cx="3008916" cy="3567841"/>
            <a:chOff x="8263828" y="1555140"/>
            <a:chExt cx="3008916" cy="3567841"/>
          </a:xfrm>
          <a:solidFill>
            <a:srgbClr val="00979D">
              <a:alpha val="20000"/>
            </a:srgb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D5B7D4B-AD6A-A964-20DE-520F48B02EA6}"/>
                </a:ext>
              </a:extLst>
            </p:cNvPr>
            <p:cNvSpPr/>
            <p:nvPr/>
          </p:nvSpPr>
          <p:spPr>
            <a:xfrm>
              <a:off x="9564696" y="2232641"/>
              <a:ext cx="869813" cy="913334"/>
            </a:xfrm>
            <a:custGeom>
              <a:avLst/>
              <a:gdLst>
                <a:gd name="connsiteX0" fmla="*/ 434995 w 869813"/>
                <a:gd name="connsiteY0" fmla="*/ 0 h 913334"/>
                <a:gd name="connsiteX1" fmla="*/ 434995 w 869813"/>
                <a:gd name="connsiteY1" fmla="*/ 0 h 913334"/>
                <a:gd name="connsiteX2" fmla="*/ 0 w 869813"/>
                <a:gd name="connsiteY2" fmla="*/ 429555 h 913334"/>
                <a:gd name="connsiteX3" fmla="*/ 0 w 869813"/>
                <a:gd name="connsiteY3" fmla="*/ 445875 h 913334"/>
                <a:gd name="connsiteX4" fmla="*/ 30961 w 869813"/>
                <a:gd name="connsiteY4" fmla="*/ 598157 h 913334"/>
                <a:gd name="connsiteX5" fmla="*/ 104470 w 869813"/>
                <a:gd name="connsiteY5" fmla="*/ 717576 h 913334"/>
                <a:gd name="connsiteX6" fmla="*/ 231717 w 869813"/>
                <a:gd name="connsiteY6" fmla="*/ 913335 h 913334"/>
                <a:gd name="connsiteX7" fmla="*/ 638052 w 869813"/>
                <a:gd name="connsiteY7" fmla="*/ 913335 h 913334"/>
                <a:gd name="connsiteX8" fmla="*/ 765300 w 869813"/>
                <a:gd name="connsiteY8" fmla="*/ 717576 h 913334"/>
                <a:gd name="connsiteX9" fmla="*/ 838853 w 869813"/>
                <a:gd name="connsiteY9" fmla="*/ 598157 h 913334"/>
                <a:gd name="connsiteX10" fmla="*/ 869813 w 869813"/>
                <a:gd name="connsiteY10" fmla="*/ 445875 h 913334"/>
                <a:gd name="connsiteX11" fmla="*/ 869813 w 869813"/>
                <a:gd name="connsiteY11" fmla="*/ 429555 h 913334"/>
                <a:gd name="connsiteX12" fmla="*/ 434995 w 869813"/>
                <a:gd name="connsiteY12" fmla="*/ 0 h 913334"/>
                <a:gd name="connsiteX13" fmla="*/ 455473 w 869813"/>
                <a:gd name="connsiteY13" fmla="*/ 778745 h 913334"/>
                <a:gd name="connsiteX14" fmla="*/ 455473 w 869813"/>
                <a:gd name="connsiteY14" fmla="*/ 519163 h 913334"/>
                <a:gd name="connsiteX15" fmla="*/ 221500 w 869813"/>
                <a:gd name="connsiteY15" fmla="*/ 572239 h 913334"/>
                <a:gd name="connsiteX16" fmla="*/ 455473 w 869813"/>
                <a:gd name="connsiteY16" fmla="*/ 115527 h 913334"/>
                <a:gd name="connsiteX17" fmla="*/ 455473 w 869813"/>
                <a:gd name="connsiteY17" fmla="*/ 379974 h 913334"/>
                <a:gd name="connsiteX18" fmla="*/ 698469 w 869813"/>
                <a:gd name="connsiteY18" fmla="*/ 331897 h 9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9813" h="913334">
                  <a:moveTo>
                    <a:pt x="434995" y="0"/>
                  </a:moveTo>
                  <a:lnTo>
                    <a:pt x="434995" y="0"/>
                  </a:lnTo>
                  <a:cubicBezTo>
                    <a:pt x="197440" y="1376"/>
                    <a:pt x="4365" y="192035"/>
                    <a:pt x="0" y="429555"/>
                  </a:cubicBezTo>
                  <a:lnTo>
                    <a:pt x="0" y="445875"/>
                  </a:lnTo>
                  <a:cubicBezTo>
                    <a:pt x="1893" y="497991"/>
                    <a:pt x="12353" y="549438"/>
                    <a:pt x="30961" y="598157"/>
                  </a:cubicBezTo>
                  <a:cubicBezTo>
                    <a:pt x="48219" y="641993"/>
                    <a:pt x="73107" y="682423"/>
                    <a:pt x="104470" y="717576"/>
                  </a:cubicBezTo>
                  <a:cubicBezTo>
                    <a:pt x="154320" y="777684"/>
                    <a:pt x="197019" y="843377"/>
                    <a:pt x="231717" y="913335"/>
                  </a:cubicBezTo>
                  <a:lnTo>
                    <a:pt x="638052" y="913335"/>
                  </a:lnTo>
                  <a:cubicBezTo>
                    <a:pt x="672767" y="843386"/>
                    <a:pt x="715466" y="777697"/>
                    <a:pt x="765300" y="717576"/>
                  </a:cubicBezTo>
                  <a:cubicBezTo>
                    <a:pt x="796676" y="682423"/>
                    <a:pt x="821577" y="641993"/>
                    <a:pt x="838853" y="598157"/>
                  </a:cubicBezTo>
                  <a:cubicBezTo>
                    <a:pt x="857438" y="549434"/>
                    <a:pt x="867898" y="497991"/>
                    <a:pt x="869813" y="445875"/>
                  </a:cubicBezTo>
                  <a:lnTo>
                    <a:pt x="869813" y="429555"/>
                  </a:lnTo>
                  <a:cubicBezTo>
                    <a:pt x="865311" y="192163"/>
                    <a:pt x="672427" y="1610"/>
                    <a:pt x="434995" y="0"/>
                  </a:cubicBezTo>
                  <a:close/>
                  <a:moveTo>
                    <a:pt x="455473" y="778745"/>
                  </a:moveTo>
                  <a:lnTo>
                    <a:pt x="455473" y="519163"/>
                  </a:lnTo>
                  <a:lnTo>
                    <a:pt x="221500" y="572239"/>
                  </a:lnTo>
                  <a:lnTo>
                    <a:pt x="455473" y="115527"/>
                  </a:lnTo>
                  <a:lnTo>
                    <a:pt x="455473" y="379974"/>
                  </a:lnTo>
                  <a:lnTo>
                    <a:pt x="698469" y="331897"/>
                  </a:ln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3BFD8D-513C-EC23-2035-97C464DA686D}"/>
                </a:ext>
              </a:extLst>
            </p:cNvPr>
            <p:cNvSpPr/>
            <p:nvPr/>
          </p:nvSpPr>
          <p:spPr>
            <a:xfrm flipH="1">
              <a:off x="8263828" y="1555140"/>
              <a:ext cx="3008916" cy="3567841"/>
            </a:xfrm>
            <a:custGeom>
              <a:avLst/>
              <a:gdLst>
                <a:gd name="connsiteX0" fmla="*/ 2964248 w 3008916"/>
                <a:gd name="connsiteY0" fmla="*/ 1931357 h 3567841"/>
                <a:gd name="connsiteX1" fmla="*/ 2659066 w 3008916"/>
                <a:gd name="connsiteY1" fmla="*/ 1400606 h 3567841"/>
                <a:gd name="connsiteX2" fmla="*/ 2659066 w 3008916"/>
                <a:gd name="connsiteY2" fmla="*/ 1378491 h 3567841"/>
                <a:gd name="connsiteX3" fmla="*/ 1378473 w 3008916"/>
                <a:gd name="connsiteY3" fmla="*/ 902 h 3567841"/>
                <a:gd name="connsiteX4" fmla="*/ 886 w 3008916"/>
                <a:gd name="connsiteY4" fmla="*/ 1281492 h 3567841"/>
                <a:gd name="connsiteX5" fmla="*/ 886 w 3008916"/>
                <a:gd name="connsiteY5" fmla="*/ 1378491 h 3567841"/>
                <a:gd name="connsiteX6" fmla="*/ 522791 w 3008916"/>
                <a:gd name="connsiteY6" fmla="*/ 2448840 h 3567841"/>
                <a:gd name="connsiteX7" fmla="*/ 522791 w 3008916"/>
                <a:gd name="connsiteY7" fmla="*/ 3567841 h 3567841"/>
                <a:gd name="connsiteX8" fmla="*/ 1920437 w 3008916"/>
                <a:gd name="connsiteY8" fmla="*/ 3567841 h 3567841"/>
                <a:gd name="connsiteX9" fmla="*/ 1920437 w 3008916"/>
                <a:gd name="connsiteY9" fmla="*/ 3037090 h 3567841"/>
                <a:gd name="connsiteX10" fmla="*/ 2137161 w 3008916"/>
                <a:gd name="connsiteY10" fmla="*/ 3037090 h 3567841"/>
                <a:gd name="connsiteX11" fmla="*/ 2659141 w 3008916"/>
                <a:gd name="connsiteY11" fmla="*/ 2515259 h 3567841"/>
                <a:gd name="connsiteX12" fmla="*/ 2659066 w 3008916"/>
                <a:gd name="connsiteY12" fmla="*/ 2506338 h 3567841"/>
                <a:gd name="connsiteX13" fmla="*/ 2659066 w 3008916"/>
                <a:gd name="connsiteY13" fmla="*/ 2240962 h 3567841"/>
                <a:gd name="connsiteX14" fmla="*/ 2853675 w 3008916"/>
                <a:gd name="connsiteY14" fmla="*/ 2240962 h 3567841"/>
                <a:gd name="connsiteX15" fmla="*/ 2964248 w 3008916"/>
                <a:gd name="connsiteY15" fmla="*/ 1931357 h 3567841"/>
                <a:gd name="connsiteX16" fmla="*/ 1273230 w 3008916"/>
                <a:gd name="connsiteY16" fmla="*/ 2163915 h 3567841"/>
                <a:gd name="connsiteX17" fmla="*/ 1131696 w 3008916"/>
                <a:gd name="connsiteY17" fmla="*/ 2033217 h 3567841"/>
                <a:gd name="connsiteX18" fmla="*/ 1414454 w 3008916"/>
                <a:gd name="connsiteY18" fmla="*/ 2033217 h 3567841"/>
                <a:gd name="connsiteX19" fmla="*/ 1273230 w 3008916"/>
                <a:gd name="connsiteY19" fmla="*/ 2163915 h 3567841"/>
                <a:gd name="connsiteX20" fmla="*/ 1468104 w 3008916"/>
                <a:gd name="connsiteY20" fmla="*/ 1942768 h 3567841"/>
                <a:gd name="connsiteX21" fmla="*/ 1078356 w 3008916"/>
                <a:gd name="connsiteY21" fmla="*/ 1942768 h 3567841"/>
                <a:gd name="connsiteX22" fmla="*/ 1014794 w 3008916"/>
                <a:gd name="connsiteY22" fmla="*/ 1875810 h 3567841"/>
                <a:gd name="connsiteX23" fmla="*/ 1078356 w 3008916"/>
                <a:gd name="connsiteY23" fmla="*/ 1812248 h 3567841"/>
                <a:gd name="connsiteX24" fmla="*/ 1468104 w 3008916"/>
                <a:gd name="connsiteY24" fmla="*/ 1812248 h 3567841"/>
                <a:gd name="connsiteX25" fmla="*/ 1531666 w 3008916"/>
                <a:gd name="connsiteY25" fmla="*/ 1879206 h 3567841"/>
                <a:gd name="connsiteX26" fmla="*/ 1468104 w 3008916"/>
                <a:gd name="connsiteY26" fmla="*/ 1942768 h 3567841"/>
                <a:gd name="connsiteX27" fmla="*/ 1838745 w 3008916"/>
                <a:gd name="connsiteY27" fmla="*/ 1125676 h 3567841"/>
                <a:gd name="connsiteX28" fmla="*/ 1799381 w 3008916"/>
                <a:gd name="connsiteY28" fmla="*/ 1321435 h 3567841"/>
                <a:gd name="connsiteX29" fmla="*/ 1701060 w 3008916"/>
                <a:gd name="connsiteY29" fmla="*/ 1482430 h 3567841"/>
                <a:gd name="connsiteX30" fmla="*/ 1568637 w 3008916"/>
                <a:gd name="connsiteY30" fmla="*/ 1697517 h 3567841"/>
                <a:gd name="connsiteX31" fmla="*/ 1529671 w 3008916"/>
                <a:gd name="connsiteY31" fmla="*/ 1721666 h 3567841"/>
                <a:gd name="connsiteX32" fmla="*/ 1016611 w 3008916"/>
                <a:gd name="connsiteY32" fmla="*/ 1721666 h 3567841"/>
                <a:gd name="connsiteX33" fmla="*/ 977690 w 3008916"/>
                <a:gd name="connsiteY33" fmla="*/ 1697517 h 3567841"/>
                <a:gd name="connsiteX34" fmla="*/ 845002 w 3008916"/>
                <a:gd name="connsiteY34" fmla="*/ 1482430 h 3567841"/>
                <a:gd name="connsiteX35" fmla="*/ 746680 w 3008916"/>
                <a:gd name="connsiteY35" fmla="*/ 1321435 h 3567841"/>
                <a:gd name="connsiteX36" fmla="*/ 707316 w 3008916"/>
                <a:gd name="connsiteY36" fmla="*/ 1125676 h 3567841"/>
                <a:gd name="connsiteX37" fmla="*/ 707316 w 3008916"/>
                <a:gd name="connsiteY37" fmla="*/ 1106127 h 3567841"/>
                <a:gd name="connsiteX38" fmla="*/ 1273186 w 3008916"/>
                <a:gd name="connsiteY38" fmla="*/ 546980 h 3567841"/>
                <a:gd name="connsiteX39" fmla="*/ 1273186 w 3008916"/>
                <a:gd name="connsiteY39" fmla="*/ 546980 h 3567841"/>
                <a:gd name="connsiteX40" fmla="*/ 1838745 w 3008916"/>
                <a:gd name="connsiteY40" fmla="*/ 1105994 h 35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08916" h="3567841">
                  <a:moveTo>
                    <a:pt x="2964248" y="1931357"/>
                  </a:moveTo>
                  <a:lnTo>
                    <a:pt x="2659066" y="1400606"/>
                  </a:lnTo>
                  <a:lnTo>
                    <a:pt x="2659066" y="1378491"/>
                  </a:lnTo>
                  <a:cubicBezTo>
                    <a:pt x="2685852" y="644453"/>
                    <a:pt x="2112512" y="27687"/>
                    <a:pt x="1378473" y="902"/>
                  </a:cubicBezTo>
                  <a:cubicBezTo>
                    <a:pt x="644440" y="-25884"/>
                    <a:pt x="27671" y="547458"/>
                    <a:pt x="886" y="1281492"/>
                  </a:cubicBezTo>
                  <a:cubicBezTo>
                    <a:pt x="-295" y="1313815"/>
                    <a:pt x="-295" y="1346168"/>
                    <a:pt x="886" y="1378491"/>
                  </a:cubicBezTo>
                  <a:cubicBezTo>
                    <a:pt x="-830" y="1796971"/>
                    <a:pt x="192023" y="2192483"/>
                    <a:pt x="522791" y="2448840"/>
                  </a:cubicBezTo>
                  <a:lnTo>
                    <a:pt x="522791" y="3567841"/>
                  </a:lnTo>
                  <a:lnTo>
                    <a:pt x="1920437" y="3567841"/>
                  </a:lnTo>
                  <a:lnTo>
                    <a:pt x="1920437" y="3037090"/>
                  </a:lnTo>
                  <a:lnTo>
                    <a:pt x="2137161" y="3037090"/>
                  </a:lnTo>
                  <a:cubicBezTo>
                    <a:pt x="2425403" y="3037129"/>
                    <a:pt x="2659101" y="2803501"/>
                    <a:pt x="2659141" y="2515259"/>
                  </a:cubicBezTo>
                  <a:cubicBezTo>
                    <a:pt x="2659141" y="2512287"/>
                    <a:pt x="2659115" y="2509310"/>
                    <a:pt x="2659066" y="2506338"/>
                  </a:cubicBezTo>
                  <a:lnTo>
                    <a:pt x="2659066" y="2240962"/>
                  </a:lnTo>
                  <a:lnTo>
                    <a:pt x="2853675" y="2240962"/>
                  </a:lnTo>
                  <a:cubicBezTo>
                    <a:pt x="2968671" y="2227693"/>
                    <a:pt x="3070399" y="2095006"/>
                    <a:pt x="2964248" y="1931357"/>
                  </a:cubicBezTo>
                  <a:close/>
                  <a:moveTo>
                    <a:pt x="1273230" y="2163915"/>
                  </a:moveTo>
                  <a:cubicBezTo>
                    <a:pt x="1199154" y="2164003"/>
                    <a:pt x="1137494" y="2107062"/>
                    <a:pt x="1131696" y="2033217"/>
                  </a:cubicBezTo>
                  <a:lnTo>
                    <a:pt x="1414454" y="2033217"/>
                  </a:lnTo>
                  <a:cubicBezTo>
                    <a:pt x="1408664" y="2106943"/>
                    <a:pt x="1347186" y="2163844"/>
                    <a:pt x="1273230" y="2163915"/>
                  </a:cubicBezTo>
                  <a:close/>
                  <a:moveTo>
                    <a:pt x="1468104" y="1942768"/>
                  </a:moveTo>
                  <a:lnTo>
                    <a:pt x="1078356" y="1942768"/>
                  </a:lnTo>
                  <a:cubicBezTo>
                    <a:pt x="1042313" y="1941831"/>
                    <a:pt x="1013856" y="1911852"/>
                    <a:pt x="1014794" y="1875810"/>
                  </a:cubicBezTo>
                  <a:cubicBezTo>
                    <a:pt x="1015700" y="1841085"/>
                    <a:pt x="1043631" y="1813150"/>
                    <a:pt x="1078356" y="1812248"/>
                  </a:cubicBezTo>
                  <a:lnTo>
                    <a:pt x="1468104" y="1812248"/>
                  </a:lnTo>
                  <a:cubicBezTo>
                    <a:pt x="1504147" y="1813185"/>
                    <a:pt x="1532604" y="1843164"/>
                    <a:pt x="1531666" y="1879206"/>
                  </a:cubicBezTo>
                  <a:cubicBezTo>
                    <a:pt x="1530759" y="1913931"/>
                    <a:pt x="1502828" y="1941866"/>
                    <a:pt x="1468104" y="1942768"/>
                  </a:cubicBezTo>
                  <a:close/>
                  <a:moveTo>
                    <a:pt x="1838745" y="1125676"/>
                  </a:moveTo>
                  <a:cubicBezTo>
                    <a:pt x="1836667" y="1192671"/>
                    <a:pt x="1823358" y="1258842"/>
                    <a:pt x="1799381" y="1321435"/>
                  </a:cubicBezTo>
                  <a:cubicBezTo>
                    <a:pt x="1776457" y="1380526"/>
                    <a:pt x="1743162" y="1435047"/>
                    <a:pt x="1701060" y="1482430"/>
                  </a:cubicBezTo>
                  <a:cubicBezTo>
                    <a:pt x="1648697" y="1548725"/>
                    <a:pt x="1604255" y="1620912"/>
                    <a:pt x="1568637" y="1697517"/>
                  </a:cubicBezTo>
                  <a:cubicBezTo>
                    <a:pt x="1561277" y="1712303"/>
                    <a:pt x="1546186" y="1721653"/>
                    <a:pt x="1529671" y="1721666"/>
                  </a:cubicBezTo>
                  <a:lnTo>
                    <a:pt x="1016611" y="1721666"/>
                  </a:lnTo>
                  <a:cubicBezTo>
                    <a:pt x="1000105" y="1721657"/>
                    <a:pt x="985027" y="1712303"/>
                    <a:pt x="977690" y="1697517"/>
                  </a:cubicBezTo>
                  <a:cubicBezTo>
                    <a:pt x="941983" y="1620899"/>
                    <a:pt x="897453" y="1548716"/>
                    <a:pt x="845002" y="1482430"/>
                  </a:cubicBezTo>
                  <a:cubicBezTo>
                    <a:pt x="802900" y="1435047"/>
                    <a:pt x="769604" y="1380526"/>
                    <a:pt x="746680" y="1321435"/>
                  </a:cubicBezTo>
                  <a:cubicBezTo>
                    <a:pt x="722743" y="1258833"/>
                    <a:pt x="709439" y="1192666"/>
                    <a:pt x="707316" y="1125676"/>
                  </a:cubicBezTo>
                  <a:lnTo>
                    <a:pt x="707316" y="1106127"/>
                  </a:lnTo>
                  <a:cubicBezTo>
                    <a:pt x="712907" y="797048"/>
                    <a:pt x="964063" y="548873"/>
                    <a:pt x="1273186" y="546980"/>
                  </a:cubicBezTo>
                  <a:lnTo>
                    <a:pt x="1273186" y="546980"/>
                  </a:lnTo>
                  <a:cubicBezTo>
                    <a:pt x="1582149" y="549015"/>
                    <a:pt x="1833111" y="797075"/>
                    <a:pt x="1838745" y="1105994"/>
                  </a:cubicBez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0AA40-E5D1-EB1B-37A5-8F415224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57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7CD80-9D65-7661-8B53-900FCA170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8F8BAC5F-7060-B530-90FB-5865EE3351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522FE-FEC4-91BA-4467-7A6D753C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K-12 Microelectronic Workshop</a:t>
            </a:r>
            <a:br>
              <a:rPr lang="en-US" sz="5400"/>
            </a:br>
            <a:r>
              <a:rPr lang="en-US" sz="4000">
                <a:solidFill>
                  <a:srgbClr val="00979D"/>
                </a:solidFill>
                <a:latin typeface="Fira Code" panose="020F0502020204030204" pitchFamily="49" charset="0"/>
                <a:ea typeface="Fira Code" panose="020F0502020204030204" pitchFamily="49" charset="0"/>
                <a:cs typeface="Fira Code" panose="020F0502020204030204" pitchFamily="49" charset="0"/>
              </a:rPr>
              <a:t>Arduino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B02A8-9FEF-8ED7-F2E4-3E16A8F0C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9249" y="3741409"/>
            <a:ext cx="5813502" cy="290592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4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4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4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“Thank you!”);</a:t>
            </a:r>
          </a:p>
        </p:txBody>
      </p:sp>
    </p:spTree>
    <p:extLst>
      <p:ext uri="{BB962C8B-B14F-4D97-AF65-F5344CB8AC3E}">
        <p14:creationId xmlns:p14="http://schemas.microsoft.com/office/powerpoint/2010/main" val="101110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6AB4C-6D57-2664-807C-02D39817A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9716-43C5-E141-AC58-5EC405DE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636D6C67-4B53-7319-DD0E-2586D28B33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498DC-6A4E-3651-01BA-0DCD5DF8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0B79AA-339E-4CC0-C45F-C98299470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4. Sensors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4.1 HC-SR04 ultrasonic sensor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4.2 DHT22 temperature and humidity sensor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4.3 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1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0A510-9C9B-3484-0715-220BD8363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5AA1-BF72-73D6-DD6A-C924C0A2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85784DA8-D468-DA0C-2238-0E6598B20E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5D9FB-FC96-F8F4-BB84-937A9C19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ED4B1A-F368-55C9-D1DC-9A576504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00979D"/>
                </a:solidFill>
              </a:rPr>
              <a:t>1.1 What is Arduino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1.2 Embedded system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1.3 Hardware — Arduino board components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1.4 Software — Arduino IDE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1.5 Summary</a:t>
            </a:r>
          </a:p>
        </p:txBody>
      </p:sp>
    </p:spTree>
    <p:extLst>
      <p:ext uri="{BB962C8B-B14F-4D97-AF65-F5344CB8AC3E}">
        <p14:creationId xmlns:p14="http://schemas.microsoft.com/office/powerpoint/2010/main" val="249518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8954-0F06-59F5-346E-91ABF675C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2A3A-2A88-60B2-C14C-8A1EC686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What is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1922-176D-D783-C584-A653532C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created in 2005, Ivera, Italy</a:t>
            </a:r>
          </a:p>
          <a:p>
            <a:r>
              <a:rPr lang="en-US">
                <a:ea typeface="Fira Code" panose="020B0809050000020004" pitchFamily="49" charset="0"/>
                <a:cs typeface="Fira Code" panose="020B0809050000020004" pitchFamily="49" charset="0"/>
              </a:rPr>
              <a:t>named after a bar</a:t>
            </a:r>
          </a:p>
        </p:txBody>
      </p:sp>
      <p:pic>
        <p:nvPicPr>
          <p:cNvPr id="8" name="Picture 7" descr="A store front with a sign on the front&#10;&#10;AI-generated content may be incorrect.">
            <a:extLst>
              <a:ext uri="{FF2B5EF4-FFF2-40B4-BE49-F238E27FC236}">
                <a16:creationId xmlns:a16="http://schemas.microsoft.com/office/drawing/2014/main" id="{C4004EAA-19F1-7353-D8F0-1BE7E2049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39" y="1938439"/>
            <a:ext cx="4508037" cy="29811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E73D9-158B-E3D2-6C4E-D773724C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6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9243-019E-62E5-7387-7DD5B8A9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What is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4102-60DF-9DD4-DC51-3C96DF18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/>
              <a:t>open-source electronics platform</a:t>
            </a:r>
          </a:p>
          <a:p>
            <a:endParaRPr lang="en-US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6EE38569-A91C-5BD3-5F82-44FAE9EEAB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18A7E-0939-A0FE-8461-A0D05938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3E599-C00F-D6C0-41A3-460B62C1B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CBCB-4290-E957-A28C-158E3067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What is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6C48-791B-BC4A-7313-58E3E4F72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open-source electronics platform</a:t>
            </a:r>
          </a:p>
          <a:p>
            <a:pPr>
              <a:spcBef>
                <a:spcPts val="1200"/>
              </a:spcBef>
            </a:pPr>
            <a:r>
              <a:rPr lang="en-US"/>
              <a:t>consists hardware and software</a:t>
            </a:r>
          </a:p>
          <a:p>
            <a:endParaRPr lang="en-US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C13C60E4-AB06-DFCE-7169-4BE4B124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18BC5-96DF-6456-2EA8-693B69C5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2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854</Words>
  <Application>Microsoft Office PowerPoint</Application>
  <PresentationFormat>Widescreen</PresentationFormat>
  <Paragraphs>277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Aptos Display</vt:lpstr>
      <vt:lpstr>Aptos</vt:lpstr>
      <vt:lpstr>Fira Code</vt:lpstr>
      <vt:lpstr>Arial</vt:lpstr>
      <vt:lpstr>Office Theme</vt:lpstr>
      <vt:lpstr>K-12 Microelectronic Workshop Arduino Programming</vt:lpstr>
      <vt:lpstr>Contents</vt:lpstr>
      <vt:lpstr>Contents</vt:lpstr>
      <vt:lpstr>Contents</vt:lpstr>
      <vt:lpstr>Contents</vt:lpstr>
      <vt:lpstr>Contents</vt:lpstr>
      <vt:lpstr>1.1 What is Arduino</vt:lpstr>
      <vt:lpstr>1.1 What is Arduino</vt:lpstr>
      <vt:lpstr>1.1 What is Arduino</vt:lpstr>
      <vt:lpstr>1.1 What is Arduino</vt:lpstr>
      <vt:lpstr>1.1 What is Arduino</vt:lpstr>
      <vt:lpstr>1.1 What is Arduino</vt:lpstr>
      <vt:lpstr>1.1 What is Arduino</vt:lpstr>
      <vt:lpstr>1.1 What is Arduino</vt:lpstr>
      <vt:lpstr>Contents</vt:lpstr>
      <vt:lpstr>1.2 Embedded system</vt:lpstr>
      <vt:lpstr>1.2 Embedded system</vt:lpstr>
      <vt:lpstr>1.2 Embedded system</vt:lpstr>
      <vt:lpstr>1.2 Embedded system</vt:lpstr>
      <vt:lpstr>1.2 Embedded system</vt:lpstr>
      <vt:lpstr>Contents</vt:lpstr>
      <vt:lpstr>1.3 Hardware — Arduino board components</vt:lpstr>
      <vt:lpstr>1.3 Hardware — Arduino board components</vt:lpstr>
      <vt:lpstr>1.3 Hardware — Arduino board components</vt:lpstr>
      <vt:lpstr>1.3 Hardware — Arduino board components</vt:lpstr>
      <vt:lpstr>1.3 Hardware — Arduino board components</vt:lpstr>
      <vt:lpstr>1.3 Hardware — Arduino board components</vt:lpstr>
      <vt:lpstr>Contents</vt:lpstr>
      <vt:lpstr>1.4 Software — Arduino IDE</vt:lpstr>
      <vt:lpstr>1.4 Software — Arduino IDE</vt:lpstr>
      <vt:lpstr>1.4 Software — Arduino IDE</vt:lpstr>
      <vt:lpstr>1.4 Software — Arduino IDE</vt:lpstr>
      <vt:lpstr>1.4 Software — Arduino IDE</vt:lpstr>
      <vt:lpstr>1.4 Software — Arduino IDE</vt:lpstr>
      <vt:lpstr>1.4 Software — Arduino IDE</vt:lpstr>
      <vt:lpstr>1.4 Software — Arduino IDE</vt:lpstr>
      <vt:lpstr>1.4 Software — Arduino IDE</vt:lpstr>
      <vt:lpstr>1.4 Software — Arduino IDE</vt:lpstr>
      <vt:lpstr>Contents</vt:lpstr>
      <vt:lpstr>1.5 Summary</vt:lpstr>
      <vt:lpstr>K-12 Microelectronic Workshop Arduino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Mr. Nobody</dc:creator>
  <cp:lastModifiedBy>Mr. Nobody</cp:lastModifiedBy>
  <cp:revision>1</cp:revision>
  <dcterms:created xsi:type="dcterms:W3CDTF">2025-04-23T18:45:57Z</dcterms:created>
  <dcterms:modified xsi:type="dcterms:W3CDTF">2025-06-03T14:04:41Z</dcterms:modified>
</cp:coreProperties>
</file>