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448" r:id="rId5"/>
    <p:sldId id="2462" r:id="rId6"/>
    <p:sldId id="259" r:id="rId7"/>
    <p:sldId id="2451" r:id="rId8"/>
    <p:sldId id="2471" r:id="rId9"/>
    <p:sldId id="2472" r:id="rId10"/>
    <p:sldId id="2457" r:id="rId11"/>
    <p:sldId id="2469" r:id="rId12"/>
    <p:sldId id="2475" r:id="rId13"/>
    <p:sldId id="2476" r:id="rId14"/>
    <p:sldId id="2477" r:id="rId15"/>
    <p:sldId id="2464" r:id="rId16"/>
    <p:sldId id="2473" r:id="rId17"/>
    <p:sldId id="2474" r:id="rId18"/>
  </p:sldIdLst>
  <p:sldSz cx="12192000" cy="6858000"/>
  <p:notesSz cx="6858000" cy="9144000"/>
  <p:defaultTex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varScale="1">
        <p:scale>
          <a:sx n="82" d="100"/>
          <a:sy n="82" d="100"/>
        </p:scale>
        <p:origin x="720" y="72"/>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83" d="100"/>
          <a:sy n="83" d="100"/>
        </p:scale>
        <p:origin x="391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3" name="日期版面配置區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4C8D905-AD25-4EA9-9BA7-CDFBE2B6064E}" type="datetime1">
              <a:rPr lang="zh-TW" altLang="en-US" smtClean="0">
                <a:latin typeface="Microsoft JhengHei UI" panose="020B0604030504040204" pitchFamily="34" charset="-120"/>
                <a:ea typeface="Microsoft JhengHei UI" panose="020B0604030504040204" pitchFamily="34" charset="-120"/>
              </a:rPr>
              <a:t>2022/12/20</a:t>
            </a:fld>
            <a:endParaRPr lang="zh-TW" altLang="en-US">
              <a:latin typeface="Microsoft JhengHei UI" panose="020B0604030504040204" pitchFamily="34" charset="-120"/>
              <a:ea typeface="Microsoft JhengHei UI" panose="020B0604030504040204" pitchFamily="34" charset="-120"/>
            </a:endParaRPr>
          </a:p>
        </p:txBody>
      </p:sp>
      <p:sp>
        <p:nvSpPr>
          <p:cNvPr id="4" name="頁尾版面配置區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5" name="投影片編號預留位置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65AE8BC-2AB3-9E4C-9797-2A6F8A74C74E}" type="slidenum">
              <a:rPr lang="en-US" altLang="zh-TW" smtClean="0">
                <a:latin typeface="Microsoft JhengHei UI" panose="020B0604030504040204" pitchFamily="34" charset="-120"/>
                <a:ea typeface="Microsoft JhengHei UI" panose="020B0604030504040204" pitchFamily="34" charset="-120"/>
              </a:rPr>
              <a:t>‹#›</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JhengHei UI" panose="020B0604030504040204" pitchFamily="34" charset="-120"/>
                <a:ea typeface="Microsoft JhengHei UI" panose="020B0604030504040204" pitchFamily="34" charset="-120"/>
              </a:defRPr>
            </a:lvl1pPr>
          </a:lstStyle>
          <a:p>
            <a:fld id="{5AE93C0F-2CD9-4A6C-84A8-9380826C2B1F}" type="datetime1">
              <a:rPr lang="zh-TW" altLang="en-US" noProof="0" smtClean="0"/>
              <a:t>2022/12/20</a:t>
            </a:fld>
            <a:endParaRPr lang="zh-TW" altLang="en-US" noProof="0"/>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TW" altLang="en-US" noProof="0"/>
          </a:p>
        </p:txBody>
      </p:sp>
      <p:sp>
        <p:nvSpPr>
          <p:cNvPr id="5" name="備忘稿預留位置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JhengHei UI" panose="020B0604030504040204" pitchFamily="34" charset="-120"/>
                <a:ea typeface="Microsoft JhengHei UI" panose="020B0604030504040204" pitchFamily="34" charset="-120"/>
              </a:defRPr>
            </a:lvl1pPr>
          </a:lstStyle>
          <a:p>
            <a:fld id="{228B34ED-4CDD-41C9-90F7-D768D5559A6F}" type="slidenum">
              <a:rPr lang="en-US" altLang="zh-TW" noProof="0" smtClean="0"/>
              <a:pPr/>
              <a:t>‹#›</a:t>
            </a:fld>
            <a:endParaRPr lang="zh-TW" altLang="en-US" noProof="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2pPr>
    <a:lvl3pPr marL="9144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3pPr>
    <a:lvl4pPr marL="13716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18288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5"/>
          </p:nvPr>
        </p:nvSpPr>
        <p:spPr/>
        <p:txBody>
          <a:bodyPr rtlCol="0"/>
          <a:lstStyle/>
          <a:p>
            <a:pPr rtl="0"/>
            <a:fld id="{228B34ED-4CDD-41C9-90F7-D768D5559A6F}" type="slidenum">
              <a:rPr lang="en-US" altLang="zh-TW" smtClean="0">
                <a:latin typeface="Microsoft JhengHei UI" panose="020B0604030504040204" pitchFamily="34" charset="-120"/>
                <a:ea typeface="Microsoft JhengHei UI" panose="020B0604030504040204" pitchFamily="34" charset="-120"/>
              </a:rPr>
              <a:t>1</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611795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5"/>
          </p:nvPr>
        </p:nvSpPr>
        <p:spPr/>
        <p:txBody>
          <a:bodyPr rtlCol="0"/>
          <a:lstStyle/>
          <a:p>
            <a:pPr rtl="0"/>
            <a:fld id="{228B34ED-4CDD-41C9-90F7-D768D5559A6F}" type="slidenum">
              <a:rPr lang="en-US" altLang="zh-TW" smtClean="0">
                <a:latin typeface="Microsoft JhengHei UI" panose="020B0604030504040204" pitchFamily="34" charset="-120"/>
                <a:ea typeface="Microsoft JhengHei UI" panose="020B0604030504040204" pitchFamily="34" charset="-120"/>
              </a:rPr>
              <a:t>2</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97816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5"/>
          </p:nvPr>
        </p:nvSpPr>
        <p:spPr/>
        <p:txBody>
          <a:bodyPr rtlCol="0"/>
          <a:lstStyle/>
          <a:p>
            <a:pPr rtl="0"/>
            <a:fld id="{228B34ED-4CDD-41C9-90F7-D768D5559A6F}" type="slidenum">
              <a:rPr lang="en-US" altLang="zh-TW" smtClean="0">
                <a:latin typeface="Microsoft JhengHei UI" panose="020B0604030504040204" pitchFamily="34" charset="-120"/>
                <a:ea typeface="Microsoft JhengHei UI" panose="020B0604030504040204" pitchFamily="34" charset="-120"/>
              </a:rPr>
              <a:t>3</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632949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228B34ED-4CDD-41C9-90F7-D768D5559A6F}" type="slidenum">
              <a:rPr lang="en-US" altLang="zh-TW" smtClean="0">
                <a:latin typeface="Microsoft JhengHei UI" panose="020B0604030504040204" pitchFamily="34" charset="-120"/>
                <a:ea typeface="Microsoft JhengHei UI" panose="020B0604030504040204" pitchFamily="34" charset="-120"/>
              </a:rPr>
              <a:t>4</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110183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228B34ED-4CDD-41C9-90F7-D768D5559A6F}" type="slidenum">
              <a:rPr lang="en-US" altLang="zh-TW" smtClean="0">
                <a:latin typeface="Microsoft JhengHei UI" panose="020B0604030504040204" pitchFamily="34" charset="-120"/>
                <a:ea typeface="Microsoft JhengHei UI" panose="020B0604030504040204" pitchFamily="34" charset="-120"/>
              </a:rPr>
              <a:t>7</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10395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
    <p:bg>
      <p:bgRef idx="1001">
        <a:schemeClr val="bg1"/>
      </p:bgRef>
    </p:bg>
    <p:spTree>
      <p:nvGrpSpPr>
        <p:cNvPr id="1" name=""/>
        <p:cNvGrpSpPr/>
        <p:nvPr/>
      </p:nvGrpSpPr>
      <p:grpSpPr>
        <a:xfrm>
          <a:off x="0" y="0"/>
          <a:ext cx="0" cy="0"/>
          <a:chOff x="0" y="0"/>
          <a:chExt cx="0" cy="0"/>
        </a:xfrm>
      </p:grpSpPr>
      <p:sp>
        <p:nvSpPr>
          <p:cNvPr id="3" name="圖片版面配置區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rtlCol="0"/>
          <a:lstStyle>
            <a:lvl1pPr marL="0" indent="0" algn="ctr">
              <a:buNone/>
              <a:defRPr>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14" name="文字版面配置區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rtlCol="0">
            <a:noAutofit/>
          </a:bodyPr>
          <a:lstStyle>
            <a:lvl1pPr marL="0" indent="0" algn="ctr">
              <a:buNone/>
              <a:defRPr sz="1800" spc="300">
                <a:solidFill>
                  <a:schemeClr val="tx1"/>
                </a:solidFill>
                <a:latin typeface="Microsoft JhengHei UI" panose="020B0604030504040204" pitchFamily="34" charset="-120"/>
                <a:ea typeface="Microsoft JhengHei UI" panose="020B0604030504040204" pitchFamily="34" charset="-120"/>
              </a:defRPr>
            </a:lvl1pPr>
            <a:lvl2pPr marL="457200" indent="0">
              <a:buNone/>
              <a:defRPr/>
            </a:lvl2pPr>
          </a:lstStyle>
          <a:p>
            <a:pPr lvl="0" rtl="0"/>
            <a:r>
              <a:rPr lang="zh-TW" altLang="en-US" noProof="0"/>
              <a:t>按一下以編輯母片文字樣式</a:t>
            </a:r>
          </a:p>
        </p:txBody>
      </p:sp>
      <p:sp>
        <p:nvSpPr>
          <p:cNvPr id="7" name="文字版面配置區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cap="all" baseline="0">
                <a:latin typeface="Microsoft JhengHei UI" panose="020B0604030504040204" pitchFamily="34" charset="-120"/>
                <a:ea typeface="Microsoft JhengHei UI" panose="020B0604030504040204" pitchFamily="34" charset="-120"/>
              </a:defRPr>
            </a:lvl1pPr>
          </a:lstStyle>
          <a:p>
            <a:pPr rtl="0"/>
            <a:r>
              <a:rPr lang="zh-TW" altLang="en-US" spc="300" noProof="0"/>
              <a:t>年度檢閱​​</a:t>
            </a:r>
          </a:p>
        </p:txBody>
      </p:sp>
      <p:sp>
        <p:nvSpPr>
          <p:cNvPr id="2" name="標題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rtlCol="0">
            <a:noAutofit/>
          </a:bodyPr>
          <a:lstStyle>
            <a:lvl1pPr>
              <a:lnSpc>
                <a:spcPct val="150000"/>
              </a:lnSpc>
              <a:spcBef>
                <a:spcPts val="1000"/>
              </a:spcBef>
              <a:defRPr sz="4000" cap="all" spc="300" baseline="0">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按一下以編輯母片文字樣式</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摘要">
    <p:spTree>
      <p:nvGrpSpPr>
        <p:cNvPr id="1" name=""/>
        <p:cNvGrpSpPr/>
        <p:nvPr/>
      </p:nvGrpSpPr>
      <p:grpSpPr>
        <a:xfrm>
          <a:off x="0" y="0"/>
          <a:ext cx="0" cy="0"/>
          <a:chOff x="0" y="0"/>
          <a:chExt cx="0" cy="0"/>
        </a:xfrm>
      </p:grpSpPr>
      <p:sp>
        <p:nvSpPr>
          <p:cNvPr id="9" name="圖片版面配置區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rtlCol="0" anchor="ctr"/>
          <a:lstStyle>
            <a:lvl1pPr marL="0" indent="0" algn="ctr">
              <a:buNone/>
              <a:defRPr>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11" name="投影片編號預留位置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latin typeface="Microsoft JhengHei UI" panose="020B0604030504040204" pitchFamily="34" charset="-120"/>
                <a:ea typeface="Microsoft JhengHei UI" panose="020B0604030504040204" pitchFamily="34" charset="-120"/>
              </a:defRPr>
            </a:lvl1pPr>
          </a:lstStyle>
          <a:p>
            <a:fld id="{8C2E478F-E849-4A8C-AF1F-CBCC78A7CBFA}" type="slidenum">
              <a:rPr lang="en-US" altLang="zh-TW" noProof="0" smtClean="0"/>
              <a:pPr/>
              <a:t>‹#›</a:t>
            </a:fld>
            <a:endParaRPr lang="zh-TW" altLang="en-US" noProof="0"/>
          </a:p>
        </p:txBody>
      </p:sp>
      <p:sp>
        <p:nvSpPr>
          <p:cNvPr id="16" name="內容版面配置區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rtlCol="0">
            <a:noAutofit/>
          </a:bodyPr>
          <a:lstStyle>
            <a:lvl1pPr>
              <a:defRPr>
                <a:latin typeface="Microsoft JhengHei UI" panose="020B0604030504040204" pitchFamily="34" charset="-120"/>
                <a:ea typeface="Microsoft JhengHei UI" panose="020B0604030504040204" pitchFamily="34" charset="-120"/>
              </a:defRPr>
            </a:lvl1pPr>
          </a:lstStyle>
          <a:p>
            <a:pPr marL="0" indent="0" rtl="0">
              <a:lnSpc>
                <a:spcPct val="100000"/>
              </a:lnSpc>
              <a:buNone/>
            </a:pPr>
            <a:r>
              <a:rPr lang="zh-TW" altLang="en-US" sz="1600" noProof="0">
                <a:cs typeface="Biome Light" panose="020B0303030204020804" pitchFamily="34" charset="0"/>
              </a:rPr>
              <a:t>按一下以編輯母片文字樣式。</a:t>
            </a:r>
          </a:p>
          <a:p>
            <a:pPr marL="0" indent="0" rtl="0">
              <a:buNone/>
            </a:pPr>
            <a:endParaRPr lang="zh-TW" altLang="en-US" noProof="0"/>
          </a:p>
        </p:txBody>
      </p:sp>
      <p:sp>
        <p:nvSpPr>
          <p:cNvPr id="17" name="投影片編號版面配置區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en-US" altLang="zh-TW" noProof="0" smtClean="0">
                <a:latin typeface="Microsoft JhengHei UI" panose="020B0604030504040204" pitchFamily="34" charset="-120"/>
                <a:ea typeface="Microsoft JhengHei UI" panose="020B0604030504040204" pitchFamily="34" charset="-120"/>
              </a:rPr>
              <a:pPr/>
              <a:t>‹#›</a:t>
            </a:fld>
            <a:endParaRPr lang="zh-TW" altLang="en-US" noProof="0">
              <a:latin typeface="Microsoft JhengHei UI" panose="020B0604030504040204" pitchFamily="34" charset="-120"/>
              <a:ea typeface="Microsoft JhengHei UI" panose="020B0604030504040204" pitchFamily="34" charset="-120"/>
            </a:endParaRPr>
          </a:p>
        </p:txBody>
      </p:sp>
      <p:sp>
        <p:nvSpPr>
          <p:cNvPr id="7" name="標題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2" name="矩形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結語">
    <p:bg>
      <p:bgRef idx="1001">
        <a:schemeClr val="bg1"/>
      </p:bgRef>
    </p:bg>
    <p:spTree>
      <p:nvGrpSpPr>
        <p:cNvPr id="1" name=""/>
        <p:cNvGrpSpPr/>
        <p:nvPr/>
      </p:nvGrpSpPr>
      <p:grpSpPr>
        <a:xfrm>
          <a:off x="0" y="0"/>
          <a:ext cx="0" cy="0"/>
          <a:chOff x="0" y="0"/>
          <a:chExt cx="0" cy="0"/>
        </a:xfrm>
      </p:grpSpPr>
      <p:sp>
        <p:nvSpPr>
          <p:cNvPr id="3" name="圖片版面配置區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rtlCol="0"/>
          <a:lstStyle>
            <a:lvl1pPr marL="0" indent="0" algn="ctr">
              <a:buNone/>
              <a:defRPr>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6" name="標題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rtlCol="0">
            <a:noAutofit/>
          </a:bodyPr>
          <a:lstStyle>
            <a:lvl1pPr>
              <a:defRPr>
                <a:latin typeface="Microsoft JhengHei UI" panose="020B0604030504040204" pitchFamily="34" charset="-120"/>
                <a:ea typeface="Microsoft JhengHei UI" panose="020B0604030504040204" pitchFamily="34" charset="-120"/>
              </a:defRPr>
            </a:lvl1pPr>
          </a:lstStyle>
          <a:p>
            <a:pPr rtl="0"/>
            <a:r>
              <a:rPr lang="zh-TW" altLang="en-US" sz="4000" spc="300" noProof="0"/>
              <a:t>按一下以編輯母片標題樣式</a:t>
            </a:r>
          </a:p>
        </p:txBody>
      </p:sp>
      <p:sp>
        <p:nvSpPr>
          <p:cNvPr id="14" name="文字版面配置區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spc="300">
                <a:solidFill>
                  <a:schemeClr val="tx1"/>
                </a:solidFill>
                <a:latin typeface="Microsoft JhengHei UI" panose="020B0604030504040204" pitchFamily="34" charset="-120"/>
                <a:ea typeface="Microsoft JhengHei UI" panose="020B0604030504040204" pitchFamily="34" charset="-120"/>
              </a:defRPr>
            </a:lvl1pPr>
            <a:lvl2pPr marL="457200" indent="0">
              <a:buNone/>
              <a:defRPr/>
            </a:lvl2pPr>
          </a:lstStyle>
          <a:p>
            <a:pPr lvl="0" rtl="0"/>
            <a:r>
              <a:rPr lang="zh-TW" altLang="en-US" noProof="0"/>
              <a:t>按一下以編輯母片文字樣式</a:t>
            </a:r>
          </a:p>
        </p:txBody>
      </p:sp>
      <p:sp>
        <p:nvSpPr>
          <p:cNvPr id="31" name="文字版面配置區 13">
            <a:extLst>
              <a:ext uri="{FF2B5EF4-FFF2-40B4-BE49-F238E27FC236}">
                <a16:creationId xmlns:a16="http://schemas.microsoft.com/office/drawing/2014/main" id="{1D89734B-03E0-4ADE-8F62-C819F3E976D5}"/>
              </a:ext>
            </a:extLst>
          </p:cNvPr>
          <p:cNvSpPr>
            <a:spLocks noGrp="1"/>
          </p:cNvSpPr>
          <p:nvPr>
            <p:ph type="body" sz="quarter" idx="16"/>
          </p:nvPr>
        </p:nvSpPr>
        <p:spPr>
          <a:xfrm>
            <a:off x="588194" y="3903126"/>
            <a:ext cx="3064668" cy="518795"/>
          </a:xfrm>
        </p:spPr>
        <p:txBody>
          <a:bodyPr rtlCol="0">
            <a:noAutofit/>
          </a:bodyPr>
          <a:lstStyle>
            <a:lvl1pPr marL="0" indent="0" algn="ctr">
              <a:buNone/>
              <a:defRPr sz="1800" spc="300">
                <a:solidFill>
                  <a:schemeClr val="tx1"/>
                </a:solidFill>
                <a:latin typeface="Microsoft JhengHei UI" panose="020B0604030504040204" pitchFamily="34" charset="-120"/>
                <a:ea typeface="Microsoft JhengHei UI" panose="020B0604030504040204" pitchFamily="34" charset="-120"/>
              </a:defRPr>
            </a:lvl1pPr>
            <a:lvl2pPr marL="457200" indent="0">
              <a:buNone/>
              <a:defRPr/>
            </a:lvl2pPr>
          </a:lstStyle>
          <a:p>
            <a:pPr lvl="0" rtl="0"/>
            <a:r>
              <a:rPr lang="zh-TW" altLang="en-US" noProof="0"/>
              <a:t>按一下以編輯母片文字樣式</a:t>
            </a:r>
          </a:p>
        </p:txBody>
      </p:sp>
      <p:sp>
        <p:nvSpPr>
          <p:cNvPr id="32" name="文字版面配置區 13">
            <a:extLst>
              <a:ext uri="{FF2B5EF4-FFF2-40B4-BE49-F238E27FC236}">
                <a16:creationId xmlns:a16="http://schemas.microsoft.com/office/drawing/2014/main" id="{85971F4D-8B59-4B3E-9169-64E0EF1BA85F}"/>
              </a:ext>
            </a:extLst>
          </p:cNvPr>
          <p:cNvSpPr>
            <a:spLocks noGrp="1"/>
          </p:cNvSpPr>
          <p:nvPr>
            <p:ph type="body" sz="quarter" idx="17"/>
          </p:nvPr>
        </p:nvSpPr>
        <p:spPr>
          <a:xfrm>
            <a:off x="4563664" y="3893330"/>
            <a:ext cx="3064668" cy="518795"/>
          </a:xfrm>
        </p:spPr>
        <p:txBody>
          <a:bodyPr rtlCol="0">
            <a:noAutofit/>
          </a:bodyPr>
          <a:lstStyle>
            <a:lvl1pPr marL="0" indent="0" algn="ctr">
              <a:buNone/>
              <a:defRPr sz="1800" spc="300">
                <a:solidFill>
                  <a:schemeClr val="tx1"/>
                </a:solidFill>
                <a:latin typeface="Microsoft JhengHei UI" panose="020B0604030504040204" pitchFamily="34" charset="-120"/>
                <a:ea typeface="Microsoft JhengHei UI" panose="020B0604030504040204" pitchFamily="34" charset="-120"/>
              </a:defRPr>
            </a:lvl1pPr>
            <a:lvl2pPr marL="457200" indent="0">
              <a:buNone/>
              <a:defRPr/>
            </a:lvl2pPr>
          </a:lstStyle>
          <a:p>
            <a:pPr lvl="0" rtl="0"/>
            <a:r>
              <a:rPr lang="zh-TW" altLang="en-US" noProof="0"/>
              <a:t>按一下以編輯母片文字樣式</a:t>
            </a:r>
          </a:p>
        </p:txBody>
      </p:sp>
      <p:sp>
        <p:nvSpPr>
          <p:cNvPr id="33" name="文字版面配置區 13">
            <a:extLst>
              <a:ext uri="{FF2B5EF4-FFF2-40B4-BE49-F238E27FC236}">
                <a16:creationId xmlns:a16="http://schemas.microsoft.com/office/drawing/2014/main" id="{90B19777-E2ED-419C-B486-857117FD081B}"/>
              </a:ext>
            </a:extLst>
          </p:cNvPr>
          <p:cNvSpPr>
            <a:spLocks noGrp="1"/>
          </p:cNvSpPr>
          <p:nvPr>
            <p:ph type="body" sz="quarter" idx="18"/>
          </p:nvPr>
        </p:nvSpPr>
        <p:spPr>
          <a:xfrm>
            <a:off x="8539138" y="3903126"/>
            <a:ext cx="3064668" cy="518795"/>
          </a:xfrm>
        </p:spPr>
        <p:txBody>
          <a:bodyPr rtlCol="0">
            <a:noAutofit/>
          </a:bodyPr>
          <a:lstStyle>
            <a:lvl1pPr marL="0" indent="0" algn="ctr">
              <a:buNone/>
              <a:defRPr sz="1800" spc="300">
                <a:solidFill>
                  <a:schemeClr val="tx1"/>
                </a:solidFill>
                <a:latin typeface="Microsoft JhengHei UI" panose="020B0604030504040204" pitchFamily="34" charset="-120"/>
                <a:ea typeface="Microsoft JhengHei UI" panose="020B0604030504040204" pitchFamily="34" charset="-120"/>
              </a:defRPr>
            </a:lvl1pPr>
            <a:lvl2pPr marL="457200" indent="0">
              <a:buNone/>
              <a:defRPr/>
            </a:lvl2pPr>
          </a:lstStyle>
          <a:p>
            <a:pPr lvl="0" rtl="0"/>
            <a:r>
              <a:rPr lang="zh-TW" altLang="en-US" noProof="0"/>
              <a:t>按一下以編輯母片文字樣式</a:t>
            </a:r>
          </a:p>
        </p:txBody>
      </p:sp>
      <p:sp>
        <p:nvSpPr>
          <p:cNvPr id="34" name="線上影像預留位置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rtlCol="0">
            <a:noAutofit/>
          </a:bodyPr>
          <a:lstStyle>
            <a:lvl1pPr marL="0" indent="0">
              <a:buNone/>
              <a:defRPr>
                <a:latin typeface="Microsoft JhengHei UI" panose="020B0604030504040204" pitchFamily="34" charset="-120"/>
                <a:ea typeface="Microsoft JhengHei UI" panose="020B0604030504040204" pitchFamily="34" charset="-120"/>
              </a:defRPr>
            </a:lvl1pPr>
          </a:lstStyle>
          <a:p>
            <a:pPr rtl="0"/>
            <a:r>
              <a:rPr lang="zh-TW" altLang="en-US" noProof="0"/>
              <a:t>圖示</a:t>
            </a:r>
          </a:p>
        </p:txBody>
      </p:sp>
      <p:sp>
        <p:nvSpPr>
          <p:cNvPr id="35" name="線上影像預留位置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rtlCol="0">
            <a:noAutofit/>
          </a:bodyPr>
          <a:lstStyle>
            <a:lvl1pPr marL="0" indent="0">
              <a:buNone/>
              <a:defRPr>
                <a:latin typeface="Microsoft JhengHei UI" panose="020B0604030504040204" pitchFamily="34" charset="-120"/>
                <a:ea typeface="Microsoft JhengHei UI" panose="020B0604030504040204" pitchFamily="34" charset="-120"/>
              </a:defRPr>
            </a:lvl1pPr>
          </a:lstStyle>
          <a:p>
            <a:pPr rtl="0"/>
            <a:r>
              <a:rPr lang="zh-TW" altLang="en-US" noProof="0"/>
              <a:t>圖示</a:t>
            </a:r>
          </a:p>
        </p:txBody>
      </p:sp>
      <p:sp>
        <p:nvSpPr>
          <p:cNvPr id="36" name="線上影像預留位置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rtlCol="0">
            <a:noAutofit/>
          </a:bodyPr>
          <a:lstStyle>
            <a:lvl1pPr marL="0" indent="0">
              <a:buNone/>
              <a:defRPr>
                <a:latin typeface="Microsoft JhengHei UI" panose="020B0604030504040204" pitchFamily="34" charset="-120"/>
                <a:ea typeface="Microsoft JhengHei UI" panose="020B0604030504040204" pitchFamily="34" charset="-120"/>
              </a:defRPr>
            </a:lvl1pPr>
          </a:lstStyle>
          <a:p>
            <a:pPr rtl="0"/>
            <a:r>
              <a:rPr lang="zh-TW" altLang="en-US" noProof="0"/>
              <a:t>圖示</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議程">
    <p:spTree>
      <p:nvGrpSpPr>
        <p:cNvPr id="1" name=""/>
        <p:cNvGrpSpPr/>
        <p:nvPr/>
      </p:nvGrpSpPr>
      <p:grpSpPr>
        <a:xfrm>
          <a:off x="0" y="0"/>
          <a:ext cx="0" cy="0"/>
          <a:chOff x="0" y="0"/>
          <a:chExt cx="0" cy="0"/>
        </a:xfrm>
      </p:grpSpPr>
      <p:sp>
        <p:nvSpPr>
          <p:cNvPr id="11" name="圖片版面配置區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rtlCol="0" anchor="ctr"/>
          <a:lstStyle>
            <a:lvl1pPr marL="0" indent="0" algn="ctr">
              <a:buNone/>
              <a:defRPr>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2" name="標題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rtlCol="0" anchor="t">
            <a:noAutofit/>
          </a:bodyPr>
          <a:lstStyle>
            <a:lvl1pPr algn="l">
              <a:lnSpc>
                <a:spcPct val="150000"/>
              </a:lnSpc>
              <a:spcBef>
                <a:spcPts val="1000"/>
              </a:spcBef>
              <a:defRPr sz="5400" baseline="0">
                <a:latin typeface="Microsoft JhengHei UI" panose="020B0604030504040204" pitchFamily="34" charset="-120"/>
                <a:ea typeface="Microsoft JhengHei UI" panose="020B0604030504040204" pitchFamily="34" charset="-120"/>
              </a:defRPr>
            </a:lvl1pPr>
          </a:lstStyle>
          <a:p>
            <a:pPr rtl="0"/>
            <a:r>
              <a:rPr lang="zh-TW" altLang="en-US" noProof="0"/>
              <a:t>標題</a:t>
            </a:r>
          </a:p>
        </p:txBody>
      </p:sp>
      <p:sp>
        <p:nvSpPr>
          <p:cNvPr id="5" name="頁尾版面配置區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r>
              <a:rPr lang="zh-TW" altLang="en-US" noProof="0"/>
              <a:t>新增頁尾</a:t>
            </a:r>
          </a:p>
        </p:txBody>
      </p:sp>
      <p:sp>
        <p:nvSpPr>
          <p:cNvPr id="6" name="投影片編號預留位置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8C2E478F-E849-4A8C-AF1F-CBCC78A7CBFA}" type="slidenum">
              <a:rPr lang="en-US" altLang="zh-TW" noProof="0" smtClean="0"/>
              <a:pPr/>
              <a:t>‹#›</a:t>
            </a:fld>
            <a:endParaRPr lang="zh-TW" altLang="en-US" noProof="0"/>
          </a:p>
        </p:txBody>
      </p:sp>
      <p:sp>
        <p:nvSpPr>
          <p:cNvPr id="13" name="文字版面配置區 12">
            <a:extLst>
              <a:ext uri="{FF2B5EF4-FFF2-40B4-BE49-F238E27FC236}">
                <a16:creationId xmlns:a16="http://schemas.microsoft.com/office/drawing/2014/main" id="{9D00A38D-CFE8-4333-B9D2-D3E7EACA4F0E}"/>
              </a:ext>
            </a:extLst>
          </p:cNvPr>
          <p:cNvSpPr>
            <a:spLocks noGrp="1"/>
          </p:cNvSpPr>
          <p:nvPr>
            <p:ph type="body" sz="quarter" idx="15"/>
          </p:nvPr>
        </p:nvSpPr>
        <p:spPr>
          <a:xfrm>
            <a:off x="7068820" y="2078875"/>
            <a:ext cx="4114800" cy="3798888"/>
          </a:xfrm>
        </p:spPr>
        <p:txBody>
          <a:bodyPr rtlCol="0">
            <a:noAutofit/>
          </a:bodyPr>
          <a:lstStyle>
            <a:lvl1pPr marL="0" indent="0">
              <a:buNone/>
              <a:defRPr sz="1800" spc="300">
                <a:latin typeface="Microsoft JhengHei UI" panose="020B0604030504040204" pitchFamily="34" charset="-120"/>
                <a:ea typeface="Microsoft JhengHei UI" panose="020B0604030504040204" pitchFamily="34" charset="-120"/>
              </a:defRPr>
            </a:lvl1pPr>
          </a:lstStyle>
          <a:p>
            <a:pPr lvl="0" rtl="0"/>
            <a:r>
              <a:rPr lang="zh-TW" altLang="en-US" noProof="0"/>
              <a:t>按一下以編輯母片文字樣式</a:t>
            </a:r>
          </a:p>
        </p:txBody>
      </p:sp>
      <p:sp>
        <p:nvSpPr>
          <p:cNvPr id="3" name="矩形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簡介">
    <p:spTree>
      <p:nvGrpSpPr>
        <p:cNvPr id="1" name=""/>
        <p:cNvGrpSpPr/>
        <p:nvPr/>
      </p:nvGrpSpPr>
      <p:grpSpPr>
        <a:xfrm>
          <a:off x="0" y="0"/>
          <a:ext cx="0" cy="0"/>
          <a:chOff x="0" y="0"/>
          <a:chExt cx="0" cy="0"/>
        </a:xfrm>
      </p:grpSpPr>
      <p:sp>
        <p:nvSpPr>
          <p:cNvPr id="20" name="文字版面配置區 19">
            <a:extLst>
              <a:ext uri="{FF2B5EF4-FFF2-40B4-BE49-F238E27FC236}">
                <a16:creationId xmlns:a16="http://schemas.microsoft.com/office/drawing/2014/main" id="{E5539E44-E270-49B4-8B0A-07870325AA91}"/>
              </a:ext>
            </a:extLst>
          </p:cNvPr>
          <p:cNvSpPr>
            <a:spLocks noGrp="1"/>
          </p:cNvSpPr>
          <p:nvPr>
            <p:ph type="body" sz="quarter" idx="16"/>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latin typeface="Microsoft JhengHei UI" panose="020B0604030504040204" pitchFamily="34" charset="-120"/>
                <a:ea typeface="Microsoft JhengHei UI" panose="020B0604030504040204" pitchFamily="34" charset="-120"/>
              </a:defRPr>
            </a:lvl1pPr>
          </a:lstStyle>
          <a:p>
            <a:pPr marL="0" lvl="0" algn="ctr" rtl="0"/>
            <a:r>
              <a:rPr lang="zh-TW" altLang="en-US" noProof="0"/>
              <a:t>按一下以編輯母片文字樣式</a:t>
            </a:r>
          </a:p>
        </p:txBody>
      </p:sp>
      <p:sp>
        <p:nvSpPr>
          <p:cNvPr id="9" name="圖片版面配置區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rtlCol="0" anchor="ctr"/>
          <a:lstStyle>
            <a:lvl1pPr marL="0" indent="0" algn="ctr">
              <a:buNone/>
              <a:defRPr>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11" name="投影片編號預留位置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latin typeface="Microsoft JhengHei UI" panose="020B0604030504040204" pitchFamily="34" charset="-120"/>
                <a:ea typeface="Microsoft JhengHei UI" panose="020B0604030504040204" pitchFamily="34" charset="-120"/>
              </a:defRPr>
            </a:lvl1pPr>
          </a:lstStyle>
          <a:p>
            <a:fld id="{8C2E478F-E849-4A8C-AF1F-CBCC78A7CBFA}" type="slidenum">
              <a:rPr lang="en-US" altLang="zh-TW" noProof="0" smtClean="0"/>
              <a:pPr/>
              <a:t>‹#›</a:t>
            </a:fld>
            <a:endParaRPr lang="zh-TW" altLang="en-US" noProof="0"/>
          </a:p>
        </p:txBody>
      </p:sp>
      <p:sp>
        <p:nvSpPr>
          <p:cNvPr id="16" name="內容版面配置區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rtlCol="0">
            <a:noAutofit/>
          </a:bodyPr>
          <a:lstStyle>
            <a:lvl1pPr>
              <a:defRPr>
                <a:latin typeface="Microsoft JhengHei UI" panose="020B0604030504040204" pitchFamily="34" charset="-120"/>
                <a:ea typeface="Microsoft JhengHei UI" panose="020B0604030504040204" pitchFamily="34" charset="-120"/>
              </a:defRPr>
            </a:lvl1pPr>
          </a:lstStyle>
          <a:p>
            <a:pPr marL="0" indent="0" rtl="0">
              <a:lnSpc>
                <a:spcPct val="100000"/>
              </a:lnSpc>
              <a:buNone/>
            </a:pPr>
            <a:r>
              <a:rPr lang="zh-TW" altLang="en-US" sz="1600" noProof="0">
                <a:cs typeface="Biome Light" panose="020B0303030204020804" pitchFamily="34" charset="0"/>
              </a:rPr>
              <a:t>按一下以編輯母片文字樣式。</a:t>
            </a:r>
          </a:p>
          <a:p>
            <a:pPr marL="0" indent="0" rtl="0">
              <a:buNone/>
            </a:pPr>
            <a:endParaRPr lang="zh-TW" altLang="en-US" noProof="0"/>
          </a:p>
        </p:txBody>
      </p:sp>
      <p:sp>
        <p:nvSpPr>
          <p:cNvPr id="17" name="投影片編號版面配置區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en-US" altLang="zh-TW" noProof="0" smtClean="0">
                <a:latin typeface="Microsoft JhengHei UI" panose="020B0604030504040204" pitchFamily="34" charset="-120"/>
                <a:ea typeface="Microsoft JhengHei UI" panose="020B0604030504040204" pitchFamily="34" charset="-120"/>
              </a:rPr>
              <a:pPr/>
              <a:t>‹#›</a:t>
            </a:fld>
            <a:endParaRPr lang="zh-TW" altLang="en-US" noProof="0">
              <a:latin typeface="Microsoft JhengHei UI" panose="020B0604030504040204" pitchFamily="34" charset="-120"/>
              <a:ea typeface="Microsoft JhengHei UI" panose="020B0604030504040204" pitchFamily="34" charset="-120"/>
            </a:endParaRPr>
          </a:p>
        </p:txBody>
      </p:sp>
      <p:sp>
        <p:nvSpPr>
          <p:cNvPr id="2" name="標題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分節符號">
    <p:spTree>
      <p:nvGrpSpPr>
        <p:cNvPr id="1" name=""/>
        <p:cNvGrpSpPr/>
        <p:nvPr/>
      </p:nvGrpSpPr>
      <p:grpSpPr>
        <a:xfrm>
          <a:off x="0" y="0"/>
          <a:ext cx="0" cy="0"/>
          <a:chOff x="0" y="0"/>
          <a:chExt cx="0" cy="0"/>
        </a:xfrm>
      </p:grpSpPr>
      <p:sp>
        <p:nvSpPr>
          <p:cNvPr id="11" name="圖片版面配置區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rtlCol="0" anchor="ctr"/>
          <a:lstStyle>
            <a:lvl1pPr marL="0" indent="0" algn="ctr">
              <a:buNone/>
              <a:defRPr>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8" name="標題 1">
            <a:extLst>
              <a:ext uri="{FF2B5EF4-FFF2-40B4-BE49-F238E27FC236}">
                <a16:creationId xmlns:a16="http://schemas.microsoft.com/office/drawing/2014/main" id="{AABA725B-4BCB-1D48-9C5D-46706B18719E}"/>
              </a:ext>
            </a:extLst>
          </p:cNvPr>
          <p:cNvSpPr>
            <a:spLocks noGrp="1"/>
          </p:cNvSpPr>
          <p:nvPr>
            <p:ph type="title"/>
          </p:nvPr>
        </p:nvSpPr>
        <p:spPr>
          <a:xfrm>
            <a:off x="6096000" y="2262871"/>
            <a:ext cx="5251450" cy="1661297"/>
          </a:xfrm>
        </p:spPr>
        <p:txBody>
          <a:bodyPr rtlCol="0" anchor="b"/>
          <a:lstStyle>
            <a:lvl1pPr algn="l">
              <a:defRPr sz="6000" spc="300">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文字預留位置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chor="ctr">
            <a:noAutofit/>
          </a:bodyPr>
          <a:lstStyle>
            <a:lvl1pPr marL="0" indent="0" algn="ctr">
              <a:lnSpc>
                <a:spcPct val="100000"/>
              </a:lnSpc>
              <a:buNone/>
              <a:defRPr sz="1400" cap="all" spc="600" baseline="0">
                <a:solidFill>
                  <a:schemeClr val="bg1"/>
                </a:solidFill>
                <a:latin typeface="Microsoft JhengHei UI" panose="020B0604030504040204" pitchFamily="34" charset="-120"/>
                <a:ea typeface="Microsoft JhengHei UI" panose="020B0604030504040204" pitchFamily="34" charset="-12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TW" altLang="en-US" noProof="0"/>
              <a:t>編輯母片文字樣式</a:t>
            </a:r>
          </a:p>
        </p:txBody>
      </p:sp>
      <p:sp>
        <p:nvSpPr>
          <p:cNvPr id="5" name="頁尾版面配置區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r>
              <a:rPr lang="zh-TW" altLang="en-US" noProof="0"/>
              <a:t>新增頁尾</a:t>
            </a:r>
          </a:p>
        </p:txBody>
      </p:sp>
      <p:sp>
        <p:nvSpPr>
          <p:cNvPr id="6" name="投影片編號預留位置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8C2E478F-E849-4A8C-AF1F-CBCC78A7CBFA}" type="slidenum">
              <a:rPr lang="en-US" altLang="zh-TW" noProof="0" smtClean="0"/>
              <a:pPr/>
              <a:t>‹#›</a:t>
            </a:fld>
            <a:endParaRPr lang="zh-TW" altLang="en-US" noProof="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小組">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rtlCol="0">
            <a:noAutofit/>
          </a:bodyPr>
          <a:lstStyle>
            <a:lvl1pPr algn="l">
              <a:defRPr sz="3200" spc="300">
                <a:latin typeface="Microsoft JhengHei UI" panose="020B0604030504040204" pitchFamily="34" charset="-120"/>
                <a:ea typeface="Microsoft JhengHei UI" panose="020B0604030504040204" pitchFamily="34" charset="-120"/>
              </a:defRPr>
            </a:lvl1pPr>
          </a:lstStyle>
          <a:p>
            <a:pPr rtl="0"/>
            <a:r>
              <a:rPr lang="zh-TW" altLang="en-US" noProof="0"/>
              <a:t>此處為投影片標題</a:t>
            </a:r>
          </a:p>
        </p:txBody>
      </p:sp>
      <p:sp>
        <p:nvSpPr>
          <p:cNvPr id="3" name="內容預留位置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rtlCol="0">
            <a:noAutofit/>
          </a:bodyPr>
          <a:lstStyle>
            <a:lvl1pPr>
              <a:lnSpc>
                <a:spcPct val="150000"/>
              </a:lnSpc>
              <a:spcBef>
                <a:spcPts val="500"/>
              </a:spcBef>
              <a:defRPr sz="1600">
                <a:latin typeface="Microsoft JhengHei UI" panose="020B0604030504040204" pitchFamily="34" charset="-120"/>
                <a:ea typeface="Microsoft JhengHei UI" panose="020B0604030504040204" pitchFamily="34" charset="-120"/>
              </a:defRPr>
            </a:lvl1pPr>
            <a:lvl2pPr>
              <a:lnSpc>
                <a:spcPct val="150000"/>
              </a:lnSpc>
              <a:spcBef>
                <a:spcPts val="500"/>
              </a:spcBef>
              <a:defRPr sz="1400">
                <a:latin typeface="Microsoft JhengHei UI" panose="020B0604030504040204" pitchFamily="34" charset="-120"/>
                <a:ea typeface="Microsoft JhengHei UI" panose="020B0604030504040204" pitchFamily="34" charset="-120"/>
              </a:defRPr>
            </a:lvl2pPr>
            <a:lvl3pPr>
              <a:lnSpc>
                <a:spcPct val="150000"/>
              </a:lnSpc>
              <a:spcBef>
                <a:spcPts val="500"/>
              </a:spcBef>
              <a:defRPr sz="1400">
                <a:latin typeface="Microsoft JhengHei UI" panose="020B0604030504040204" pitchFamily="34" charset="-120"/>
                <a:ea typeface="Microsoft JhengHei UI" panose="020B0604030504040204" pitchFamily="34" charset="-120"/>
              </a:defRPr>
            </a:lvl3pPr>
            <a:lvl4pPr>
              <a:lnSpc>
                <a:spcPct val="150000"/>
              </a:lnSpc>
              <a:spcBef>
                <a:spcPts val="500"/>
              </a:spcBef>
              <a:defRPr sz="1200">
                <a:latin typeface="Microsoft JhengHei UI" panose="020B0604030504040204" pitchFamily="34" charset="-120"/>
                <a:ea typeface="Microsoft JhengHei UI" panose="020B0604030504040204" pitchFamily="34" charset="-120"/>
              </a:defRPr>
            </a:lvl4pPr>
            <a:lvl5pPr>
              <a:lnSpc>
                <a:spcPct val="150000"/>
              </a:lnSpc>
              <a:spcBef>
                <a:spcPts val="500"/>
              </a:spcBef>
              <a:defRPr sz="1200">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59" name="投影片編號預留位置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latin typeface="Microsoft JhengHei UI" panose="020B0604030504040204" pitchFamily="34" charset="-120"/>
                <a:ea typeface="Microsoft JhengHei UI" panose="020B0604030504040204" pitchFamily="34" charset="-120"/>
              </a:defRPr>
            </a:lvl1pPr>
          </a:lstStyle>
          <a:p>
            <a:fld id="{8C2E478F-E849-4A8C-AF1F-CBCC78A7CBFA}" type="slidenum">
              <a:rPr lang="en-US" altLang="zh-TW" noProof="0" smtClean="0"/>
              <a:pPr/>
              <a:t>‹#›</a:t>
            </a:fld>
            <a:endParaRPr lang="zh-TW" altLang="en-US" noProof="0"/>
          </a:p>
        </p:txBody>
      </p:sp>
      <p:sp>
        <p:nvSpPr>
          <p:cNvPr id="5" name="圖片版面配置區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rtlCol="0">
            <a:noAutofit/>
          </a:bodyPr>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9" name="圖片版面配置區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rtlCol="0">
            <a:noAutofit/>
          </a:bodyPr>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10" name="圖片版面配置區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rtlCol="0">
            <a:noAutofit/>
          </a:bodyPr>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11" name="圖片版面配置區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rtlCol="0">
            <a:noAutofit/>
          </a:bodyPr>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12" name="圖片版面配置區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rtlCol="0">
            <a:noAutofit/>
          </a:bodyPr>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13" name="圖片版面配置區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rtlCol="0">
            <a:noAutofit/>
          </a:bodyPr>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4" name="矩形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圖表和表格">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rtlCol="0">
            <a:noAutofit/>
          </a:bodyPr>
          <a:lstStyle>
            <a:lvl1pPr>
              <a:defRPr sz="4800" spc="300">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頁尾版面配置區 2">
            <a:extLst>
              <a:ext uri="{FF2B5EF4-FFF2-40B4-BE49-F238E27FC236}">
                <a16:creationId xmlns:a16="http://schemas.microsoft.com/office/drawing/2014/main" id="{6BC7A58C-70BA-43E5-BD90-83ADB63B0C00}"/>
              </a:ext>
            </a:extLst>
          </p:cNvPr>
          <p:cNvSpPr>
            <a:spLocks noGrp="1"/>
          </p:cNvSpPr>
          <p:nvPr>
            <p:ph type="ftr" sz="quarter"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r>
              <a:rPr lang="zh-TW" altLang="en-US" noProof="0"/>
              <a:t>新增頁尾</a:t>
            </a:r>
          </a:p>
        </p:txBody>
      </p:sp>
      <p:sp>
        <p:nvSpPr>
          <p:cNvPr id="4" name="投影片編號預留位置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8C2E478F-E849-4A8C-AF1F-CBCC78A7CBFA}" type="slidenum">
              <a:rPr lang="en-US" altLang="zh-TW" noProof="0" smtClean="0"/>
              <a:pPr/>
              <a:t>‹#›</a:t>
            </a:fld>
            <a:endParaRPr lang="zh-TW" altLang="en-US" noProof="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引述">
    <p:bg>
      <p:bgRef idx="1001">
        <a:schemeClr val="bg1"/>
      </p:bgRef>
    </p:bg>
    <p:spTree>
      <p:nvGrpSpPr>
        <p:cNvPr id="1" name=""/>
        <p:cNvGrpSpPr/>
        <p:nvPr/>
      </p:nvGrpSpPr>
      <p:grpSpPr>
        <a:xfrm>
          <a:off x="0" y="0"/>
          <a:ext cx="0" cy="0"/>
          <a:chOff x="0" y="0"/>
          <a:chExt cx="0" cy="0"/>
        </a:xfrm>
      </p:grpSpPr>
      <p:sp>
        <p:nvSpPr>
          <p:cNvPr id="3" name="圖片版面配置區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rtlCol="0" anchor="ctr"/>
          <a:lstStyle>
            <a:lvl1pPr marL="0" indent="0" algn="ctr">
              <a:buNone/>
              <a:defRPr>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2" name="標題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a:defRPr sz="1400" spc="300" baseline="0">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7" name="文字版面配置區 6">
            <a:extLst>
              <a:ext uri="{FF2B5EF4-FFF2-40B4-BE49-F238E27FC236}">
                <a16:creationId xmlns:a16="http://schemas.microsoft.com/office/drawing/2014/main" id="{60CCC81E-A013-4315-AD13-97BA3AA95596}"/>
              </a:ext>
            </a:extLst>
          </p:cNvPr>
          <p:cNvSpPr>
            <a:spLocks noGrp="1"/>
          </p:cNvSpPr>
          <p:nvPr>
            <p:ph type="body" sz="quarter" idx="11"/>
          </p:nvPr>
        </p:nvSpPr>
        <p:spPr>
          <a:xfrm>
            <a:off x="1478756" y="1569719"/>
            <a:ext cx="9234488" cy="2651443"/>
          </a:xfrm>
        </p:spPr>
        <p:txBody>
          <a:bodyPr rtlCol="0">
            <a:noAutofit/>
          </a:bodyPr>
          <a:lstStyle>
            <a:lvl1pPr marL="0" indent="0" algn="ctr">
              <a:buNone/>
              <a:defRPr sz="3200">
                <a:latin typeface="Microsoft JhengHei UI" panose="020B0604030504040204" pitchFamily="34" charset="-120"/>
                <a:ea typeface="Microsoft JhengHei UI" panose="020B0604030504040204" pitchFamily="34" charset="-120"/>
              </a:defRPr>
            </a:lvl1pPr>
          </a:lstStyle>
          <a:p>
            <a:pPr lvl="0" rtl="0"/>
            <a:r>
              <a:rPr lang="zh-TW" altLang="en-US" noProof="0"/>
              <a:t>按一下以編輯母片文字樣式</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內容 2 欄位">
    <p:spTree>
      <p:nvGrpSpPr>
        <p:cNvPr id="1" name=""/>
        <p:cNvGrpSpPr/>
        <p:nvPr/>
      </p:nvGrpSpPr>
      <p:grpSpPr>
        <a:xfrm>
          <a:off x="0" y="0"/>
          <a:ext cx="0" cy="0"/>
          <a:chOff x="0" y="0"/>
          <a:chExt cx="0" cy="0"/>
        </a:xfrm>
      </p:grpSpPr>
      <p:sp>
        <p:nvSpPr>
          <p:cNvPr id="17" name="標題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rtlCol="0" anchor="ctr">
            <a:noAutofit/>
          </a:bodyPr>
          <a:lstStyle>
            <a:lvl1pPr>
              <a:defRPr>
                <a:latin typeface="Microsoft JhengHei UI" panose="020B0604030504040204" pitchFamily="34" charset="-120"/>
                <a:ea typeface="Microsoft JhengHei UI" panose="020B0604030504040204" pitchFamily="34" charset="-120"/>
              </a:defRPr>
            </a:lvl1pPr>
          </a:lstStyle>
          <a:p>
            <a:pPr algn="ctr" rtl="0"/>
            <a:r>
              <a:rPr lang="zh-TW" altLang="en-US" sz="4800" noProof="0"/>
              <a:t>按一下以編輯母片標題樣式</a:t>
            </a:r>
          </a:p>
        </p:txBody>
      </p:sp>
      <p:sp>
        <p:nvSpPr>
          <p:cNvPr id="19" name="圖片版面配置區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rtlCol="0">
            <a:noAutofit/>
          </a:bodyPr>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18" name="圖片版面配置區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rtlCol="0">
            <a:noAutofit/>
          </a:bodyPr>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10" name="文字版面配置區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rtlCol="0">
            <a:noAutofit/>
          </a:bodyPr>
          <a:lstStyle>
            <a:lvl1pPr marL="0" indent="0">
              <a:buNone/>
              <a:defRPr sz="2400">
                <a:latin typeface="Microsoft JhengHei UI" panose="020B0604030504040204" pitchFamily="34" charset="-120"/>
                <a:ea typeface="Microsoft JhengHei UI" panose="020B0604030504040204" pitchFamily="34" charset="-120"/>
              </a:defRPr>
            </a:lvl1pPr>
          </a:lstStyle>
          <a:p>
            <a:pPr lvl="0" rtl="0"/>
            <a:r>
              <a:rPr lang="zh-TW" altLang="en-US" spc="300" noProof="0">
                <a:solidFill>
                  <a:schemeClr val="tx1"/>
                </a:solidFill>
              </a:rPr>
              <a:t>按一下以編輯母片文字樣式</a:t>
            </a:r>
          </a:p>
        </p:txBody>
      </p:sp>
      <p:sp>
        <p:nvSpPr>
          <p:cNvPr id="11" name="內容版面配置區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rtlCol="0">
            <a:noAutofit/>
          </a:bodyPr>
          <a:lstStyle>
            <a:lvl1pPr>
              <a:defRPr>
                <a:latin typeface="Microsoft JhengHei UI" panose="020B0604030504040204" pitchFamily="34" charset="-120"/>
                <a:ea typeface="Microsoft JhengHei UI" panose="020B0604030504040204" pitchFamily="34" charset="-120"/>
              </a:defRPr>
            </a:lvl1pPr>
          </a:lstStyle>
          <a:p>
            <a:pPr lvl="0" rtl="0">
              <a:lnSpc>
                <a:spcPct val="100000"/>
              </a:lnSpc>
              <a:buFont typeface="Wingdings" panose="05000000000000000000" pitchFamily="2" charset="2"/>
              <a:buChar char="§"/>
            </a:pPr>
            <a:r>
              <a:rPr lang="zh-TW" altLang="en-US" sz="1400" noProof="0">
                <a:solidFill>
                  <a:schemeClr val="tx1"/>
                </a:solidFill>
              </a:rPr>
              <a:t>按一下以編輯母片文字樣式</a:t>
            </a:r>
          </a:p>
        </p:txBody>
      </p:sp>
      <p:sp>
        <p:nvSpPr>
          <p:cNvPr id="12" name="文字版面配置區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rtlCol="0">
            <a:noAutofit/>
          </a:bodyPr>
          <a:lstStyle>
            <a:lvl1pPr marL="0" indent="0">
              <a:buNone/>
              <a:defRPr sz="2400">
                <a:latin typeface="Microsoft JhengHei UI" panose="020B0604030504040204" pitchFamily="34" charset="-120"/>
                <a:ea typeface="Microsoft JhengHei UI" panose="020B0604030504040204" pitchFamily="34" charset="-120"/>
              </a:defRPr>
            </a:lvl1pPr>
          </a:lstStyle>
          <a:p>
            <a:pPr lvl="0" rtl="0"/>
            <a:r>
              <a:rPr lang="zh-TW" altLang="en-US" spc="300" noProof="0">
                <a:solidFill>
                  <a:schemeClr val="tx1"/>
                </a:solidFill>
              </a:rPr>
              <a:t>按一下以編輯母片文字樣式</a:t>
            </a:r>
          </a:p>
        </p:txBody>
      </p:sp>
      <p:sp>
        <p:nvSpPr>
          <p:cNvPr id="14" name="內容版面配置區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rtlCol="0">
            <a:noAutofit/>
          </a:bodyPr>
          <a:lstStyle>
            <a:lvl1pPr>
              <a:defRPr>
                <a:latin typeface="Microsoft JhengHei UI" panose="020B0604030504040204" pitchFamily="34" charset="-120"/>
                <a:ea typeface="Microsoft JhengHei UI" panose="020B0604030504040204" pitchFamily="34" charset="-120"/>
              </a:defRPr>
            </a:lvl1pPr>
          </a:lstStyle>
          <a:p>
            <a:pPr lvl="0" rtl="0">
              <a:lnSpc>
                <a:spcPct val="100000"/>
              </a:lnSpc>
              <a:buFont typeface="Wingdings" panose="05000000000000000000" pitchFamily="2" charset="2"/>
              <a:buChar char="§"/>
            </a:pPr>
            <a:r>
              <a:rPr lang="zh-TW" altLang="en-US" sz="1400" noProof="0">
                <a:solidFill>
                  <a:schemeClr val="tx1"/>
                </a:solidFill>
              </a:rPr>
              <a:t>按一下以編輯母片文字樣式</a:t>
            </a:r>
          </a:p>
        </p:txBody>
      </p:sp>
      <p:sp>
        <p:nvSpPr>
          <p:cNvPr id="20" name="投影片編號預留位置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rtlCol="0">
            <a:noAutofit/>
          </a:bodyPr>
          <a:lstStyle>
            <a:lvl1pPr>
              <a:defRPr>
                <a:latin typeface="Microsoft JhengHei UI" panose="020B0604030504040204" pitchFamily="34" charset="-120"/>
                <a:ea typeface="Microsoft JhengHei UI" panose="020B0604030504040204" pitchFamily="34" charset="-120"/>
              </a:defRPr>
            </a:lvl1pPr>
          </a:lstStyle>
          <a:p>
            <a:fld id="{8C2E478F-E849-4A8C-AF1F-CBCC78A7CBFA}" type="slidenum">
              <a:rPr lang="en-US" altLang="zh-TW" noProof="0" smtClean="0"/>
              <a:pPr/>
              <a:t>‹#›</a:t>
            </a:fld>
            <a:endParaRPr lang="zh-TW" altLang="en-US" noProof="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內容 3 欄位">
    <p:spTree>
      <p:nvGrpSpPr>
        <p:cNvPr id="1" name=""/>
        <p:cNvGrpSpPr/>
        <p:nvPr/>
      </p:nvGrpSpPr>
      <p:grpSpPr>
        <a:xfrm>
          <a:off x="0" y="0"/>
          <a:ext cx="0" cy="0"/>
          <a:chOff x="0" y="0"/>
          <a:chExt cx="0" cy="0"/>
        </a:xfrm>
      </p:grpSpPr>
      <p:sp>
        <p:nvSpPr>
          <p:cNvPr id="22" name="標題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rtlCol="0" anchor="ctr">
            <a:noAutofit/>
          </a:bodyPr>
          <a:lstStyle>
            <a:lvl1pPr>
              <a:defRPr>
                <a:latin typeface="Microsoft JhengHei UI" panose="020B0604030504040204" pitchFamily="34" charset="-120"/>
                <a:ea typeface="Microsoft JhengHei UI" panose="020B0604030504040204" pitchFamily="34" charset="-120"/>
              </a:defRPr>
            </a:lvl1pPr>
          </a:lstStyle>
          <a:p>
            <a:pPr algn="ctr" rtl="0"/>
            <a:r>
              <a:rPr lang="zh-TW" altLang="en-US" sz="4800" noProof="0"/>
              <a:t>按一下以編輯母片標題樣式</a:t>
            </a:r>
          </a:p>
        </p:txBody>
      </p:sp>
      <p:sp>
        <p:nvSpPr>
          <p:cNvPr id="28" name="文字預留位置 27">
            <a:extLst>
              <a:ext uri="{FF2B5EF4-FFF2-40B4-BE49-F238E27FC236}">
                <a16:creationId xmlns:a16="http://schemas.microsoft.com/office/drawing/2014/main" id="{D635DFA1-45D2-4EFE-8BB2-BE966346691E}"/>
              </a:ext>
            </a:extLst>
          </p:cNvPr>
          <p:cNvSpPr>
            <a:spLocks noGrp="1"/>
          </p:cNvSpPr>
          <p:nvPr>
            <p:ph type="body" sz="quarter" idx="13"/>
          </p:nvPr>
        </p:nvSpPr>
        <p:spPr>
          <a:xfrm>
            <a:off x="960121" y="3669506"/>
            <a:ext cx="3108326" cy="2566988"/>
          </a:xfrm>
        </p:spPr>
        <p:txBody>
          <a:bodyPr rtlCol="0">
            <a:noAutofit/>
          </a:bodyPr>
          <a:lstStyle>
            <a:lvl1pPr marL="0" indent="0">
              <a:buFont typeface="Wingdings" panose="05000000000000000000" pitchFamily="2" charset="2"/>
              <a:buNone/>
              <a:defRPr sz="2400" spc="300">
                <a:latin typeface="Microsoft JhengHei UI" panose="020B0604030504040204" pitchFamily="34" charset="-120"/>
                <a:ea typeface="Microsoft JhengHei UI" panose="020B0604030504040204" pitchFamily="34" charset="-120"/>
              </a:defRPr>
            </a:lvl1pPr>
            <a:lvl2pPr marL="685800" indent="-228600">
              <a:buFont typeface="Wingdings" panose="05000000000000000000" pitchFamily="2" charset="2"/>
              <a:buChar char="§"/>
              <a:defRPr>
                <a:latin typeface="Microsoft JhengHei UI" panose="020B0604030504040204" pitchFamily="34" charset="-120"/>
                <a:ea typeface="Microsoft JhengHei UI" panose="020B0604030504040204" pitchFamily="34" charset="-120"/>
              </a:defRPr>
            </a:lvl2pPr>
            <a:lvl3pPr marL="1143000" indent="-228600">
              <a:buFont typeface="Wingdings" panose="05000000000000000000" pitchFamily="2" charset="2"/>
              <a:buChar char="§"/>
              <a:defRPr>
                <a:latin typeface="Microsoft JhengHei UI" panose="020B0604030504040204" pitchFamily="34" charset="-120"/>
                <a:ea typeface="Microsoft JhengHei UI" panose="020B0604030504040204" pitchFamily="34" charset="-120"/>
              </a:defRPr>
            </a:lvl3pPr>
            <a:lvl4pPr marL="1600200" indent="-228600">
              <a:buFont typeface="Wingdings" panose="05000000000000000000" pitchFamily="2" charset="2"/>
              <a:buChar char="§"/>
              <a:defRPr>
                <a:latin typeface="Microsoft JhengHei UI" panose="020B0604030504040204" pitchFamily="34" charset="-120"/>
                <a:ea typeface="Microsoft JhengHei UI" panose="020B0604030504040204" pitchFamily="34" charset="-120"/>
              </a:defRPr>
            </a:lvl4pPr>
            <a:lvl5pPr marL="2057400" indent="-228600">
              <a:buFont typeface="Wingdings" panose="05000000000000000000" pitchFamily="2" charset="2"/>
              <a:buChar char="§"/>
              <a:defRPr>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24" name="圖片版面配置區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rtlCol="0">
            <a:noAutofit/>
          </a:bodyPr>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25" name="圖片版面配置區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rtlCol="0">
            <a:noAutofit/>
          </a:bodyPr>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26" name="圖片版面配置區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rtlCol="0">
            <a:noAutofit/>
          </a:bodyPr>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29" name="文字預留位置 27">
            <a:extLst>
              <a:ext uri="{FF2B5EF4-FFF2-40B4-BE49-F238E27FC236}">
                <a16:creationId xmlns:a16="http://schemas.microsoft.com/office/drawing/2014/main" id="{790D65EC-6EB4-4594-91E9-5C3DE7C3BA89}"/>
              </a:ext>
            </a:extLst>
          </p:cNvPr>
          <p:cNvSpPr>
            <a:spLocks noGrp="1"/>
          </p:cNvSpPr>
          <p:nvPr>
            <p:ph type="body" sz="quarter" idx="14"/>
          </p:nvPr>
        </p:nvSpPr>
        <p:spPr>
          <a:xfrm>
            <a:off x="4541837" y="3681412"/>
            <a:ext cx="3108326" cy="2566988"/>
          </a:xfrm>
        </p:spPr>
        <p:txBody>
          <a:bodyPr rtlCol="0">
            <a:noAutofit/>
          </a:bodyPr>
          <a:lstStyle>
            <a:lvl1pPr marL="0" indent="0">
              <a:buFont typeface="Wingdings" panose="05000000000000000000" pitchFamily="2" charset="2"/>
              <a:buNone/>
              <a:defRPr sz="2400" spc="300">
                <a:latin typeface="Microsoft JhengHei UI" panose="020B0604030504040204" pitchFamily="34" charset="-120"/>
                <a:ea typeface="Microsoft JhengHei UI" panose="020B0604030504040204" pitchFamily="34" charset="-120"/>
              </a:defRPr>
            </a:lvl1pPr>
            <a:lvl2pPr marL="685800" indent="-228600">
              <a:buFont typeface="Wingdings" panose="05000000000000000000" pitchFamily="2" charset="2"/>
              <a:buChar char="§"/>
              <a:defRPr>
                <a:latin typeface="Microsoft JhengHei UI" panose="020B0604030504040204" pitchFamily="34" charset="-120"/>
                <a:ea typeface="Microsoft JhengHei UI" panose="020B0604030504040204" pitchFamily="34" charset="-120"/>
              </a:defRPr>
            </a:lvl2pPr>
            <a:lvl3pPr marL="1143000" indent="-228600">
              <a:buFont typeface="Wingdings" panose="05000000000000000000" pitchFamily="2" charset="2"/>
              <a:buChar char="§"/>
              <a:defRPr>
                <a:latin typeface="Microsoft JhengHei UI" panose="020B0604030504040204" pitchFamily="34" charset="-120"/>
                <a:ea typeface="Microsoft JhengHei UI" panose="020B0604030504040204" pitchFamily="34" charset="-120"/>
              </a:defRPr>
            </a:lvl3pPr>
            <a:lvl4pPr marL="1600200" indent="-228600">
              <a:buFont typeface="Wingdings" panose="05000000000000000000" pitchFamily="2" charset="2"/>
              <a:buChar char="§"/>
              <a:defRPr>
                <a:latin typeface="Microsoft JhengHei UI" panose="020B0604030504040204" pitchFamily="34" charset="-120"/>
                <a:ea typeface="Microsoft JhengHei UI" panose="020B0604030504040204" pitchFamily="34" charset="-120"/>
              </a:defRPr>
            </a:lvl4pPr>
            <a:lvl5pPr marL="2057400" indent="-228600">
              <a:buFont typeface="Wingdings" panose="05000000000000000000" pitchFamily="2" charset="2"/>
              <a:buChar char="§"/>
              <a:defRPr>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30" name="文字預留位置 27">
            <a:extLst>
              <a:ext uri="{FF2B5EF4-FFF2-40B4-BE49-F238E27FC236}">
                <a16:creationId xmlns:a16="http://schemas.microsoft.com/office/drawing/2014/main" id="{611CF730-D055-47C2-A626-299F429D41B2}"/>
              </a:ext>
            </a:extLst>
          </p:cNvPr>
          <p:cNvSpPr>
            <a:spLocks noGrp="1"/>
          </p:cNvSpPr>
          <p:nvPr>
            <p:ph type="body" sz="quarter" idx="15"/>
          </p:nvPr>
        </p:nvSpPr>
        <p:spPr>
          <a:xfrm>
            <a:off x="8122919" y="3681412"/>
            <a:ext cx="3108326" cy="2566988"/>
          </a:xfrm>
        </p:spPr>
        <p:txBody>
          <a:bodyPr rtlCol="0">
            <a:noAutofit/>
          </a:bodyPr>
          <a:lstStyle>
            <a:lvl1pPr marL="0" indent="0">
              <a:buFont typeface="Wingdings" panose="05000000000000000000" pitchFamily="2" charset="2"/>
              <a:buNone/>
              <a:defRPr sz="2400" spc="300">
                <a:latin typeface="Microsoft JhengHei UI" panose="020B0604030504040204" pitchFamily="34" charset="-120"/>
                <a:ea typeface="Microsoft JhengHei UI" panose="020B0604030504040204" pitchFamily="34" charset="-120"/>
              </a:defRPr>
            </a:lvl1pPr>
            <a:lvl2pPr marL="685800" indent="-228600">
              <a:buFont typeface="Wingdings" panose="05000000000000000000" pitchFamily="2" charset="2"/>
              <a:buChar char="§"/>
              <a:defRPr>
                <a:latin typeface="Microsoft JhengHei UI" panose="020B0604030504040204" pitchFamily="34" charset="-120"/>
                <a:ea typeface="Microsoft JhengHei UI" panose="020B0604030504040204" pitchFamily="34" charset="-120"/>
              </a:defRPr>
            </a:lvl2pPr>
            <a:lvl3pPr marL="1143000" indent="-228600">
              <a:buFont typeface="Wingdings" panose="05000000000000000000" pitchFamily="2" charset="2"/>
              <a:buChar char="§"/>
              <a:defRPr>
                <a:latin typeface="Microsoft JhengHei UI" panose="020B0604030504040204" pitchFamily="34" charset="-120"/>
                <a:ea typeface="Microsoft JhengHei UI" panose="020B0604030504040204" pitchFamily="34" charset="-120"/>
              </a:defRPr>
            </a:lvl3pPr>
            <a:lvl4pPr marL="1600200" indent="-228600">
              <a:buFont typeface="Wingdings" panose="05000000000000000000" pitchFamily="2" charset="2"/>
              <a:buChar char="§"/>
              <a:defRPr>
                <a:latin typeface="Microsoft JhengHei UI" panose="020B0604030504040204" pitchFamily="34" charset="-120"/>
                <a:ea typeface="Microsoft JhengHei UI" panose="020B0604030504040204" pitchFamily="34" charset="-120"/>
              </a:defRPr>
            </a:lvl4pPr>
            <a:lvl5pPr marL="2057400" indent="-228600">
              <a:buFont typeface="Wingdings" panose="05000000000000000000" pitchFamily="2" charset="2"/>
              <a:buChar char="§"/>
              <a:defRPr>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31" name="投影片編號預留位置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rtlCol="0">
            <a:noAutofit/>
          </a:bodyPr>
          <a:lstStyle>
            <a:lvl1pPr>
              <a:defRPr>
                <a:latin typeface="Microsoft JhengHei UI" panose="020B0604030504040204" pitchFamily="34" charset="-120"/>
                <a:ea typeface="Microsoft JhengHei UI" panose="020B0604030504040204" pitchFamily="34" charset="-120"/>
              </a:defRPr>
            </a:lvl1pPr>
          </a:lstStyle>
          <a:p>
            <a:fld id="{8C2E478F-E849-4A8C-AF1F-CBCC78A7CBFA}" type="slidenum">
              <a:rPr lang="en-US" altLang="zh-TW" noProof="0" smtClean="0"/>
              <a:pPr/>
              <a:t>‹#›</a:t>
            </a:fld>
            <a:endParaRPr lang="zh-TW" altLang="en-US" noProof="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pPr rtl="0"/>
            <a:r>
              <a:rPr lang="zh-TW" altLang="en-US" noProof="0"/>
              <a:t>按一下以編輯母片標題樣式</a:t>
            </a:r>
          </a:p>
        </p:txBody>
      </p:sp>
      <p:sp>
        <p:nvSpPr>
          <p:cNvPr id="3" name="文字預留位置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5" name="頁尾版面配置區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icrosoft JhengHei UI" panose="020B0604030504040204" pitchFamily="34" charset="-120"/>
                <a:ea typeface="Microsoft JhengHei UI" panose="020B0604030504040204" pitchFamily="34" charset="-120"/>
              </a:defRPr>
            </a:lvl1pPr>
          </a:lstStyle>
          <a:p>
            <a:r>
              <a:rPr lang="zh-TW" altLang="en-US" noProof="0"/>
              <a:t>新增頁尾</a:t>
            </a:r>
          </a:p>
        </p:txBody>
      </p:sp>
      <p:sp>
        <p:nvSpPr>
          <p:cNvPr id="6" name="投影片編號預留位置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latin typeface="Microsoft JhengHei UI" panose="020B0604030504040204" pitchFamily="34" charset="-120"/>
                <a:ea typeface="Microsoft JhengHei UI" panose="020B0604030504040204" pitchFamily="34" charset="-120"/>
              </a:defRPr>
            </a:lvl1pPr>
          </a:lstStyle>
          <a:p>
            <a:fld id="{8C2E478F-E849-4A8C-AF1F-CBCC78A7CBFA}" type="slidenum">
              <a:rPr lang="en-US" altLang="zh-TW" noProof="0" smtClean="0"/>
              <a:pPr/>
              <a:t>‹#›</a:t>
            </a:fld>
            <a:endParaRPr lang="zh-TW" altLang="en-US" noProof="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icrosoft JhengHei UI" panose="020B0604030504040204" pitchFamily="34" charset="-120"/>
          <a:ea typeface="Microsoft JhengHei UI" panose="020B0604030504040204" pitchFamily="34" charset="-120"/>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ata.gov.tw/dataset/18400"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ata.gov.tw/dataset/18405"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圖片版面配置區 5">
            <a:extLst>
              <a:ext uri="{FF2B5EF4-FFF2-40B4-BE49-F238E27FC236}">
                <a16:creationId xmlns:a16="http://schemas.microsoft.com/office/drawing/2014/main" id="{AF73F7E3-8433-06B1-206D-9DB1DDD27E28}"/>
              </a:ext>
            </a:extLst>
          </p:cNvPr>
          <p:cNvPicPr>
            <a:picLocks noGrp="1" noChangeAspect="1"/>
          </p:cNvPicPr>
          <p:nvPr>
            <p:ph type="pic" sz="quarter" idx="10"/>
          </p:nvPr>
        </p:nvPicPr>
        <p:blipFill>
          <a:blip r:embed="rId3"/>
          <a:srcRect t="781" b="781"/>
          <a:stretch>
            <a:fillRect/>
          </a:stretch>
        </p:blipFill>
        <p:spPr/>
      </p:pic>
      <p:sp>
        <p:nvSpPr>
          <p:cNvPr id="9" name="標題 8">
            <a:extLst>
              <a:ext uri="{FF2B5EF4-FFF2-40B4-BE49-F238E27FC236}">
                <a16:creationId xmlns:a16="http://schemas.microsoft.com/office/drawing/2014/main" id="{79DC1498-E692-42BA-B69F-6D37E6CFACA0}"/>
              </a:ext>
            </a:extLst>
          </p:cNvPr>
          <p:cNvSpPr>
            <a:spLocks noGrp="1"/>
          </p:cNvSpPr>
          <p:nvPr>
            <p:ph type="title"/>
          </p:nvPr>
        </p:nvSpPr>
        <p:spPr/>
        <p:txBody>
          <a:bodyPr rtlCol="0"/>
          <a:lstStyle/>
          <a:p>
            <a:pPr rtl="0"/>
            <a:r>
              <a:rPr lang="zh-TW" altLang="en-US" sz="5400" b="1" dirty="0">
                <a:latin typeface="Microsoft JhengHei UI" panose="020B0604030504040204" pitchFamily="34" charset="-120"/>
                <a:ea typeface="Microsoft JhengHei UI" panose="020B0604030504040204" pitchFamily="34" charset="-120"/>
              </a:rPr>
              <a:t>大數據分析期末報告</a:t>
            </a:r>
            <a:endParaRPr lang="en-US" altLang="zh-TW" sz="5400" b="1" dirty="0">
              <a:latin typeface="Microsoft JhengHei UI" panose="020B0604030504040204" pitchFamily="34" charset="-120"/>
              <a:ea typeface="Microsoft JhengHei UI" panose="020B0604030504040204" pitchFamily="34" charset="-120"/>
            </a:endParaRPr>
          </a:p>
        </p:txBody>
      </p:sp>
      <p:sp>
        <p:nvSpPr>
          <p:cNvPr id="3" name="文字預留位置 2">
            <a:extLst>
              <a:ext uri="{FF2B5EF4-FFF2-40B4-BE49-F238E27FC236}">
                <a16:creationId xmlns:a16="http://schemas.microsoft.com/office/drawing/2014/main" id="{C0AE828D-1E63-455F-949D-0C5454A7FE88}"/>
              </a:ext>
            </a:extLst>
          </p:cNvPr>
          <p:cNvSpPr>
            <a:spLocks noGrp="1"/>
          </p:cNvSpPr>
          <p:nvPr>
            <p:ph type="body" sz="quarter" idx="12"/>
          </p:nvPr>
        </p:nvSpPr>
        <p:spPr/>
        <p:txBody>
          <a:bodyPr rtlCol="0"/>
          <a:lstStyle/>
          <a:p>
            <a:pPr rtl="0"/>
            <a:r>
              <a:rPr lang="en-US" altLang="zh-TW" sz="2000" b="1" dirty="0"/>
              <a:t>2022.12</a:t>
            </a:r>
            <a:r>
              <a:rPr lang="en-US" altLang="zh-TW" sz="2000" b="1" dirty="0">
                <a:latin typeface="Microsoft JhengHei UI" panose="020B0604030504040204" pitchFamily="34" charset="-120"/>
                <a:ea typeface="Microsoft JhengHei UI" panose="020B0604030504040204" pitchFamily="34" charset="-120"/>
              </a:rPr>
              <a:t>.20</a:t>
            </a:r>
          </a:p>
        </p:txBody>
      </p:sp>
      <p:sp>
        <p:nvSpPr>
          <p:cNvPr id="7" name="文字版面配置區 6">
            <a:extLst>
              <a:ext uri="{FF2B5EF4-FFF2-40B4-BE49-F238E27FC236}">
                <a16:creationId xmlns:a16="http://schemas.microsoft.com/office/drawing/2014/main" id="{5D865526-EC39-4780-A2A8-274A80A5C19B}"/>
              </a:ext>
            </a:extLst>
          </p:cNvPr>
          <p:cNvSpPr>
            <a:spLocks noGrp="1"/>
          </p:cNvSpPr>
          <p:nvPr>
            <p:ph type="body" idx="1"/>
          </p:nvPr>
        </p:nvSpPr>
        <p:spPr/>
        <p:txBody>
          <a:bodyPr rtlCol="0"/>
          <a:lstStyle/>
          <a:p>
            <a:pPr rtl="0"/>
            <a:r>
              <a:rPr lang="zh-TW" altLang="en-US" dirty="0">
                <a:latin typeface="Microsoft JhengHei UI" panose="020B0604030504040204" pitchFamily="34" charset="-120"/>
                <a:ea typeface="Microsoft JhengHei UI" panose="020B0604030504040204" pitchFamily="34" charset="-120"/>
              </a:rPr>
              <a:t>資訊三丁</a:t>
            </a:r>
            <a:r>
              <a:rPr lang="en-US" altLang="zh-TW" dirty="0">
                <a:latin typeface="Microsoft JhengHei UI" panose="020B0604030504040204" pitchFamily="34" charset="-120"/>
                <a:ea typeface="Microsoft JhengHei UI" panose="020B0604030504040204" pitchFamily="34" charset="-120"/>
              </a:rPr>
              <a:t>-</a:t>
            </a:r>
            <a:r>
              <a:rPr lang="zh-TW" altLang="en-US" dirty="0">
                <a:latin typeface="Microsoft JhengHei UI" panose="020B0604030504040204" pitchFamily="34" charset="-120"/>
                <a:ea typeface="Microsoft JhengHei UI" panose="020B0604030504040204" pitchFamily="34" charset="-120"/>
              </a:rPr>
              <a:t>陳均葦</a:t>
            </a: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4">
            <a:extLst>
              <a:ext uri="{FF2B5EF4-FFF2-40B4-BE49-F238E27FC236}">
                <a16:creationId xmlns:a16="http://schemas.microsoft.com/office/drawing/2014/main" id="{F4DF77E5-5D5B-FD1C-5AD6-2C11F26AF625}"/>
              </a:ext>
            </a:extLst>
          </p:cNvPr>
          <p:cNvSpPr>
            <a:spLocks noGrp="1"/>
          </p:cNvSpPr>
          <p:nvPr>
            <p:ph type="body" idx="1"/>
          </p:nvPr>
        </p:nvSpPr>
        <p:spPr>
          <a:xfrm>
            <a:off x="463547" y="2470615"/>
            <a:ext cx="11258551" cy="1169001"/>
          </a:xfrm>
        </p:spPr>
        <p:style>
          <a:lnRef idx="1">
            <a:schemeClr val="accent2"/>
          </a:lnRef>
          <a:fillRef idx="3">
            <a:schemeClr val="accent2"/>
          </a:fillRef>
          <a:effectRef idx="2">
            <a:schemeClr val="accent2"/>
          </a:effectRef>
          <a:fontRef idx="minor">
            <a:schemeClr val="lt1"/>
          </a:fontRef>
        </p:style>
        <p:txBody>
          <a:bodyPr/>
          <a:lstStyle/>
          <a:p>
            <a:r>
              <a:rPr lang="zh-TW" altLang="en-US" b="0" i="0" dirty="0">
                <a:effectLst/>
              </a:rPr>
              <a:t>使用 </a:t>
            </a:r>
            <a:r>
              <a:rPr lang="en-US" altLang="zh-TW" b="0" i="0" dirty="0">
                <a:effectLst/>
              </a:rPr>
              <a:t>data </a:t>
            </a:r>
            <a:r>
              <a:rPr lang="en-US" altLang="zh-TW" b="0" i="0" dirty="0" err="1">
                <a:effectLst/>
              </a:rPr>
              <a:t>DataFrame</a:t>
            </a:r>
            <a:r>
              <a:rPr lang="en-US" altLang="zh-TW" b="0" i="0" dirty="0">
                <a:effectLst/>
              </a:rPr>
              <a:t> </a:t>
            </a:r>
            <a:r>
              <a:rPr lang="zh-TW" altLang="en-US" b="0" i="0" dirty="0">
                <a:effectLst/>
              </a:rPr>
              <a:t>的 </a:t>
            </a:r>
            <a:r>
              <a:rPr lang="en-US" altLang="zh-TW" b="0" i="0" dirty="0">
                <a:effectLst/>
              </a:rPr>
              <a:t>append </a:t>
            </a:r>
            <a:r>
              <a:rPr lang="zh-TW" altLang="en-US" b="0" i="0" dirty="0">
                <a:effectLst/>
              </a:rPr>
              <a:t>方法將 </a:t>
            </a:r>
            <a:r>
              <a:rPr lang="en-US" altLang="zh-TW" b="0" i="0" dirty="0">
                <a:effectLst/>
              </a:rPr>
              <a:t>data2 </a:t>
            </a:r>
            <a:r>
              <a:rPr lang="en-US" altLang="zh-TW" b="0" i="0" dirty="0" err="1">
                <a:effectLst/>
              </a:rPr>
              <a:t>DataFrame</a:t>
            </a:r>
            <a:r>
              <a:rPr lang="en-US" altLang="zh-TW" b="0" i="0" dirty="0">
                <a:effectLst/>
              </a:rPr>
              <a:t> </a:t>
            </a:r>
            <a:r>
              <a:rPr lang="zh-TW" altLang="en-US" b="0" i="0" dirty="0">
                <a:effectLst/>
              </a:rPr>
              <a:t>附加到 </a:t>
            </a:r>
            <a:r>
              <a:rPr lang="en-US" altLang="zh-TW" b="0" i="0" dirty="0">
                <a:effectLst/>
              </a:rPr>
              <a:t>data </a:t>
            </a:r>
            <a:r>
              <a:rPr lang="en-US" altLang="zh-TW" b="0" i="0" dirty="0" err="1">
                <a:effectLst/>
              </a:rPr>
              <a:t>DataFrame</a:t>
            </a:r>
            <a:r>
              <a:rPr lang="en-US" altLang="zh-TW" b="0" i="0" dirty="0">
                <a:effectLst/>
              </a:rPr>
              <a:t> </a:t>
            </a:r>
            <a:r>
              <a:rPr lang="zh-TW" altLang="en-US" b="0" i="0" dirty="0">
                <a:effectLst/>
              </a:rPr>
              <a:t>中</a:t>
            </a:r>
            <a:endParaRPr lang="en-US" dirty="0"/>
          </a:p>
        </p:txBody>
      </p:sp>
      <p:sp>
        <p:nvSpPr>
          <p:cNvPr id="32" name="文字版面配置區 31">
            <a:extLst>
              <a:ext uri="{FF2B5EF4-FFF2-40B4-BE49-F238E27FC236}">
                <a16:creationId xmlns:a16="http://schemas.microsoft.com/office/drawing/2014/main" id="{14B5D46D-AD32-CFE1-6DE1-D5C3291ADD7A}"/>
              </a:ext>
            </a:extLst>
          </p:cNvPr>
          <p:cNvSpPr>
            <a:spLocks noGrp="1"/>
          </p:cNvSpPr>
          <p:nvPr>
            <p:ph type="body" sz="quarter" idx="3"/>
          </p:nvPr>
        </p:nvSpPr>
        <p:spPr>
          <a:xfrm>
            <a:off x="466723" y="5233642"/>
            <a:ext cx="11258550" cy="777586"/>
          </a:xfrm>
        </p:spPr>
        <p:style>
          <a:lnRef idx="3">
            <a:schemeClr val="lt1"/>
          </a:lnRef>
          <a:fillRef idx="1">
            <a:schemeClr val="accent6"/>
          </a:fillRef>
          <a:effectRef idx="1">
            <a:schemeClr val="accent6"/>
          </a:effectRef>
          <a:fontRef idx="minor">
            <a:schemeClr val="lt1"/>
          </a:fontRef>
        </p:style>
        <p:txBody>
          <a:bodyPr/>
          <a:lstStyle/>
          <a:p>
            <a:r>
              <a:rPr lang="en-US" altLang="zh-TW" b="0" i="0" dirty="0">
                <a:effectLst/>
              </a:rPr>
              <a:t>x </a:t>
            </a:r>
            <a:r>
              <a:rPr lang="zh-TW" altLang="en-US" b="0" i="0" dirty="0">
                <a:effectLst/>
              </a:rPr>
              <a:t>參數指定使用 </a:t>
            </a:r>
            <a:r>
              <a:rPr lang="en-US" altLang="zh-TW" b="0" i="0" dirty="0">
                <a:effectLst/>
              </a:rPr>
              <a:t>"</a:t>
            </a:r>
            <a:r>
              <a:rPr lang="zh-TW" altLang="en-US" b="0" i="0" dirty="0">
                <a:effectLst/>
              </a:rPr>
              <a:t>年別</a:t>
            </a:r>
            <a:r>
              <a:rPr lang="en-US" altLang="zh-TW" b="0" i="0" dirty="0">
                <a:effectLst/>
              </a:rPr>
              <a:t>" </a:t>
            </a:r>
            <a:r>
              <a:rPr lang="zh-TW" altLang="en-US" b="0" i="0" dirty="0">
                <a:effectLst/>
              </a:rPr>
              <a:t>列作為 </a:t>
            </a:r>
            <a:r>
              <a:rPr lang="en-US" altLang="zh-TW" b="0" i="0" dirty="0">
                <a:effectLst/>
              </a:rPr>
              <a:t>x </a:t>
            </a:r>
            <a:r>
              <a:rPr lang="zh-TW" altLang="en-US" b="0" i="0" dirty="0">
                <a:effectLst/>
              </a:rPr>
              <a:t>軸，</a:t>
            </a:r>
            <a:r>
              <a:rPr lang="en-US" altLang="zh-TW" b="0" i="0" dirty="0">
                <a:effectLst/>
              </a:rPr>
              <a:t>kind </a:t>
            </a:r>
            <a:r>
              <a:rPr lang="zh-TW" altLang="en-US" b="0" i="0" dirty="0">
                <a:effectLst/>
              </a:rPr>
              <a:t>參數指定應使用折線圖</a:t>
            </a:r>
            <a:endParaRPr lang="zh-TW" altLang="en-US" dirty="0"/>
          </a:p>
        </p:txBody>
      </p:sp>
      <p:sp>
        <p:nvSpPr>
          <p:cNvPr id="3" name="投影片編號版面配置區 2">
            <a:extLst>
              <a:ext uri="{FF2B5EF4-FFF2-40B4-BE49-F238E27FC236}">
                <a16:creationId xmlns:a16="http://schemas.microsoft.com/office/drawing/2014/main" id="{7736C8D5-BD29-9542-2252-C350C8F7648E}"/>
              </a:ext>
            </a:extLst>
          </p:cNvPr>
          <p:cNvSpPr>
            <a:spLocks noGrp="1"/>
          </p:cNvSpPr>
          <p:nvPr>
            <p:ph type="sldNum" sz="quarter" idx="12"/>
          </p:nvPr>
        </p:nvSpPr>
        <p:spPr/>
        <p:txBody>
          <a:bodyPr anchor="ctr">
            <a:normAutofit/>
          </a:bodyPr>
          <a:lstStyle/>
          <a:p>
            <a:pPr>
              <a:spcAft>
                <a:spcPts val="600"/>
              </a:spcAft>
            </a:pPr>
            <a:fld id="{8C2E478F-E849-4A8C-AF1F-CBCC78A7CBFA}" type="slidenum">
              <a:rPr lang="en-US" altLang="zh-TW" noProof="0" smtClean="0"/>
              <a:pPr>
                <a:spcAft>
                  <a:spcPts val="600"/>
                </a:spcAft>
              </a:pPr>
              <a:t>10</a:t>
            </a:fld>
            <a:endParaRPr lang="zh-TW" altLang="en-US" noProof="0"/>
          </a:p>
        </p:txBody>
      </p:sp>
      <p:pic>
        <p:nvPicPr>
          <p:cNvPr id="23" name="圖片版面配置區 22">
            <a:extLst>
              <a:ext uri="{FF2B5EF4-FFF2-40B4-BE49-F238E27FC236}">
                <a16:creationId xmlns:a16="http://schemas.microsoft.com/office/drawing/2014/main" id="{8201D254-5C9E-21D3-1E3E-CC4CF3820032}"/>
              </a:ext>
            </a:extLst>
          </p:cNvPr>
          <p:cNvPicPr>
            <a:picLocks noGrp="1" noChangeAspect="1"/>
          </p:cNvPicPr>
          <p:nvPr>
            <p:ph type="pic" sz="quarter" idx="11"/>
          </p:nvPr>
        </p:nvPicPr>
        <p:blipFill rotWithShape="1">
          <a:blip r:embed="rId2"/>
          <a:srcRect t="-56317" b="-56317"/>
          <a:stretch/>
        </p:blipFill>
        <p:spPr>
          <a:xfrm>
            <a:off x="466723" y="3984087"/>
            <a:ext cx="11258550" cy="1168400"/>
          </a:xfrm>
        </p:spPr>
      </p:pic>
      <p:pic>
        <p:nvPicPr>
          <p:cNvPr id="21" name="圖片版面配置區 20">
            <a:extLst>
              <a:ext uri="{FF2B5EF4-FFF2-40B4-BE49-F238E27FC236}">
                <a16:creationId xmlns:a16="http://schemas.microsoft.com/office/drawing/2014/main" id="{CAC0BB84-EA71-AACB-4AB0-449B22F506A9}"/>
              </a:ext>
            </a:extLst>
          </p:cNvPr>
          <p:cNvPicPr>
            <a:picLocks noGrp="1" noChangeAspect="1"/>
          </p:cNvPicPr>
          <p:nvPr>
            <p:ph type="pic" sz="quarter" idx="10"/>
          </p:nvPr>
        </p:nvPicPr>
        <p:blipFill rotWithShape="1">
          <a:blip r:embed="rId3"/>
          <a:srcRect t="-21287" b="-21287"/>
          <a:stretch/>
        </p:blipFill>
        <p:spPr>
          <a:xfrm>
            <a:off x="463547" y="1187931"/>
            <a:ext cx="11255375" cy="938213"/>
          </a:xfrm>
        </p:spPr>
      </p:pic>
    </p:spTree>
    <p:extLst>
      <p:ext uri="{BB962C8B-B14F-4D97-AF65-F5344CB8AC3E}">
        <p14:creationId xmlns:p14="http://schemas.microsoft.com/office/powerpoint/2010/main" val="3199779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圖片版面配置區 40">
            <a:extLst>
              <a:ext uri="{FF2B5EF4-FFF2-40B4-BE49-F238E27FC236}">
                <a16:creationId xmlns:a16="http://schemas.microsoft.com/office/drawing/2014/main" id="{691FF274-BB11-5C02-1E3E-414A6A37EC15}"/>
              </a:ext>
            </a:extLst>
          </p:cNvPr>
          <p:cNvPicPr>
            <a:picLocks noGrp="1" noChangeAspect="1"/>
          </p:cNvPicPr>
          <p:nvPr>
            <p:ph type="pic" sz="quarter" idx="10"/>
          </p:nvPr>
        </p:nvPicPr>
        <p:blipFill rotWithShape="1">
          <a:blip r:embed="rId2"/>
          <a:srcRect t="-61642" b="-61642"/>
          <a:stretch/>
        </p:blipFill>
        <p:spPr>
          <a:xfrm>
            <a:off x="2537935" y="-344216"/>
            <a:ext cx="7297864" cy="4520565"/>
          </a:xfrm>
        </p:spPr>
      </p:pic>
      <p:sp>
        <p:nvSpPr>
          <p:cNvPr id="19" name="Content Placeholder 4">
            <a:extLst>
              <a:ext uri="{FF2B5EF4-FFF2-40B4-BE49-F238E27FC236}">
                <a16:creationId xmlns:a16="http://schemas.microsoft.com/office/drawing/2014/main" id="{F4DF77E5-5D5B-FD1C-5AD6-2C11F26AF625}"/>
              </a:ext>
            </a:extLst>
          </p:cNvPr>
          <p:cNvSpPr>
            <a:spLocks noGrp="1"/>
          </p:cNvSpPr>
          <p:nvPr>
            <p:ph type="body" idx="1"/>
          </p:nvPr>
        </p:nvSpPr>
        <p:spPr>
          <a:xfrm>
            <a:off x="2537935" y="3007361"/>
            <a:ext cx="7297864" cy="2905760"/>
          </a:xfr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r>
              <a:rPr lang="zh-TW" altLang="en-US" b="0" i="0" dirty="0">
                <a:effectLst/>
              </a:rPr>
              <a:t>使用 </a:t>
            </a:r>
            <a:r>
              <a:rPr lang="en-US" altLang="zh-TW" b="0" i="0" dirty="0">
                <a:effectLst/>
              </a:rPr>
              <a:t>matplotlib </a:t>
            </a:r>
            <a:r>
              <a:rPr lang="zh-TW" altLang="en-US" b="0" i="0" dirty="0">
                <a:effectLst/>
              </a:rPr>
              <a:t>庫中的 </a:t>
            </a:r>
            <a:r>
              <a:rPr lang="en-US" altLang="zh-TW" b="0" i="0" dirty="0" err="1">
                <a:effectLst/>
              </a:rPr>
              <a:t>xlabel</a:t>
            </a:r>
            <a:r>
              <a:rPr lang="zh-TW" altLang="en-US" b="0" i="0" dirty="0">
                <a:effectLst/>
              </a:rPr>
              <a:t>、</a:t>
            </a:r>
            <a:r>
              <a:rPr lang="en-US" altLang="zh-TW" b="0" i="0" dirty="0" err="1">
                <a:effectLst/>
              </a:rPr>
              <a:t>ylabel</a:t>
            </a:r>
            <a:r>
              <a:rPr lang="en-US" altLang="zh-TW" b="0" i="0" dirty="0">
                <a:effectLst/>
              </a:rPr>
              <a:t> </a:t>
            </a:r>
            <a:r>
              <a:rPr lang="zh-TW" altLang="en-US" b="0" i="0" dirty="0">
                <a:effectLst/>
              </a:rPr>
              <a:t>和 </a:t>
            </a:r>
            <a:r>
              <a:rPr lang="en-US" altLang="zh-TW" b="0" i="0" dirty="0">
                <a:effectLst/>
              </a:rPr>
              <a:t>title </a:t>
            </a:r>
            <a:r>
              <a:rPr lang="zh-TW" altLang="en-US" b="0" i="0" dirty="0">
                <a:effectLst/>
              </a:rPr>
              <a:t>函數分別設置 </a:t>
            </a:r>
            <a:r>
              <a:rPr lang="en-US" altLang="zh-TW" b="0" i="0" dirty="0">
                <a:effectLst/>
              </a:rPr>
              <a:t>x </a:t>
            </a:r>
            <a:r>
              <a:rPr lang="zh-TW" altLang="en-US" b="0" i="0" dirty="0">
                <a:effectLst/>
              </a:rPr>
              <a:t>軸標籤、</a:t>
            </a:r>
            <a:r>
              <a:rPr lang="en-US" altLang="zh-TW" b="0" i="0" dirty="0">
                <a:effectLst/>
              </a:rPr>
              <a:t>y </a:t>
            </a:r>
            <a:r>
              <a:rPr lang="zh-TW" altLang="en-US" b="0" i="0" dirty="0">
                <a:effectLst/>
              </a:rPr>
              <a:t>軸標籤和圖表標題，使用 </a:t>
            </a:r>
            <a:r>
              <a:rPr lang="en-US" altLang="zh-TW" b="0" i="0" dirty="0">
                <a:effectLst/>
              </a:rPr>
              <a:t>legend </a:t>
            </a:r>
            <a:r>
              <a:rPr lang="zh-TW" altLang="en-US" b="0" i="0" dirty="0">
                <a:effectLst/>
              </a:rPr>
              <a:t>函數顯示圖例，使用 </a:t>
            </a:r>
            <a:r>
              <a:rPr lang="en-US" altLang="zh-TW" b="0" i="0" dirty="0" err="1">
                <a:effectLst/>
              </a:rPr>
              <a:t>savefig</a:t>
            </a:r>
            <a:r>
              <a:rPr lang="en-US" altLang="zh-TW" b="0" i="0" dirty="0">
                <a:effectLst/>
              </a:rPr>
              <a:t> </a:t>
            </a:r>
            <a:r>
              <a:rPr lang="zh-TW" altLang="en-US" b="0" i="0" dirty="0">
                <a:effectLst/>
              </a:rPr>
              <a:t>函數將圖表保存為名為 </a:t>
            </a:r>
            <a:r>
              <a:rPr lang="en-US" altLang="zh-TW" b="0" i="0" dirty="0">
                <a:effectLst/>
              </a:rPr>
              <a:t>“output.png” </a:t>
            </a:r>
            <a:r>
              <a:rPr lang="zh-TW" altLang="en-US" b="0" i="0" dirty="0">
                <a:effectLst/>
              </a:rPr>
              <a:t>的圖像文件，使用 </a:t>
            </a:r>
            <a:r>
              <a:rPr lang="en-US" altLang="zh-TW" b="0" i="0" dirty="0">
                <a:effectLst/>
              </a:rPr>
              <a:t>show </a:t>
            </a:r>
            <a:r>
              <a:rPr lang="zh-TW" altLang="en-US" b="0" i="0" dirty="0">
                <a:effectLst/>
              </a:rPr>
              <a:t>函數顯示圖表</a:t>
            </a:r>
            <a:endParaRPr lang="en-US" dirty="0"/>
          </a:p>
        </p:txBody>
      </p:sp>
      <p:sp>
        <p:nvSpPr>
          <p:cNvPr id="3" name="投影片編號版面配置區 2">
            <a:extLst>
              <a:ext uri="{FF2B5EF4-FFF2-40B4-BE49-F238E27FC236}">
                <a16:creationId xmlns:a16="http://schemas.microsoft.com/office/drawing/2014/main" id="{7736C8D5-BD29-9542-2252-C350C8F7648E}"/>
              </a:ext>
            </a:extLst>
          </p:cNvPr>
          <p:cNvSpPr>
            <a:spLocks noGrp="1"/>
          </p:cNvSpPr>
          <p:nvPr>
            <p:ph type="sldNum" sz="quarter" idx="12"/>
          </p:nvPr>
        </p:nvSpPr>
        <p:spPr/>
        <p:txBody>
          <a:bodyPr anchor="ctr">
            <a:normAutofit/>
          </a:bodyPr>
          <a:lstStyle/>
          <a:p>
            <a:pPr>
              <a:spcAft>
                <a:spcPts val="600"/>
              </a:spcAft>
            </a:pPr>
            <a:fld id="{8C2E478F-E849-4A8C-AF1F-CBCC78A7CBFA}" type="slidenum">
              <a:rPr lang="en-US" altLang="zh-TW" noProof="0" smtClean="0"/>
              <a:pPr>
                <a:spcAft>
                  <a:spcPts val="600"/>
                </a:spcAft>
              </a:pPr>
              <a:t>11</a:t>
            </a:fld>
            <a:endParaRPr lang="zh-TW" altLang="en-US" noProof="0"/>
          </a:p>
        </p:txBody>
      </p:sp>
    </p:spTree>
    <p:extLst>
      <p:ext uri="{BB962C8B-B14F-4D97-AF65-F5344CB8AC3E}">
        <p14:creationId xmlns:p14="http://schemas.microsoft.com/office/powerpoint/2010/main" val="108886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版面配置區 6">
            <a:extLst>
              <a:ext uri="{FF2B5EF4-FFF2-40B4-BE49-F238E27FC236}">
                <a16:creationId xmlns:a16="http://schemas.microsoft.com/office/drawing/2014/main" id="{BA7BD479-6E5B-EACC-C3E7-E4D0649FB9D5}"/>
              </a:ext>
            </a:extLst>
          </p:cNvPr>
          <p:cNvPicPr>
            <a:picLocks noGrp="1" noChangeAspect="1"/>
          </p:cNvPicPr>
          <p:nvPr>
            <p:ph type="pic" sz="quarter" idx="13"/>
          </p:nvPr>
        </p:nvPicPr>
        <p:blipFill>
          <a:blip r:embed="rId2"/>
          <a:srcRect l="25035" r="25035"/>
          <a:stretch>
            <a:fillRect/>
          </a:stretch>
        </p:blipFill>
        <p:spPr/>
      </p:pic>
      <p:sp>
        <p:nvSpPr>
          <p:cNvPr id="3" name="標題 2">
            <a:extLst>
              <a:ext uri="{FF2B5EF4-FFF2-40B4-BE49-F238E27FC236}">
                <a16:creationId xmlns:a16="http://schemas.microsoft.com/office/drawing/2014/main" id="{AFE50BFA-5898-DC94-3560-506428054DEB}"/>
              </a:ext>
            </a:extLst>
          </p:cNvPr>
          <p:cNvSpPr>
            <a:spLocks noGrp="1"/>
          </p:cNvSpPr>
          <p:nvPr>
            <p:ph type="title"/>
          </p:nvPr>
        </p:nvSpPr>
        <p:spPr>
          <a:xfrm>
            <a:off x="6096000" y="3881535"/>
            <a:ext cx="5251450" cy="1138335"/>
          </a:xfrm>
        </p:spPr>
        <p:txBody>
          <a:bodyPr/>
          <a:lstStyle/>
          <a:p>
            <a:r>
              <a:rPr lang="zh-TW" altLang="en-US" sz="6000" dirty="0"/>
              <a:t>結果</a:t>
            </a:r>
            <a:r>
              <a:rPr lang="en-US" altLang="zh-TW" sz="6000" dirty="0"/>
              <a:t>(</a:t>
            </a:r>
            <a:r>
              <a:rPr lang="zh-TW" altLang="en-US" sz="6000" dirty="0"/>
              <a:t>圖表</a:t>
            </a:r>
            <a:r>
              <a:rPr lang="en-US" altLang="zh-TW" sz="6000" dirty="0"/>
              <a:t>)</a:t>
            </a:r>
            <a:br>
              <a:rPr lang="zh-TW" altLang="en-US" sz="6000" dirty="0"/>
            </a:br>
            <a:endParaRPr lang="zh-TW" altLang="en-US" dirty="0"/>
          </a:p>
        </p:txBody>
      </p:sp>
      <p:sp>
        <p:nvSpPr>
          <p:cNvPr id="4" name="文字版面配置區 3">
            <a:extLst>
              <a:ext uri="{FF2B5EF4-FFF2-40B4-BE49-F238E27FC236}">
                <a16:creationId xmlns:a16="http://schemas.microsoft.com/office/drawing/2014/main" id="{6B185890-CD98-7781-5D95-5811BBE008B6}"/>
              </a:ext>
            </a:extLst>
          </p:cNvPr>
          <p:cNvSpPr>
            <a:spLocks noGrp="1"/>
          </p:cNvSpPr>
          <p:nvPr>
            <p:ph type="body" idx="1"/>
          </p:nvPr>
        </p:nvSpPr>
        <p:spPr>
          <a:xfrm>
            <a:off x="6096000" y="4378134"/>
            <a:ext cx="3820160" cy="365125"/>
          </a:xfrm>
        </p:spPr>
        <p:txBody>
          <a:bodyPr/>
          <a:lstStyle/>
          <a:p>
            <a:r>
              <a:rPr lang="zh-TW" altLang="en-US" dirty="0"/>
              <a:t>結果展示</a:t>
            </a:r>
          </a:p>
        </p:txBody>
      </p:sp>
      <p:sp>
        <p:nvSpPr>
          <p:cNvPr id="5" name="投影片編號版面配置區 4">
            <a:extLst>
              <a:ext uri="{FF2B5EF4-FFF2-40B4-BE49-F238E27FC236}">
                <a16:creationId xmlns:a16="http://schemas.microsoft.com/office/drawing/2014/main" id="{73740528-6A48-D34F-7080-60D7E824BEF6}"/>
              </a:ext>
            </a:extLst>
          </p:cNvPr>
          <p:cNvSpPr>
            <a:spLocks noGrp="1"/>
          </p:cNvSpPr>
          <p:nvPr>
            <p:ph type="sldNum" sz="quarter" idx="12"/>
          </p:nvPr>
        </p:nvSpPr>
        <p:spPr/>
        <p:txBody>
          <a:bodyPr/>
          <a:lstStyle/>
          <a:p>
            <a:fld id="{8C2E478F-E849-4A8C-AF1F-CBCC78A7CBFA}" type="slidenum">
              <a:rPr lang="en-US" altLang="zh-TW" noProof="0" smtClean="0"/>
              <a:pPr/>
              <a:t>12</a:t>
            </a:fld>
            <a:endParaRPr lang="zh-TW" altLang="en-US" noProof="0"/>
          </a:p>
        </p:txBody>
      </p:sp>
    </p:spTree>
    <p:extLst>
      <p:ext uri="{BB962C8B-B14F-4D97-AF65-F5344CB8AC3E}">
        <p14:creationId xmlns:p14="http://schemas.microsoft.com/office/powerpoint/2010/main" val="1316371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版面配置區 7">
            <a:extLst>
              <a:ext uri="{FF2B5EF4-FFF2-40B4-BE49-F238E27FC236}">
                <a16:creationId xmlns:a16="http://schemas.microsoft.com/office/drawing/2014/main" id="{D849575C-EFAC-9B34-05B8-A75AAF239912}"/>
              </a:ext>
            </a:extLst>
          </p:cNvPr>
          <p:cNvSpPr>
            <a:spLocks noGrp="1"/>
          </p:cNvSpPr>
          <p:nvPr>
            <p:ph type="body" sz="quarter" idx="13"/>
          </p:nvPr>
        </p:nvSpPr>
        <p:spPr>
          <a:xfrm>
            <a:off x="594518" y="4727575"/>
            <a:ext cx="3632041" cy="1874677"/>
          </a:xfrm>
        </p:spPr>
        <p:style>
          <a:lnRef idx="2">
            <a:schemeClr val="accent5"/>
          </a:lnRef>
          <a:fillRef idx="1">
            <a:schemeClr val="lt1"/>
          </a:fillRef>
          <a:effectRef idx="0">
            <a:schemeClr val="accent5"/>
          </a:effectRef>
          <a:fontRef idx="minor">
            <a:schemeClr val="dk1"/>
          </a:fontRef>
        </p:style>
        <p:txBody>
          <a:bodyPr/>
          <a:lstStyle/>
          <a:p>
            <a:r>
              <a:rPr lang="zh-TW" altLang="en-US" sz="1600" dirty="0"/>
              <a:t>由分析後的圖表顯示</a:t>
            </a:r>
            <a:r>
              <a:rPr lang="zh-TW" altLang="en-US" sz="1600" dirty="0">
                <a:latin typeface="Microsoft JhengHei UI" panose="020B0604030504040204" pitchFamily="34" charset="-120"/>
                <a:ea typeface="Microsoft JhengHei UI" panose="020B0604030504040204" pitchFamily="34" charset="-120"/>
              </a:rPr>
              <a:t>，</a:t>
            </a:r>
            <a:r>
              <a:rPr lang="en-US" altLang="zh-TW" sz="1600" dirty="0"/>
              <a:t>104</a:t>
            </a:r>
            <a:r>
              <a:rPr lang="zh-TW" altLang="en-US" sz="1600" dirty="0"/>
              <a:t>年至</a:t>
            </a:r>
            <a:r>
              <a:rPr lang="en-US" altLang="zh-TW" sz="1600" dirty="0"/>
              <a:t>106</a:t>
            </a:r>
            <a:r>
              <a:rPr lang="zh-TW" altLang="en-US" sz="1600" dirty="0"/>
              <a:t>年間，取締數因為交通事故增加而提升，取締數提升後事故數便下降了，反映出</a:t>
            </a:r>
            <a:r>
              <a:rPr lang="zh-TW" altLang="en-US" sz="1600" dirty="0">
                <a:latin typeface="Microsoft JhengHei UI" panose="020B0604030504040204" pitchFamily="34" charset="-120"/>
                <a:ea typeface="Microsoft JhengHei UI" panose="020B0604030504040204" pitchFamily="34" charset="-120"/>
              </a:rPr>
              <a:t>交通事故數與取締數是具有高相關度的</a:t>
            </a:r>
            <a:endParaRPr lang="en-US" altLang="zh-TW" sz="1600" dirty="0"/>
          </a:p>
          <a:p>
            <a:endParaRPr lang="zh-TW" altLang="en-US" dirty="0"/>
          </a:p>
        </p:txBody>
      </p:sp>
      <p:pic>
        <p:nvPicPr>
          <p:cNvPr id="31" name="圖片版面配置區 30">
            <a:extLst>
              <a:ext uri="{FF2B5EF4-FFF2-40B4-BE49-F238E27FC236}">
                <a16:creationId xmlns:a16="http://schemas.microsoft.com/office/drawing/2014/main" id="{EC9D4FF1-4FE3-2B29-948B-73C1A9413EAE}"/>
              </a:ext>
            </a:extLst>
          </p:cNvPr>
          <p:cNvPicPr>
            <a:picLocks noGrp="1" noChangeAspect="1"/>
          </p:cNvPicPr>
          <p:nvPr>
            <p:ph type="pic" sz="quarter" idx="11"/>
          </p:nvPr>
        </p:nvPicPr>
        <p:blipFill rotWithShape="1">
          <a:blip r:embed="rId2"/>
          <a:srcRect t="-9389" b="-9389"/>
          <a:stretch/>
        </p:blipFill>
        <p:spPr>
          <a:xfrm>
            <a:off x="4359275" y="1514475"/>
            <a:ext cx="3606800" cy="3213100"/>
          </a:xfrm>
          <a:prstGeom prst="rect">
            <a:avLst/>
          </a:prstGeom>
          <a:ln>
            <a:noFill/>
          </a:ln>
          <a:effectLst>
            <a:outerShdw blurRad="292100" dist="139700" dir="2700000" algn="tl" rotWithShape="0">
              <a:srgbClr val="333333">
                <a:alpha val="65000"/>
              </a:srgbClr>
            </a:outerShdw>
          </a:effectLst>
        </p:spPr>
      </p:pic>
      <p:pic>
        <p:nvPicPr>
          <p:cNvPr id="33" name="圖片版面配置區 32">
            <a:extLst>
              <a:ext uri="{FF2B5EF4-FFF2-40B4-BE49-F238E27FC236}">
                <a16:creationId xmlns:a16="http://schemas.microsoft.com/office/drawing/2014/main" id="{F75A752E-1AB3-9EE2-40DD-1C0485A877C1}"/>
              </a:ext>
            </a:extLst>
          </p:cNvPr>
          <p:cNvPicPr>
            <a:picLocks noGrp="1" noChangeAspect="1"/>
          </p:cNvPicPr>
          <p:nvPr>
            <p:ph type="pic" sz="quarter" idx="12"/>
          </p:nvPr>
        </p:nvPicPr>
        <p:blipFill rotWithShape="1">
          <a:blip r:embed="rId3"/>
          <a:srcRect t="-10753" b="-10753"/>
          <a:stretch/>
        </p:blipFill>
        <p:spPr>
          <a:xfrm>
            <a:off x="8072438" y="1514475"/>
            <a:ext cx="3525837" cy="3213100"/>
          </a:xfrm>
          <a:prstGeom prst="rect">
            <a:avLst/>
          </a:prstGeom>
          <a:ln>
            <a:noFill/>
          </a:ln>
          <a:effectLst>
            <a:outerShdw blurRad="292100" dist="139700" dir="2700000" algn="tl" rotWithShape="0">
              <a:srgbClr val="333333">
                <a:alpha val="65000"/>
              </a:srgbClr>
            </a:outerShdw>
          </a:effectLst>
        </p:spPr>
      </p:pic>
      <p:sp>
        <p:nvSpPr>
          <p:cNvPr id="9" name="文字版面配置區 8">
            <a:extLst>
              <a:ext uri="{FF2B5EF4-FFF2-40B4-BE49-F238E27FC236}">
                <a16:creationId xmlns:a16="http://schemas.microsoft.com/office/drawing/2014/main" id="{7096E71B-12A7-57D5-7214-1586054410BA}"/>
              </a:ext>
            </a:extLst>
          </p:cNvPr>
          <p:cNvSpPr>
            <a:spLocks noGrp="1"/>
          </p:cNvSpPr>
          <p:nvPr>
            <p:ph type="body" sz="quarter" idx="14"/>
          </p:nvPr>
        </p:nvSpPr>
        <p:spPr>
          <a:xfrm>
            <a:off x="4358641" y="4727575"/>
            <a:ext cx="3606802" cy="1874678"/>
          </a:xfrm>
        </p:spPr>
        <p:style>
          <a:lnRef idx="2">
            <a:schemeClr val="accent5"/>
          </a:lnRef>
          <a:fillRef idx="1">
            <a:schemeClr val="lt1"/>
          </a:fillRef>
          <a:effectRef idx="0">
            <a:schemeClr val="accent5"/>
          </a:effectRef>
          <a:fontRef idx="minor">
            <a:schemeClr val="dk1"/>
          </a:fontRef>
        </p:style>
        <p:txBody>
          <a:bodyPr/>
          <a:lstStyle/>
          <a:p>
            <a:r>
              <a:rPr lang="zh-TW" altLang="en-US" sz="1600" dirty="0"/>
              <a:t>由分析後的圖表顯示，在</a:t>
            </a:r>
            <a:r>
              <a:rPr lang="en-US" altLang="zh-TW" sz="1600" dirty="0"/>
              <a:t>94</a:t>
            </a:r>
            <a:r>
              <a:rPr lang="zh-TW" altLang="en-US" sz="1600" dirty="0"/>
              <a:t>年至</a:t>
            </a:r>
            <a:r>
              <a:rPr lang="en-US" altLang="zh-TW" sz="1600" dirty="0"/>
              <a:t>96</a:t>
            </a:r>
            <a:r>
              <a:rPr lang="zh-TW" altLang="en-US" sz="1600" dirty="0"/>
              <a:t>年間與</a:t>
            </a:r>
            <a:r>
              <a:rPr lang="en-US" altLang="zh-TW" sz="1600" dirty="0"/>
              <a:t>106</a:t>
            </a:r>
            <a:r>
              <a:rPr lang="zh-TW" altLang="en-US" sz="1600" dirty="0"/>
              <a:t>年至</a:t>
            </a:r>
            <a:r>
              <a:rPr lang="en-US" altLang="zh-TW" sz="1600" dirty="0"/>
              <a:t>108</a:t>
            </a:r>
            <a:r>
              <a:rPr lang="zh-TW" altLang="en-US" sz="1600" dirty="0"/>
              <a:t>年間超速案件增加及死亡人數上升反映出超速仍然與死亡事故存在間接關係</a:t>
            </a:r>
          </a:p>
          <a:p>
            <a:endParaRPr lang="zh-TW" altLang="en-US" dirty="0"/>
          </a:p>
        </p:txBody>
      </p:sp>
      <p:sp>
        <p:nvSpPr>
          <p:cNvPr id="10" name="文字版面配置區 9">
            <a:extLst>
              <a:ext uri="{FF2B5EF4-FFF2-40B4-BE49-F238E27FC236}">
                <a16:creationId xmlns:a16="http://schemas.microsoft.com/office/drawing/2014/main" id="{411B7B53-0A41-570D-808F-89ED0BC6913B}"/>
              </a:ext>
            </a:extLst>
          </p:cNvPr>
          <p:cNvSpPr>
            <a:spLocks noGrp="1"/>
          </p:cNvSpPr>
          <p:nvPr>
            <p:ph type="body" sz="quarter" idx="15"/>
          </p:nvPr>
        </p:nvSpPr>
        <p:spPr>
          <a:xfrm>
            <a:off x="8097525" y="4727575"/>
            <a:ext cx="3499956" cy="1874678"/>
          </a:xfrm>
        </p:spPr>
        <p:style>
          <a:lnRef idx="2">
            <a:schemeClr val="accent5"/>
          </a:lnRef>
          <a:fillRef idx="1">
            <a:schemeClr val="lt1"/>
          </a:fillRef>
          <a:effectRef idx="0">
            <a:schemeClr val="accent5"/>
          </a:effectRef>
          <a:fontRef idx="minor">
            <a:schemeClr val="dk1"/>
          </a:fontRef>
        </p:style>
        <p:txBody>
          <a:bodyPr/>
          <a:lstStyle/>
          <a:p>
            <a:r>
              <a:rPr lang="zh-TW" altLang="en-US" sz="1600" dirty="0"/>
              <a:t>由分析後的圖表得知，根據</a:t>
            </a:r>
            <a:r>
              <a:rPr lang="en-US" altLang="zh-TW" sz="1600" dirty="0"/>
              <a:t>102</a:t>
            </a:r>
            <a:r>
              <a:rPr lang="zh-TW" altLang="en-US" sz="1600" dirty="0"/>
              <a:t>年後酒後駕車案件與事故發生件數的數據相關度推論，近</a:t>
            </a:r>
            <a:r>
              <a:rPr lang="en-US" altLang="zh-TW" sz="1600" dirty="0"/>
              <a:t>10</a:t>
            </a:r>
            <a:r>
              <a:rPr lang="zh-TW" altLang="en-US" sz="1600" dirty="0"/>
              <a:t>年國道事故發生的原因之中酒後駕車並不是主要原因</a:t>
            </a:r>
            <a:endParaRPr lang="zh-TW" altLang="en-US" dirty="0"/>
          </a:p>
        </p:txBody>
      </p:sp>
      <p:sp>
        <p:nvSpPr>
          <p:cNvPr id="3" name="投影片編號版面配置區 2">
            <a:extLst>
              <a:ext uri="{FF2B5EF4-FFF2-40B4-BE49-F238E27FC236}">
                <a16:creationId xmlns:a16="http://schemas.microsoft.com/office/drawing/2014/main" id="{B722A5BD-ECB3-5497-349B-F4870B6F614E}"/>
              </a:ext>
            </a:extLst>
          </p:cNvPr>
          <p:cNvSpPr>
            <a:spLocks noGrp="1"/>
          </p:cNvSpPr>
          <p:nvPr>
            <p:ph type="sldNum" sz="quarter" idx="16"/>
          </p:nvPr>
        </p:nvSpPr>
        <p:spPr/>
        <p:txBody>
          <a:bodyPr/>
          <a:lstStyle/>
          <a:p>
            <a:fld id="{8C2E478F-E849-4A8C-AF1F-CBCC78A7CBFA}" type="slidenum">
              <a:rPr lang="en-US" altLang="zh-TW" noProof="0" smtClean="0"/>
              <a:pPr/>
              <a:t>13</a:t>
            </a:fld>
            <a:endParaRPr lang="zh-TW" altLang="en-US" noProof="0"/>
          </a:p>
        </p:txBody>
      </p:sp>
      <p:sp>
        <p:nvSpPr>
          <p:cNvPr id="17" name="文字方塊 16">
            <a:extLst>
              <a:ext uri="{FF2B5EF4-FFF2-40B4-BE49-F238E27FC236}">
                <a16:creationId xmlns:a16="http://schemas.microsoft.com/office/drawing/2014/main" id="{69FE0A61-CBA5-75FD-FA8B-C2C0FC1472F8}"/>
              </a:ext>
            </a:extLst>
          </p:cNvPr>
          <p:cNvSpPr txBox="1"/>
          <p:nvPr/>
        </p:nvSpPr>
        <p:spPr>
          <a:xfrm>
            <a:off x="593725" y="913488"/>
            <a:ext cx="3632041" cy="369332"/>
          </a:xfrm>
          <a:prstGeom prst="rect">
            <a:avLst/>
          </a:prstGeom>
          <a:noFill/>
        </p:spPr>
        <p:txBody>
          <a:bodyPr wrap="square" rtlCol="0">
            <a:spAutoFit/>
          </a:bodyPr>
          <a:lstStyle/>
          <a:p>
            <a:pPr algn="ctr"/>
            <a:r>
              <a:rPr lang="en-US" altLang="zh-TW" b="1" dirty="0">
                <a:latin typeface="Microsoft JhengHei UI" panose="020B0604030504040204" pitchFamily="34" charset="-120"/>
                <a:ea typeface="Microsoft JhengHei UI" panose="020B0604030504040204" pitchFamily="34" charset="-120"/>
              </a:rPr>
              <a:t>1.</a:t>
            </a:r>
            <a:r>
              <a:rPr lang="zh-TW" altLang="en-US" b="1" dirty="0">
                <a:latin typeface="Microsoft JhengHei UI" panose="020B0604030504040204" pitchFamily="34" charset="-120"/>
                <a:ea typeface="Microsoft JhengHei UI" panose="020B0604030504040204" pitchFamily="34" charset="-120"/>
              </a:rPr>
              <a:t>交通事故數與取締數相關圖表</a:t>
            </a:r>
          </a:p>
        </p:txBody>
      </p:sp>
      <p:sp>
        <p:nvSpPr>
          <p:cNvPr id="18" name="文字方塊 17">
            <a:extLst>
              <a:ext uri="{FF2B5EF4-FFF2-40B4-BE49-F238E27FC236}">
                <a16:creationId xmlns:a16="http://schemas.microsoft.com/office/drawing/2014/main" id="{2654B500-36E5-3616-3CD8-24CF677D4B05}"/>
              </a:ext>
            </a:extLst>
          </p:cNvPr>
          <p:cNvSpPr txBox="1"/>
          <p:nvPr/>
        </p:nvSpPr>
        <p:spPr>
          <a:xfrm>
            <a:off x="4358641" y="913488"/>
            <a:ext cx="3632041" cy="369332"/>
          </a:xfrm>
          <a:prstGeom prst="rect">
            <a:avLst/>
          </a:prstGeom>
          <a:noFill/>
        </p:spPr>
        <p:txBody>
          <a:bodyPr wrap="square" rtlCol="0">
            <a:spAutoFit/>
          </a:bodyPr>
          <a:lstStyle/>
          <a:p>
            <a:pPr algn="ctr"/>
            <a:r>
              <a:rPr lang="en-US" altLang="zh-TW" b="1" dirty="0">
                <a:latin typeface="Microsoft JhengHei UI" panose="020B0604030504040204" pitchFamily="34" charset="-120"/>
                <a:ea typeface="Microsoft JhengHei UI" panose="020B0604030504040204" pitchFamily="34" charset="-120"/>
              </a:rPr>
              <a:t>2.</a:t>
            </a:r>
            <a:r>
              <a:rPr lang="zh-TW" altLang="en-US" b="1" dirty="0">
                <a:latin typeface="Microsoft JhengHei UI" panose="020B0604030504040204" pitchFamily="34" charset="-120"/>
                <a:ea typeface="Microsoft JhengHei UI" panose="020B0604030504040204" pitchFamily="34" charset="-120"/>
              </a:rPr>
              <a:t>死亡人數與超速案件數相關圖表</a:t>
            </a:r>
          </a:p>
        </p:txBody>
      </p:sp>
      <p:sp>
        <p:nvSpPr>
          <p:cNvPr id="19" name="文字方塊 18">
            <a:extLst>
              <a:ext uri="{FF2B5EF4-FFF2-40B4-BE49-F238E27FC236}">
                <a16:creationId xmlns:a16="http://schemas.microsoft.com/office/drawing/2014/main" id="{DA5FEFF3-034F-E092-AAC7-228A4CE070F4}"/>
              </a:ext>
            </a:extLst>
          </p:cNvPr>
          <p:cNvSpPr txBox="1"/>
          <p:nvPr/>
        </p:nvSpPr>
        <p:spPr>
          <a:xfrm>
            <a:off x="8071962" y="913488"/>
            <a:ext cx="3921255" cy="369332"/>
          </a:xfrm>
          <a:prstGeom prst="rect">
            <a:avLst/>
          </a:prstGeom>
          <a:noFill/>
        </p:spPr>
        <p:txBody>
          <a:bodyPr wrap="square" rtlCol="0">
            <a:spAutoFit/>
          </a:bodyPr>
          <a:lstStyle/>
          <a:p>
            <a:pPr algn="ctr"/>
            <a:r>
              <a:rPr lang="en-US" altLang="zh-TW" b="1" dirty="0">
                <a:latin typeface="Microsoft JhengHei UI" panose="020B0604030504040204" pitchFamily="34" charset="-120"/>
                <a:ea typeface="Microsoft JhengHei UI" panose="020B0604030504040204" pitchFamily="34" charset="-120"/>
              </a:rPr>
              <a:t>3.</a:t>
            </a:r>
            <a:r>
              <a:rPr lang="zh-TW" altLang="en-US" b="1" dirty="0">
                <a:latin typeface="Microsoft JhengHei UI" panose="020B0604030504040204" pitchFamily="34" charset="-120"/>
                <a:ea typeface="Microsoft JhengHei UI" panose="020B0604030504040204" pitchFamily="34" charset="-120"/>
              </a:rPr>
              <a:t> 交通事故數與酒駕案件數相關圖表</a:t>
            </a:r>
          </a:p>
        </p:txBody>
      </p:sp>
      <p:pic>
        <p:nvPicPr>
          <p:cNvPr id="29" name="圖片版面配置區 28">
            <a:extLst>
              <a:ext uri="{FF2B5EF4-FFF2-40B4-BE49-F238E27FC236}">
                <a16:creationId xmlns:a16="http://schemas.microsoft.com/office/drawing/2014/main" id="{53293488-3575-ED68-A4DE-6218C70D8AE1}"/>
              </a:ext>
            </a:extLst>
          </p:cNvPr>
          <p:cNvPicPr>
            <a:picLocks noGrp="1" noChangeAspect="1"/>
          </p:cNvPicPr>
          <p:nvPr>
            <p:ph type="pic" sz="quarter" idx="10"/>
          </p:nvPr>
        </p:nvPicPr>
        <p:blipFill rotWithShape="1">
          <a:blip r:embed="rId4"/>
          <a:srcRect t="-9389" b="-9389"/>
          <a:stretch/>
        </p:blipFill>
        <p:spPr>
          <a:xfrm>
            <a:off x="618966" y="1514475"/>
            <a:ext cx="3606800" cy="3213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95565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圖片版面配置區 5">
            <a:extLst>
              <a:ext uri="{FF2B5EF4-FFF2-40B4-BE49-F238E27FC236}">
                <a16:creationId xmlns:a16="http://schemas.microsoft.com/office/drawing/2014/main" id="{32ABB496-C4BC-5D77-56CD-E045BA1F6D90}"/>
              </a:ext>
            </a:extLst>
          </p:cNvPr>
          <p:cNvSpPr>
            <a:spLocks noGrp="1"/>
          </p:cNvSpPr>
          <p:nvPr>
            <p:ph type="pic" sz="quarter" idx="10"/>
          </p:nvPr>
        </p:nvSpPr>
        <p:spPr/>
      </p:sp>
      <p:sp>
        <p:nvSpPr>
          <p:cNvPr id="7" name="文字版面配置區 6">
            <a:extLst>
              <a:ext uri="{FF2B5EF4-FFF2-40B4-BE49-F238E27FC236}">
                <a16:creationId xmlns:a16="http://schemas.microsoft.com/office/drawing/2014/main" id="{B4C7CD99-206D-8FDA-35B5-F2205A1AEB25}"/>
              </a:ext>
            </a:extLst>
          </p:cNvPr>
          <p:cNvSpPr>
            <a:spLocks noGrp="1"/>
          </p:cNvSpPr>
          <p:nvPr>
            <p:ph type="body" sz="quarter" idx="12"/>
          </p:nvPr>
        </p:nvSpPr>
        <p:spPr/>
        <p:txBody>
          <a:bodyPr/>
          <a:lstStyle/>
          <a:p>
            <a:r>
              <a:rPr lang="en-US" altLang="zh-TW" sz="2000" dirty="0"/>
              <a:t>2022.12.20</a:t>
            </a:r>
            <a:endParaRPr lang="zh-TW" altLang="en-US" sz="2000" dirty="0"/>
          </a:p>
        </p:txBody>
      </p:sp>
      <p:sp>
        <p:nvSpPr>
          <p:cNvPr id="5" name="文字版面配置區 4">
            <a:extLst>
              <a:ext uri="{FF2B5EF4-FFF2-40B4-BE49-F238E27FC236}">
                <a16:creationId xmlns:a16="http://schemas.microsoft.com/office/drawing/2014/main" id="{0884C97F-F133-0141-3D76-0099D556F819}"/>
              </a:ext>
            </a:extLst>
          </p:cNvPr>
          <p:cNvSpPr>
            <a:spLocks noGrp="1"/>
          </p:cNvSpPr>
          <p:nvPr>
            <p:ph type="body" idx="1"/>
          </p:nvPr>
        </p:nvSpPr>
        <p:spPr/>
        <p:txBody>
          <a:bodyPr/>
          <a:lstStyle/>
          <a:p>
            <a:r>
              <a:rPr lang="en-US" altLang="zh-TW" dirty="0"/>
              <a:t>THANK YOU</a:t>
            </a:r>
            <a:endParaRPr lang="zh-TW" altLang="en-US" dirty="0"/>
          </a:p>
        </p:txBody>
      </p:sp>
      <p:sp>
        <p:nvSpPr>
          <p:cNvPr id="4" name="標題 3">
            <a:extLst>
              <a:ext uri="{FF2B5EF4-FFF2-40B4-BE49-F238E27FC236}">
                <a16:creationId xmlns:a16="http://schemas.microsoft.com/office/drawing/2014/main" id="{BD9BCA94-BF34-C16A-9401-97389A2403E4}"/>
              </a:ext>
            </a:extLst>
          </p:cNvPr>
          <p:cNvSpPr>
            <a:spLocks noGrp="1"/>
          </p:cNvSpPr>
          <p:nvPr>
            <p:ph type="title"/>
          </p:nvPr>
        </p:nvSpPr>
        <p:spPr/>
        <p:txBody>
          <a:bodyPr/>
          <a:lstStyle/>
          <a:p>
            <a:r>
              <a:rPr lang="zh-TW" altLang="en-US" dirty="0"/>
              <a:t>謝謝各位的聆聽</a:t>
            </a:r>
          </a:p>
        </p:txBody>
      </p:sp>
      <p:sp>
        <p:nvSpPr>
          <p:cNvPr id="3" name="投影片編號版面配置區 2">
            <a:extLst>
              <a:ext uri="{FF2B5EF4-FFF2-40B4-BE49-F238E27FC236}">
                <a16:creationId xmlns:a16="http://schemas.microsoft.com/office/drawing/2014/main" id="{87829B5D-74A3-1CCD-2AD5-CE2E3E3BF084}"/>
              </a:ext>
            </a:extLst>
          </p:cNvPr>
          <p:cNvSpPr>
            <a:spLocks noGrp="1"/>
          </p:cNvSpPr>
          <p:nvPr>
            <p:ph type="sldNum" sz="quarter" idx="4294967295"/>
          </p:nvPr>
        </p:nvSpPr>
        <p:spPr>
          <a:xfrm>
            <a:off x="11747500" y="6469063"/>
            <a:ext cx="444500" cy="365125"/>
          </a:xfrm>
        </p:spPr>
        <p:txBody>
          <a:bodyPr/>
          <a:lstStyle/>
          <a:p>
            <a:fld id="{8C2E478F-E849-4A8C-AF1F-CBCC78A7CBFA}" type="slidenum">
              <a:rPr lang="en-US" altLang="zh-TW" noProof="0" smtClean="0"/>
              <a:pPr/>
              <a:t>14</a:t>
            </a:fld>
            <a:endParaRPr lang="zh-TW" altLang="en-US" noProof="0"/>
          </a:p>
        </p:txBody>
      </p:sp>
    </p:spTree>
    <p:extLst>
      <p:ext uri="{BB962C8B-B14F-4D97-AF65-F5344CB8AC3E}">
        <p14:creationId xmlns:p14="http://schemas.microsoft.com/office/powerpoint/2010/main" val="1185081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版面配置區 8">
            <a:extLst>
              <a:ext uri="{FF2B5EF4-FFF2-40B4-BE49-F238E27FC236}">
                <a16:creationId xmlns:a16="http://schemas.microsoft.com/office/drawing/2014/main" id="{A7E00D58-08B7-0C54-5F44-F8082499146D}"/>
              </a:ext>
            </a:extLst>
          </p:cNvPr>
          <p:cNvPicPr>
            <a:picLocks noGrp="1" noChangeAspect="1"/>
          </p:cNvPicPr>
          <p:nvPr>
            <p:ph type="pic" sz="quarter" idx="13"/>
          </p:nvPr>
        </p:nvPicPr>
        <p:blipFill rotWithShape="1">
          <a:blip r:embed="rId3"/>
          <a:srcRect l="15165" r="18169"/>
          <a:stretch/>
        </p:blipFill>
        <p:spPr>
          <a:xfrm>
            <a:off x="20" y="10"/>
            <a:ext cx="6095980" cy="6857990"/>
          </a:xfrm>
          <a:noFill/>
        </p:spPr>
      </p:pic>
      <p:sp>
        <p:nvSpPr>
          <p:cNvPr id="12" name="Title 2">
            <a:extLst>
              <a:ext uri="{FF2B5EF4-FFF2-40B4-BE49-F238E27FC236}">
                <a16:creationId xmlns:a16="http://schemas.microsoft.com/office/drawing/2014/main" id="{A0738460-1A8D-ED2C-68EC-2F7CEF1ED913}"/>
              </a:ext>
            </a:extLst>
          </p:cNvPr>
          <p:cNvSpPr>
            <a:spLocks noGrp="1"/>
          </p:cNvSpPr>
          <p:nvPr>
            <p:ph type="title"/>
          </p:nvPr>
        </p:nvSpPr>
        <p:spPr>
          <a:xfrm>
            <a:off x="7068819" y="642927"/>
            <a:ext cx="4846320" cy="1104593"/>
          </a:xfrm>
        </p:spPr>
        <p:txBody>
          <a:bodyPr/>
          <a:lstStyle/>
          <a:p>
            <a:r>
              <a:rPr lang="zh-TW" altLang="en-US" sz="4800" b="1" dirty="0"/>
              <a:t>內容</a:t>
            </a:r>
            <a:endParaRPr lang="en-US" sz="4800" b="1" dirty="0"/>
          </a:p>
        </p:txBody>
      </p:sp>
      <p:sp>
        <p:nvSpPr>
          <p:cNvPr id="7" name="投影片編號預留位置 6">
            <a:extLst>
              <a:ext uri="{FF2B5EF4-FFF2-40B4-BE49-F238E27FC236}">
                <a16:creationId xmlns:a16="http://schemas.microsoft.com/office/drawing/2014/main" id="{F29F8048-1E86-48F4-B246-D2F8C54B7EB1}"/>
              </a:ext>
            </a:extLst>
          </p:cNvPr>
          <p:cNvSpPr>
            <a:spLocks noGrp="1"/>
          </p:cNvSpPr>
          <p:nvPr>
            <p:ph type="sldNum" sz="quarter" idx="12"/>
          </p:nvPr>
        </p:nvSpPr>
        <p:spPr>
          <a:xfrm>
            <a:off x="11549269" y="6468303"/>
            <a:ext cx="443948" cy="365125"/>
          </a:xfrm>
        </p:spPr>
        <p:txBody>
          <a:bodyPr rtlCol="0" anchor="ctr">
            <a:normAutofit/>
          </a:bodyPr>
          <a:lstStyle/>
          <a:p>
            <a:pPr rtl="0">
              <a:spcAft>
                <a:spcPts val="600"/>
              </a:spcAft>
            </a:pPr>
            <a:fld id="{8C2E478F-E849-4A8C-AF1F-CBCC78A7CBFA}" type="slidenum">
              <a:rPr lang="en-US" altLang="zh-TW" smtClean="0"/>
              <a:pPr rtl="0">
                <a:spcAft>
                  <a:spcPts val="600"/>
                </a:spcAft>
              </a:pPr>
              <a:t>2</a:t>
            </a:fld>
            <a:endParaRPr lang="zh-TW" altLang="en-US"/>
          </a:p>
        </p:txBody>
      </p:sp>
      <p:sp>
        <p:nvSpPr>
          <p:cNvPr id="6" name="文字版面配置區 5">
            <a:extLst>
              <a:ext uri="{FF2B5EF4-FFF2-40B4-BE49-F238E27FC236}">
                <a16:creationId xmlns:a16="http://schemas.microsoft.com/office/drawing/2014/main" id="{F3C89A40-EEAA-43AB-9A3A-B2CFDE450F1B}"/>
              </a:ext>
            </a:extLst>
          </p:cNvPr>
          <p:cNvSpPr>
            <a:spLocks noGrp="1"/>
          </p:cNvSpPr>
          <p:nvPr>
            <p:ph type="body" sz="quarter" idx="15"/>
          </p:nvPr>
        </p:nvSpPr>
        <p:spPr>
          <a:xfrm>
            <a:off x="7068819" y="1960880"/>
            <a:ext cx="4114800" cy="4130243"/>
          </a:xfrm>
        </p:spPr>
        <p:txBody>
          <a:bodyPr rtlCol="0">
            <a:normAutofit/>
          </a:bodyPr>
          <a:lstStyle/>
          <a:p>
            <a:pPr rtl="0"/>
            <a:r>
              <a:rPr lang="zh-TW" altLang="en-US" sz="2800" dirty="0"/>
              <a:t>問題</a:t>
            </a:r>
          </a:p>
          <a:p>
            <a:pPr rtl="0"/>
            <a:r>
              <a:rPr lang="zh-TW" altLang="en-US" sz="2800" dirty="0"/>
              <a:t>資料</a:t>
            </a:r>
          </a:p>
          <a:p>
            <a:pPr rtl="0"/>
            <a:r>
              <a:rPr lang="zh-TW" altLang="en-US" sz="2800" dirty="0"/>
              <a:t>程式</a:t>
            </a:r>
          </a:p>
          <a:p>
            <a:pPr rtl="0"/>
            <a:r>
              <a:rPr lang="zh-TW" altLang="en-US" sz="2800" dirty="0"/>
              <a:t>結果</a:t>
            </a:r>
            <a:r>
              <a:rPr lang="en-US" altLang="zh-TW" sz="2800" dirty="0"/>
              <a:t>(</a:t>
            </a:r>
            <a:r>
              <a:rPr lang="zh-TW" altLang="en-US" sz="2800" dirty="0"/>
              <a:t>圖表</a:t>
            </a:r>
            <a:r>
              <a:rPr lang="en-US" altLang="zh-TW" sz="2800" dirty="0"/>
              <a:t>)</a:t>
            </a:r>
            <a:endParaRPr lang="zh-TW" altLang="en-US" sz="2800" dirty="0"/>
          </a:p>
          <a:p>
            <a:pPr rtl="0"/>
            <a:endParaRPr lang="zh-TW" altLang="en-US" dirty="0"/>
          </a:p>
        </p:txBody>
      </p:sp>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a:extLst>
              <a:ext uri="{FF2B5EF4-FFF2-40B4-BE49-F238E27FC236}">
                <a16:creationId xmlns:a16="http://schemas.microsoft.com/office/drawing/2014/main" id="{103950CF-5BF2-4FB0-A36C-48C194F39E12}"/>
              </a:ext>
            </a:extLst>
          </p:cNvPr>
          <p:cNvSpPr>
            <a:spLocks noGrp="1"/>
          </p:cNvSpPr>
          <p:nvPr>
            <p:ph type="title"/>
          </p:nvPr>
        </p:nvSpPr>
        <p:spPr>
          <a:xfrm>
            <a:off x="6095999" y="1031272"/>
            <a:ext cx="5897218" cy="884238"/>
          </a:xfrm>
        </p:spPr>
        <p:txBody>
          <a:bodyPr rtlCol="0"/>
          <a:lstStyle/>
          <a:p>
            <a:pPr rtl="0"/>
            <a:r>
              <a:rPr lang="zh-TW" altLang="en-US" b="1" dirty="0"/>
              <a:t>問題</a:t>
            </a:r>
          </a:p>
        </p:txBody>
      </p:sp>
      <p:sp>
        <p:nvSpPr>
          <p:cNvPr id="10" name="文字版面配置區 9">
            <a:extLst>
              <a:ext uri="{FF2B5EF4-FFF2-40B4-BE49-F238E27FC236}">
                <a16:creationId xmlns:a16="http://schemas.microsoft.com/office/drawing/2014/main" id="{255FA470-23EB-4512-8FFB-28DDAB08B002}"/>
              </a:ext>
            </a:extLst>
          </p:cNvPr>
          <p:cNvSpPr>
            <a:spLocks noGrp="1"/>
          </p:cNvSpPr>
          <p:nvPr>
            <p:ph type="body" sz="quarter" idx="16"/>
          </p:nvPr>
        </p:nvSpPr>
        <p:spPr>
          <a:xfrm>
            <a:off x="6095999" y="1915510"/>
            <a:ext cx="3017520" cy="464871"/>
          </a:xfrm>
        </p:spPr>
        <p:txBody>
          <a:bodyPr rtlCol="0"/>
          <a:lstStyle/>
          <a:p>
            <a:pPr rtl="0"/>
            <a:r>
              <a:rPr lang="zh-TW" altLang="en-US" dirty="0"/>
              <a:t>關於國道交通狀況</a:t>
            </a:r>
          </a:p>
        </p:txBody>
      </p:sp>
      <p:sp>
        <p:nvSpPr>
          <p:cNvPr id="9" name="內容版面配置區 8">
            <a:extLst>
              <a:ext uri="{FF2B5EF4-FFF2-40B4-BE49-F238E27FC236}">
                <a16:creationId xmlns:a16="http://schemas.microsoft.com/office/drawing/2014/main" id="{256319DF-036A-473B-95D3-C5F6FF849FD4}"/>
              </a:ext>
            </a:extLst>
          </p:cNvPr>
          <p:cNvSpPr>
            <a:spLocks noGrp="1"/>
          </p:cNvSpPr>
          <p:nvPr>
            <p:ph idx="1"/>
          </p:nvPr>
        </p:nvSpPr>
        <p:spPr>
          <a:xfrm>
            <a:off x="6096000" y="2799617"/>
            <a:ext cx="4646246" cy="3550383"/>
          </a:xfrm>
        </p:spPr>
        <p:txBody>
          <a:bodyPr rtlCol="0">
            <a:normAutofit/>
          </a:bodyPr>
          <a:lstStyle/>
          <a:p>
            <a:pPr marL="0" indent="0" rtl="0">
              <a:buNone/>
            </a:pPr>
            <a:r>
              <a:rPr lang="zh-TW" altLang="en-US" sz="1800" dirty="0"/>
              <a:t>每逢假日都有不少同學們需要利用國道無論是返鄉或是旅遊，但國道潛在的危險是我們不容小覷的，因此，我決定根據國道相關數據做以下三點分析：</a:t>
            </a:r>
            <a:endParaRPr lang="en-US" altLang="zh-TW" sz="1800" dirty="0"/>
          </a:p>
          <a:p>
            <a:pPr marL="0" indent="0" rtl="0">
              <a:buNone/>
            </a:pPr>
            <a:r>
              <a:rPr lang="en-US" altLang="zh-TW" sz="1800" dirty="0"/>
              <a:t>1.</a:t>
            </a:r>
            <a:r>
              <a:rPr lang="zh-TW" altLang="en-US" sz="1800" dirty="0"/>
              <a:t>交通事故數與取締數相關</a:t>
            </a:r>
            <a:endParaRPr lang="en-US" altLang="zh-TW" sz="1800" dirty="0"/>
          </a:p>
          <a:p>
            <a:pPr marL="0" indent="0" rtl="0">
              <a:buNone/>
            </a:pPr>
            <a:r>
              <a:rPr lang="en-US" altLang="zh-TW" sz="1800" dirty="0"/>
              <a:t>2.</a:t>
            </a:r>
            <a:r>
              <a:rPr lang="zh-TW" altLang="en-US" sz="1800" dirty="0"/>
              <a:t>死亡人數與超速案件數相關</a:t>
            </a:r>
            <a:endParaRPr lang="en-US" altLang="zh-TW" sz="1800" dirty="0"/>
          </a:p>
          <a:p>
            <a:pPr marL="0" indent="0" rtl="0">
              <a:buNone/>
            </a:pPr>
            <a:r>
              <a:rPr lang="en-US" altLang="zh-TW" sz="1800" dirty="0"/>
              <a:t>3.</a:t>
            </a:r>
            <a:r>
              <a:rPr lang="zh-TW" altLang="en-US" sz="1800" dirty="0"/>
              <a:t>交通事故數與酒駕案件相關</a:t>
            </a:r>
            <a:endParaRPr lang="en-US" altLang="zh-TW" sz="1800" dirty="0"/>
          </a:p>
        </p:txBody>
      </p:sp>
      <p:sp>
        <p:nvSpPr>
          <p:cNvPr id="4" name="投影片編號預留位置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rtlCol="0"/>
          <a:lstStyle/>
          <a:p>
            <a:pPr rtl="0"/>
            <a:fld id="{8C2E478F-E849-4A8C-AF1F-CBCC78A7CBFA}" type="slidenum">
              <a:rPr lang="en-US" altLang="zh-TW" smtClean="0"/>
              <a:t>3</a:t>
            </a:fld>
            <a:endParaRPr lang="zh-TW" altLang="en-US"/>
          </a:p>
        </p:txBody>
      </p:sp>
      <p:pic>
        <p:nvPicPr>
          <p:cNvPr id="7" name="圖片版面配置區 6">
            <a:extLst>
              <a:ext uri="{FF2B5EF4-FFF2-40B4-BE49-F238E27FC236}">
                <a16:creationId xmlns:a16="http://schemas.microsoft.com/office/drawing/2014/main" id="{7BFC8FB8-AD19-05A0-5FDD-518E8AB20374}"/>
              </a:ext>
            </a:extLst>
          </p:cNvPr>
          <p:cNvPicPr>
            <a:picLocks noGrp="1" noChangeAspect="1"/>
          </p:cNvPicPr>
          <p:nvPr>
            <p:ph type="pic" sz="quarter" idx="14"/>
          </p:nvPr>
        </p:nvPicPr>
        <p:blipFill>
          <a:blip r:embed="rId3"/>
          <a:srcRect l="20581" r="20581"/>
          <a:stretch>
            <a:fillRect/>
          </a:stretch>
        </p:blipFill>
        <p:spPr/>
      </p:pic>
    </p:spTree>
    <p:extLst>
      <p:ext uri="{BB962C8B-B14F-4D97-AF65-F5344CB8AC3E}">
        <p14:creationId xmlns:p14="http://schemas.microsoft.com/office/powerpoint/2010/main" val="132537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1D24B42B-925B-494C-A986-BD85E8117E1E}"/>
              </a:ext>
            </a:extLst>
          </p:cNvPr>
          <p:cNvSpPr>
            <a:spLocks noGrp="1"/>
          </p:cNvSpPr>
          <p:nvPr>
            <p:ph type="title"/>
          </p:nvPr>
        </p:nvSpPr>
        <p:spPr>
          <a:xfrm>
            <a:off x="6196909" y="3183083"/>
            <a:ext cx="5251450" cy="938372"/>
          </a:xfrm>
        </p:spPr>
        <p:txBody>
          <a:bodyPr rtlCol="0">
            <a:normAutofit fontScale="90000"/>
          </a:bodyPr>
          <a:lstStyle/>
          <a:p>
            <a:pPr rtl="0"/>
            <a:r>
              <a:rPr lang="zh-TW" altLang="en-US" dirty="0"/>
              <a:t>資料</a:t>
            </a:r>
          </a:p>
        </p:txBody>
      </p:sp>
      <p:pic>
        <p:nvPicPr>
          <p:cNvPr id="8" name="圖片版面配置區 7" descr="電腦程式碼特寫">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2" name="文字版面配置區 1">
            <a:extLst>
              <a:ext uri="{FF2B5EF4-FFF2-40B4-BE49-F238E27FC236}">
                <a16:creationId xmlns:a16="http://schemas.microsoft.com/office/drawing/2014/main" id="{B156CAF1-214F-4566-9B0D-DACA1063E8C8}"/>
              </a:ext>
            </a:extLst>
          </p:cNvPr>
          <p:cNvSpPr>
            <a:spLocks noGrp="1"/>
          </p:cNvSpPr>
          <p:nvPr>
            <p:ph type="body" idx="1"/>
          </p:nvPr>
        </p:nvSpPr>
        <p:spPr>
          <a:xfrm>
            <a:off x="6202680" y="4393374"/>
            <a:ext cx="2834640" cy="365125"/>
          </a:xfrm>
        </p:spPr>
        <p:txBody>
          <a:bodyPr rtlCol="0"/>
          <a:lstStyle/>
          <a:p>
            <a:pPr rtl="0"/>
            <a:r>
              <a:rPr lang="zh-TW" altLang="en-US" dirty="0"/>
              <a:t>資料來源</a:t>
            </a:r>
          </a:p>
        </p:txBody>
      </p:sp>
      <p:sp>
        <p:nvSpPr>
          <p:cNvPr id="6" name="投影片編號預留位置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rtlCol="0"/>
          <a:lstStyle/>
          <a:p>
            <a:pPr rtl="0"/>
            <a:fld id="{8C2E478F-E849-4A8C-AF1F-CBCC78A7CBFA}" type="slidenum">
              <a:rPr lang="en-US" altLang="zh-TW" smtClean="0"/>
              <a:t>4</a:t>
            </a:fld>
            <a:endParaRPr lang="zh-TW" altLang="en-US"/>
          </a:p>
        </p:txBody>
      </p:sp>
    </p:spTree>
    <p:extLst>
      <p:ext uri="{BB962C8B-B14F-4D97-AF65-F5344CB8AC3E}">
        <p14:creationId xmlns:p14="http://schemas.microsoft.com/office/powerpoint/2010/main" val="294476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字版面配置區 8">
            <a:extLst>
              <a:ext uri="{FF2B5EF4-FFF2-40B4-BE49-F238E27FC236}">
                <a16:creationId xmlns:a16="http://schemas.microsoft.com/office/drawing/2014/main" id="{76C13784-EC76-6EDA-FEA7-C4FE80636E90}"/>
              </a:ext>
            </a:extLst>
          </p:cNvPr>
          <p:cNvSpPr>
            <a:spLocks noGrp="1"/>
          </p:cNvSpPr>
          <p:nvPr>
            <p:ph type="body" sz="quarter" idx="16"/>
          </p:nvPr>
        </p:nvSpPr>
        <p:spPr>
          <a:xfrm>
            <a:off x="7756504" y="1428018"/>
            <a:ext cx="4023360" cy="464871"/>
          </a:xfrm>
        </p:spPr>
        <p:txBody>
          <a:bodyPr/>
          <a:lstStyle/>
          <a:p>
            <a:r>
              <a:rPr lang="en-US" altLang="zh-TW" dirty="0">
                <a:solidFill>
                  <a:schemeClr val="bg1"/>
                </a:solidFill>
                <a:hlinkClick r:id="rId2">
                  <a:extLst>
                    <a:ext uri="{A12FA001-AC4F-418D-AE19-62706E023703}">
                      <ahyp:hlinkClr xmlns:ahyp="http://schemas.microsoft.com/office/drawing/2018/hyperlinkcolor" val="tx"/>
                    </a:ext>
                  </a:extLst>
                </a:hlinkClick>
              </a:rPr>
              <a:t>https://data.gov.tw</a:t>
            </a:r>
            <a:endParaRPr lang="zh-TW" altLang="en-US" dirty="0">
              <a:solidFill>
                <a:schemeClr val="bg1"/>
              </a:solidFill>
            </a:endParaRPr>
          </a:p>
        </p:txBody>
      </p:sp>
      <p:sp>
        <p:nvSpPr>
          <p:cNvPr id="5" name="投影片編號版面配置區 4">
            <a:extLst>
              <a:ext uri="{FF2B5EF4-FFF2-40B4-BE49-F238E27FC236}">
                <a16:creationId xmlns:a16="http://schemas.microsoft.com/office/drawing/2014/main" id="{FB002019-04A7-507D-4D1D-2841EFF51817}"/>
              </a:ext>
            </a:extLst>
          </p:cNvPr>
          <p:cNvSpPr>
            <a:spLocks noGrp="1"/>
          </p:cNvSpPr>
          <p:nvPr>
            <p:ph type="sldNum" sz="quarter" idx="4"/>
          </p:nvPr>
        </p:nvSpPr>
        <p:spPr/>
        <p:txBody>
          <a:bodyPr/>
          <a:lstStyle/>
          <a:p>
            <a:fld id="{8C2E478F-E849-4A8C-AF1F-CBCC78A7CBFA}" type="slidenum">
              <a:rPr lang="en-US" altLang="zh-TW" noProof="0" smtClean="0"/>
              <a:pPr/>
              <a:t>5</a:t>
            </a:fld>
            <a:endParaRPr lang="zh-TW" altLang="en-US" noProof="0"/>
          </a:p>
        </p:txBody>
      </p:sp>
      <p:sp>
        <p:nvSpPr>
          <p:cNvPr id="7" name="內容版面配置區 6">
            <a:extLst>
              <a:ext uri="{FF2B5EF4-FFF2-40B4-BE49-F238E27FC236}">
                <a16:creationId xmlns:a16="http://schemas.microsoft.com/office/drawing/2014/main" id="{364A0350-1E11-7B0B-1459-200A50B81E3A}"/>
              </a:ext>
            </a:extLst>
          </p:cNvPr>
          <p:cNvSpPr>
            <a:spLocks noGrp="1"/>
          </p:cNvSpPr>
          <p:nvPr>
            <p:ph idx="1"/>
          </p:nvPr>
        </p:nvSpPr>
        <p:spPr>
          <a:xfrm>
            <a:off x="7346971" y="2312256"/>
            <a:ext cx="4646246" cy="3524250"/>
          </a:xfrm>
        </p:spPr>
        <p:txBody>
          <a:bodyPr/>
          <a:lstStyle/>
          <a:p>
            <a:r>
              <a:rPr lang="zh-TW" altLang="en-US" sz="2000" i="0" dirty="0">
                <a:solidFill>
                  <a:srgbClr val="000000"/>
                </a:solidFill>
                <a:effectLst/>
                <a:latin typeface="Microsoft JhengHei UI Light" panose="020B0304030504040204" pitchFamily="34" charset="-120"/>
                <a:ea typeface="Microsoft JhengHei UI Light" panose="020B0304030504040204" pitchFamily="34" charset="-120"/>
              </a:rPr>
              <a:t>國道公路警察局歷年交通事故百萬車公里統計資料</a:t>
            </a:r>
            <a:endParaRPr lang="en-US" altLang="zh-TW" sz="2000" i="0" dirty="0">
              <a:solidFill>
                <a:srgbClr val="000000"/>
              </a:solidFill>
              <a:effectLst/>
              <a:latin typeface="Microsoft JhengHei UI Light" panose="020B0304030504040204" pitchFamily="34" charset="-120"/>
              <a:ea typeface="Microsoft JhengHei UI Light" panose="020B0304030504040204" pitchFamily="34" charset="-120"/>
            </a:endParaRPr>
          </a:p>
          <a:p>
            <a:pPr algn="l"/>
            <a:r>
              <a:rPr lang="zh-TW" altLang="en-US" sz="2000" dirty="0">
                <a:latin typeface="Microsoft JhengHei UI Light" panose="020B0304030504040204" pitchFamily="34" charset="-120"/>
                <a:ea typeface="Microsoft JhengHei UI Light" panose="020B0304030504040204" pitchFamily="34" charset="-120"/>
              </a:rPr>
              <a:t>欄位 </a:t>
            </a:r>
            <a:r>
              <a:rPr lang="en-US" altLang="zh-TW" sz="2000" dirty="0">
                <a:latin typeface="Microsoft JhengHei UI Light" panose="020B0304030504040204" pitchFamily="34" charset="-120"/>
                <a:ea typeface="Microsoft JhengHei UI Light" panose="020B0304030504040204" pitchFamily="34" charset="-120"/>
              </a:rPr>
              <a:t>:</a:t>
            </a:r>
            <a:r>
              <a:rPr lang="zh-TW" altLang="en-US" sz="2000" dirty="0">
                <a:latin typeface="Microsoft JhengHei UI Light" panose="020B0304030504040204" pitchFamily="34" charset="-120"/>
                <a:ea typeface="Microsoft JhengHei UI Light" panose="020B0304030504040204" pitchFamily="34" charset="-120"/>
              </a:rPr>
              <a:t> </a:t>
            </a:r>
            <a:r>
              <a:rPr lang="zh-TW" altLang="en-US" sz="2000" i="0" dirty="0">
                <a:solidFill>
                  <a:srgbClr val="303133"/>
                </a:solidFill>
                <a:effectLst/>
                <a:latin typeface="Microsoft JhengHei UI Light" panose="020B0304030504040204" pitchFamily="34" charset="-120"/>
                <a:ea typeface="Microsoft JhengHei UI Light" panose="020B0304030504040204" pitchFamily="34" charset="-120"/>
              </a:rPr>
              <a:t>年別、百萬車公里、發生件數、肇事率、死亡人數、死亡率、受傷人數、受傷率</a:t>
            </a:r>
            <a:endParaRPr lang="en-US" altLang="zh-TW" sz="2000" i="0" dirty="0">
              <a:solidFill>
                <a:srgbClr val="303133"/>
              </a:solidFill>
              <a:effectLst/>
              <a:latin typeface="Microsoft JhengHei UI Light" panose="020B0304030504040204" pitchFamily="34" charset="-120"/>
              <a:ea typeface="Microsoft JhengHei UI Light" panose="020B0304030504040204" pitchFamily="34" charset="-120"/>
            </a:endParaRPr>
          </a:p>
          <a:p>
            <a:endParaRPr lang="zh-TW" altLang="en-US" dirty="0"/>
          </a:p>
        </p:txBody>
      </p:sp>
      <p:sp>
        <p:nvSpPr>
          <p:cNvPr id="6" name="標題 5">
            <a:extLst>
              <a:ext uri="{FF2B5EF4-FFF2-40B4-BE49-F238E27FC236}">
                <a16:creationId xmlns:a16="http://schemas.microsoft.com/office/drawing/2014/main" id="{4E23093E-D8D2-BD60-DC80-2B9306A64147}"/>
              </a:ext>
            </a:extLst>
          </p:cNvPr>
          <p:cNvSpPr>
            <a:spLocks noGrp="1"/>
          </p:cNvSpPr>
          <p:nvPr>
            <p:ph type="title"/>
          </p:nvPr>
        </p:nvSpPr>
        <p:spPr>
          <a:xfrm>
            <a:off x="7344370" y="566533"/>
            <a:ext cx="4847629" cy="884238"/>
          </a:xfrm>
        </p:spPr>
        <p:txBody>
          <a:bodyPr/>
          <a:lstStyle/>
          <a:p>
            <a:pPr algn="ctr"/>
            <a:r>
              <a:rPr lang="zh-TW" altLang="en-US" sz="2800" b="1" dirty="0"/>
              <a:t>國道交通事故百萬車公里統計</a:t>
            </a:r>
          </a:p>
        </p:txBody>
      </p:sp>
      <p:pic>
        <p:nvPicPr>
          <p:cNvPr id="20" name="圖片版面配置區 19" descr="一張含有 桌 的圖片&#10;&#10;自動產生的描述">
            <a:extLst>
              <a:ext uri="{FF2B5EF4-FFF2-40B4-BE49-F238E27FC236}">
                <a16:creationId xmlns:a16="http://schemas.microsoft.com/office/drawing/2014/main" id="{7FB7A1CA-E85D-5D55-23FC-892E9CD9A5DF}"/>
              </a:ext>
            </a:extLst>
          </p:cNvPr>
          <p:cNvPicPr>
            <a:picLocks noGrp="1" noChangeAspect="1"/>
          </p:cNvPicPr>
          <p:nvPr>
            <p:ph type="pic" sz="quarter" idx="14"/>
          </p:nvPr>
        </p:nvPicPr>
        <p:blipFill rotWithShape="1">
          <a:blip r:embed="rId3"/>
          <a:srcRect t="-15496" b="-15496"/>
          <a:stretch/>
        </p:blipFill>
        <p:spPr>
          <a:xfrm>
            <a:off x="0" y="0"/>
            <a:ext cx="7343775" cy="6846888"/>
          </a:xfrm>
        </p:spPr>
      </p:pic>
    </p:spTree>
    <p:extLst>
      <p:ext uri="{BB962C8B-B14F-4D97-AF65-F5344CB8AC3E}">
        <p14:creationId xmlns:p14="http://schemas.microsoft.com/office/powerpoint/2010/main" val="370257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字版面配置區 8">
            <a:extLst>
              <a:ext uri="{FF2B5EF4-FFF2-40B4-BE49-F238E27FC236}">
                <a16:creationId xmlns:a16="http://schemas.microsoft.com/office/drawing/2014/main" id="{76C13784-EC76-6EDA-FEA7-C4FE80636E90}"/>
              </a:ext>
            </a:extLst>
          </p:cNvPr>
          <p:cNvSpPr>
            <a:spLocks noGrp="1"/>
          </p:cNvSpPr>
          <p:nvPr>
            <p:ph type="body" sz="quarter" idx="16"/>
          </p:nvPr>
        </p:nvSpPr>
        <p:spPr>
          <a:xfrm>
            <a:off x="994771" y="1466505"/>
            <a:ext cx="3048679" cy="464871"/>
          </a:xfrm>
        </p:spPr>
        <p:txBody>
          <a:bodyPr/>
          <a:lstStyle/>
          <a:p>
            <a:r>
              <a:rPr lang="en-US" altLang="zh-TW" dirty="0">
                <a:solidFill>
                  <a:schemeClr val="bg1"/>
                </a:solidFill>
                <a:hlinkClick r:id="rId2">
                  <a:extLst>
                    <a:ext uri="{A12FA001-AC4F-418D-AE19-62706E023703}">
                      <ahyp:hlinkClr xmlns:ahyp="http://schemas.microsoft.com/office/drawing/2018/hyperlinkcolor" val="tx"/>
                    </a:ext>
                  </a:extLst>
                </a:hlinkClick>
              </a:rPr>
              <a:t>https://data.gov.tw</a:t>
            </a:r>
            <a:endParaRPr lang="zh-TW" altLang="en-US" dirty="0">
              <a:solidFill>
                <a:schemeClr val="bg1"/>
              </a:solidFill>
            </a:endParaRPr>
          </a:p>
        </p:txBody>
      </p:sp>
      <p:pic>
        <p:nvPicPr>
          <p:cNvPr id="14" name="圖片版面配置區 13" descr="一張含有 桌 的圖片&#10;&#10;自動產生的描述">
            <a:extLst>
              <a:ext uri="{FF2B5EF4-FFF2-40B4-BE49-F238E27FC236}">
                <a16:creationId xmlns:a16="http://schemas.microsoft.com/office/drawing/2014/main" id="{8B5EABF6-5DCD-AFE4-F1B3-A30AA1709702}"/>
              </a:ext>
            </a:extLst>
          </p:cNvPr>
          <p:cNvPicPr>
            <a:picLocks noGrp="1" noChangeAspect="1"/>
          </p:cNvPicPr>
          <p:nvPr>
            <p:ph type="pic" sz="quarter" idx="14"/>
          </p:nvPr>
        </p:nvPicPr>
        <p:blipFill>
          <a:blip r:embed="rId3"/>
          <a:srcRect t="692" b="692"/>
          <a:stretch>
            <a:fillRect/>
          </a:stretch>
        </p:blipFill>
        <p:spPr>
          <a:xfrm>
            <a:off x="122238" y="2643188"/>
            <a:ext cx="11947525" cy="3957637"/>
          </a:xfrm>
        </p:spPr>
      </p:pic>
      <p:sp>
        <p:nvSpPr>
          <p:cNvPr id="5" name="投影片編號版面配置區 4">
            <a:extLst>
              <a:ext uri="{FF2B5EF4-FFF2-40B4-BE49-F238E27FC236}">
                <a16:creationId xmlns:a16="http://schemas.microsoft.com/office/drawing/2014/main" id="{FB002019-04A7-507D-4D1D-2841EFF51817}"/>
              </a:ext>
            </a:extLst>
          </p:cNvPr>
          <p:cNvSpPr>
            <a:spLocks noGrp="1"/>
          </p:cNvSpPr>
          <p:nvPr>
            <p:ph type="sldNum" sz="quarter" idx="4"/>
          </p:nvPr>
        </p:nvSpPr>
        <p:spPr/>
        <p:txBody>
          <a:bodyPr/>
          <a:lstStyle/>
          <a:p>
            <a:fld id="{8C2E478F-E849-4A8C-AF1F-CBCC78A7CBFA}" type="slidenum">
              <a:rPr lang="en-US" altLang="zh-TW" noProof="0" smtClean="0"/>
              <a:pPr/>
              <a:t>6</a:t>
            </a:fld>
            <a:endParaRPr lang="zh-TW" altLang="en-US" noProof="0"/>
          </a:p>
        </p:txBody>
      </p:sp>
      <p:sp>
        <p:nvSpPr>
          <p:cNvPr id="7" name="內容版面配置區 6">
            <a:extLst>
              <a:ext uri="{FF2B5EF4-FFF2-40B4-BE49-F238E27FC236}">
                <a16:creationId xmlns:a16="http://schemas.microsoft.com/office/drawing/2014/main" id="{364A0350-1E11-7B0B-1459-200A50B81E3A}"/>
              </a:ext>
            </a:extLst>
          </p:cNvPr>
          <p:cNvSpPr>
            <a:spLocks noGrp="1"/>
          </p:cNvSpPr>
          <p:nvPr>
            <p:ph idx="1"/>
          </p:nvPr>
        </p:nvSpPr>
        <p:spPr>
          <a:xfrm>
            <a:off x="4725377" y="101600"/>
            <a:ext cx="7344386" cy="2353365"/>
          </a:xfrm>
        </p:spPr>
        <p:txBody>
          <a:bodyPr/>
          <a:lstStyle/>
          <a:p>
            <a:r>
              <a:rPr lang="zh-TW" altLang="en-US" i="0" dirty="0">
                <a:solidFill>
                  <a:srgbClr val="000000"/>
                </a:solidFill>
                <a:effectLst/>
                <a:latin typeface="Microsoft JhengHei UI Light" panose="020B0304030504040204" pitchFamily="34" charset="-120"/>
                <a:ea typeface="Microsoft JhengHei UI Light" panose="020B0304030504040204" pitchFamily="34" charset="-120"/>
              </a:rPr>
              <a:t>國道公路警察局歷年取締違規分析統計資料</a:t>
            </a:r>
            <a:endParaRPr lang="en-US" altLang="zh-TW" i="0" dirty="0">
              <a:solidFill>
                <a:srgbClr val="000000"/>
              </a:solidFill>
              <a:effectLst/>
              <a:latin typeface="Microsoft JhengHei UI Light" panose="020B0304030504040204" pitchFamily="34" charset="-120"/>
              <a:ea typeface="Microsoft JhengHei UI Light" panose="020B0304030504040204" pitchFamily="34" charset="-120"/>
            </a:endParaRPr>
          </a:p>
          <a:p>
            <a:pPr algn="l"/>
            <a:r>
              <a:rPr lang="zh-TW" altLang="en-US" i="0" dirty="0">
                <a:solidFill>
                  <a:srgbClr val="303133"/>
                </a:solidFill>
                <a:effectLst/>
                <a:latin typeface="Microsoft JhengHei UI Light" panose="020B0304030504040204" pitchFamily="34" charset="-120"/>
                <a:ea typeface="Microsoft JhengHei UI Light" panose="020B0304030504040204" pitchFamily="34" charset="-120"/>
              </a:rPr>
              <a:t>欄位：違規項目、行駛路肩、超速、大客車站立乘客、超載、路肩上下客、無照駕駛、酒後駕車、不依規定車道行駛、任意停車或未擺警告標誌、任意變換車道、載貨未覆蓋沿途滲漏飛散、裝載不穩妥、裝載危險物品未依規定、號牌粘貼反光紙塗抹磨損不清或未依規定縣掛號牌、未保持行車安全距離、其他違規、合計取締數</a:t>
            </a:r>
          </a:p>
          <a:p>
            <a:endParaRPr lang="zh-TW" altLang="en-US" dirty="0"/>
          </a:p>
        </p:txBody>
      </p:sp>
      <p:sp>
        <p:nvSpPr>
          <p:cNvPr id="6" name="標題 5">
            <a:extLst>
              <a:ext uri="{FF2B5EF4-FFF2-40B4-BE49-F238E27FC236}">
                <a16:creationId xmlns:a16="http://schemas.microsoft.com/office/drawing/2014/main" id="{4E23093E-D8D2-BD60-DC80-2B9306A64147}"/>
              </a:ext>
            </a:extLst>
          </p:cNvPr>
          <p:cNvSpPr>
            <a:spLocks noGrp="1"/>
          </p:cNvSpPr>
          <p:nvPr>
            <p:ph type="title"/>
          </p:nvPr>
        </p:nvSpPr>
        <p:spPr>
          <a:xfrm>
            <a:off x="607484" y="582267"/>
            <a:ext cx="3823252" cy="884238"/>
          </a:xfrm>
        </p:spPr>
        <p:txBody>
          <a:bodyPr/>
          <a:lstStyle/>
          <a:p>
            <a:pPr algn="ctr"/>
            <a:r>
              <a:rPr lang="zh-TW" altLang="en-US" sz="2800" b="1" dirty="0"/>
              <a:t>歷年取締違規分析統計</a:t>
            </a:r>
          </a:p>
        </p:txBody>
      </p:sp>
    </p:spTree>
    <p:extLst>
      <p:ext uri="{BB962C8B-B14F-4D97-AF65-F5344CB8AC3E}">
        <p14:creationId xmlns:p14="http://schemas.microsoft.com/office/powerpoint/2010/main" val="1928811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1D24B42B-925B-494C-A986-BD85E8117E1E}"/>
              </a:ext>
            </a:extLst>
          </p:cNvPr>
          <p:cNvSpPr>
            <a:spLocks noGrp="1"/>
          </p:cNvSpPr>
          <p:nvPr>
            <p:ph type="title"/>
          </p:nvPr>
        </p:nvSpPr>
        <p:spPr/>
        <p:txBody>
          <a:bodyPr rtlCol="0">
            <a:normAutofit/>
          </a:bodyPr>
          <a:lstStyle/>
          <a:p>
            <a:pPr rtl="0"/>
            <a:r>
              <a:rPr lang="zh-TW" altLang="en-US" dirty="0"/>
              <a:t>程式</a:t>
            </a:r>
          </a:p>
        </p:txBody>
      </p:sp>
      <p:sp>
        <p:nvSpPr>
          <p:cNvPr id="5" name="文字版面配置區 4">
            <a:extLst>
              <a:ext uri="{FF2B5EF4-FFF2-40B4-BE49-F238E27FC236}">
                <a16:creationId xmlns:a16="http://schemas.microsoft.com/office/drawing/2014/main" id="{AF9B872F-6332-408E-9135-B871F0C90C00}"/>
              </a:ext>
            </a:extLst>
          </p:cNvPr>
          <p:cNvSpPr>
            <a:spLocks noGrp="1"/>
          </p:cNvSpPr>
          <p:nvPr>
            <p:ph type="body" idx="1"/>
          </p:nvPr>
        </p:nvSpPr>
        <p:spPr>
          <a:xfrm>
            <a:off x="6096000" y="4378134"/>
            <a:ext cx="1737360" cy="365125"/>
          </a:xfrm>
        </p:spPr>
        <p:txBody>
          <a:bodyPr rtlCol="0"/>
          <a:lstStyle/>
          <a:p>
            <a:pPr rtl="0"/>
            <a:r>
              <a:rPr lang="zh-TW" altLang="en-US" spc="300" dirty="0"/>
              <a:t>程式演示</a:t>
            </a:r>
          </a:p>
        </p:txBody>
      </p:sp>
      <p:sp>
        <p:nvSpPr>
          <p:cNvPr id="2" name="投影片編號版面配置區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rtlCol="0"/>
          <a:lstStyle/>
          <a:p>
            <a:pPr rtl="0"/>
            <a:fld id="{8C2E478F-E849-4A8C-AF1F-CBCC78A7CBFA}" type="slidenum">
              <a:rPr lang="en-US" altLang="zh-TW" smtClean="0"/>
              <a:t>7</a:t>
            </a:fld>
            <a:endParaRPr lang="zh-TW" altLang="en-US"/>
          </a:p>
        </p:txBody>
      </p:sp>
      <p:pic>
        <p:nvPicPr>
          <p:cNvPr id="8" name="圖片版面配置區 7">
            <a:extLst>
              <a:ext uri="{FF2B5EF4-FFF2-40B4-BE49-F238E27FC236}">
                <a16:creationId xmlns:a16="http://schemas.microsoft.com/office/drawing/2014/main" id="{9D1D2D91-5319-49AB-D9B3-B227092FDC60}"/>
              </a:ext>
            </a:extLst>
          </p:cNvPr>
          <p:cNvPicPr>
            <a:picLocks noGrp="1" noChangeAspect="1"/>
          </p:cNvPicPr>
          <p:nvPr>
            <p:ph type="pic" sz="quarter" idx="13"/>
          </p:nvPr>
        </p:nvPicPr>
        <p:blipFill>
          <a:blip r:embed="rId3"/>
          <a:srcRect l="23582" r="23582"/>
          <a:stretch>
            <a:fillRect/>
          </a:stretch>
        </p:blipFill>
        <p:spPr/>
      </p:pic>
    </p:spTree>
    <p:extLst>
      <p:ext uri="{BB962C8B-B14F-4D97-AF65-F5344CB8AC3E}">
        <p14:creationId xmlns:p14="http://schemas.microsoft.com/office/powerpoint/2010/main" val="3164405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圖片版面配置區 42" descr="一張含有 文字 的圖片&#10;&#10;自動產生的描述">
            <a:extLst>
              <a:ext uri="{FF2B5EF4-FFF2-40B4-BE49-F238E27FC236}">
                <a16:creationId xmlns:a16="http://schemas.microsoft.com/office/drawing/2014/main" id="{99938087-223A-0C4A-25E7-6A27B4C9289A}"/>
              </a:ext>
            </a:extLst>
          </p:cNvPr>
          <p:cNvPicPr>
            <a:picLocks noGrp="1" noChangeAspect="1"/>
          </p:cNvPicPr>
          <p:nvPr>
            <p:ph type="pic" sz="quarter" idx="11"/>
          </p:nvPr>
        </p:nvPicPr>
        <p:blipFill rotWithShape="1">
          <a:blip r:embed="rId2"/>
          <a:srcRect l="-1185" r="-1185"/>
          <a:stretch/>
        </p:blipFill>
        <p:spPr>
          <a:xfrm>
            <a:off x="6323014" y="783413"/>
            <a:ext cx="5156200" cy="3490913"/>
          </a:xfrm>
        </p:spPr>
      </p:pic>
      <p:pic>
        <p:nvPicPr>
          <p:cNvPr id="41" name="圖片版面配置區 40" descr="一張含有 文字 的圖片&#10;&#10;自動產生的描述">
            <a:extLst>
              <a:ext uri="{FF2B5EF4-FFF2-40B4-BE49-F238E27FC236}">
                <a16:creationId xmlns:a16="http://schemas.microsoft.com/office/drawing/2014/main" id="{691FF274-BB11-5C02-1E3E-414A6A37EC15}"/>
              </a:ext>
            </a:extLst>
          </p:cNvPr>
          <p:cNvPicPr>
            <a:picLocks noGrp="1" noChangeAspect="1"/>
          </p:cNvPicPr>
          <p:nvPr>
            <p:ph type="pic" sz="quarter" idx="10"/>
          </p:nvPr>
        </p:nvPicPr>
        <p:blipFill rotWithShape="1">
          <a:blip r:embed="rId3"/>
          <a:srcRect t="-49265" b="-49265"/>
          <a:stretch/>
        </p:blipFill>
        <p:spPr>
          <a:xfrm>
            <a:off x="233363" y="376555"/>
            <a:ext cx="5635625" cy="3490913"/>
          </a:xfrm>
        </p:spPr>
      </p:pic>
      <p:sp>
        <p:nvSpPr>
          <p:cNvPr id="19" name="Content Placeholder 4">
            <a:extLst>
              <a:ext uri="{FF2B5EF4-FFF2-40B4-BE49-F238E27FC236}">
                <a16:creationId xmlns:a16="http://schemas.microsoft.com/office/drawing/2014/main" id="{F4DF77E5-5D5B-FD1C-5AD6-2C11F26AF625}"/>
              </a:ext>
            </a:extLst>
          </p:cNvPr>
          <p:cNvSpPr>
            <a:spLocks noGrp="1"/>
          </p:cNvSpPr>
          <p:nvPr>
            <p:ph type="body" idx="1"/>
          </p:nvPr>
        </p:nvSpPr>
        <p:spPr>
          <a:xfrm>
            <a:off x="233363" y="3409587"/>
            <a:ext cx="5635625" cy="2340974"/>
          </a:xfrm>
        </p:spPr>
        <p:style>
          <a:lnRef idx="1">
            <a:schemeClr val="accent2"/>
          </a:lnRef>
          <a:fillRef idx="2">
            <a:schemeClr val="accent2"/>
          </a:fillRef>
          <a:effectRef idx="1">
            <a:schemeClr val="accent2"/>
          </a:effectRef>
          <a:fontRef idx="minor">
            <a:schemeClr val="dk1"/>
          </a:fontRef>
        </p:style>
        <p:txBody>
          <a:bodyPr/>
          <a:lstStyle/>
          <a:p>
            <a:r>
              <a:rPr lang="zh-TW" altLang="en-US" b="0" i="0" dirty="0">
                <a:effectLst/>
              </a:rPr>
              <a:t>使用 </a:t>
            </a:r>
            <a:r>
              <a:rPr lang="en-US" altLang="zh-TW" b="0" i="0" dirty="0">
                <a:effectLst/>
              </a:rPr>
              <a:t>pandas </a:t>
            </a:r>
            <a:r>
              <a:rPr lang="zh-TW" altLang="en-US" b="0" i="0" dirty="0">
                <a:effectLst/>
              </a:rPr>
              <a:t>庫讀取兩個 </a:t>
            </a:r>
            <a:r>
              <a:rPr lang="en-US" altLang="zh-TW" b="0" i="0" dirty="0">
                <a:effectLst/>
              </a:rPr>
              <a:t>CSV </a:t>
            </a:r>
            <a:r>
              <a:rPr lang="zh-TW" altLang="en-US" b="0" i="0" dirty="0">
                <a:effectLst/>
              </a:rPr>
              <a:t>文件：</a:t>
            </a:r>
            <a:r>
              <a:rPr lang="en-US" altLang="zh-TW" b="0" i="0" dirty="0">
                <a:effectLst/>
              </a:rPr>
              <a:t>“</a:t>
            </a:r>
            <a:r>
              <a:rPr lang="zh-TW" altLang="en-US" b="0" i="0" dirty="0">
                <a:effectLst/>
              </a:rPr>
              <a:t>歷年取締違規分析統計</a:t>
            </a:r>
            <a:r>
              <a:rPr lang="en-US" altLang="zh-TW" b="0" i="0" dirty="0">
                <a:effectLst/>
              </a:rPr>
              <a:t>.csv” </a:t>
            </a:r>
            <a:r>
              <a:rPr lang="zh-TW" altLang="en-US" b="0" i="0" dirty="0">
                <a:effectLst/>
              </a:rPr>
              <a:t>和 </a:t>
            </a:r>
            <a:r>
              <a:rPr lang="en-US" altLang="zh-TW" b="0" i="0" dirty="0">
                <a:effectLst/>
              </a:rPr>
              <a:t>“</a:t>
            </a:r>
            <a:r>
              <a:rPr lang="zh-TW" altLang="en-US" b="0" i="0" dirty="0">
                <a:effectLst/>
              </a:rPr>
              <a:t>國道交通事故百萬車公里統計</a:t>
            </a:r>
            <a:r>
              <a:rPr lang="en-US" altLang="zh-TW" b="0" i="0" dirty="0">
                <a:effectLst/>
              </a:rPr>
              <a:t>.csv”</a:t>
            </a:r>
            <a:r>
              <a:rPr lang="zh-TW" altLang="en-US" b="0" i="0" dirty="0">
                <a:effectLst/>
              </a:rPr>
              <a:t>，並將數據分別存儲在變量 </a:t>
            </a:r>
            <a:r>
              <a:rPr lang="en-US" altLang="zh-TW" b="0" i="0" dirty="0">
                <a:effectLst/>
              </a:rPr>
              <a:t>data </a:t>
            </a:r>
            <a:r>
              <a:rPr lang="zh-TW" altLang="en-US" b="0" i="0" dirty="0">
                <a:effectLst/>
              </a:rPr>
              <a:t>和 </a:t>
            </a:r>
            <a:r>
              <a:rPr lang="en-US" altLang="zh-TW" b="0" i="0" dirty="0">
                <a:effectLst/>
              </a:rPr>
              <a:t>data2 </a:t>
            </a:r>
            <a:r>
              <a:rPr lang="zh-TW" altLang="en-US" b="0" i="0" dirty="0">
                <a:effectLst/>
              </a:rPr>
              <a:t>中。</a:t>
            </a:r>
            <a:endParaRPr lang="en-US" dirty="0"/>
          </a:p>
        </p:txBody>
      </p:sp>
      <p:sp>
        <p:nvSpPr>
          <p:cNvPr id="32" name="文字版面配置區 31">
            <a:extLst>
              <a:ext uri="{FF2B5EF4-FFF2-40B4-BE49-F238E27FC236}">
                <a16:creationId xmlns:a16="http://schemas.microsoft.com/office/drawing/2014/main" id="{14B5D46D-AD32-CFE1-6DE1-D5C3291ADD7A}"/>
              </a:ext>
            </a:extLst>
          </p:cNvPr>
          <p:cNvSpPr>
            <a:spLocks noGrp="1"/>
          </p:cNvSpPr>
          <p:nvPr>
            <p:ph type="body" sz="quarter" idx="3"/>
          </p:nvPr>
        </p:nvSpPr>
        <p:spPr>
          <a:xfrm>
            <a:off x="6344547" y="4407746"/>
            <a:ext cx="5113133" cy="1271694"/>
          </a:xfrm>
        </p:spPr>
        <p:style>
          <a:lnRef idx="3">
            <a:schemeClr val="lt1"/>
          </a:lnRef>
          <a:fillRef idx="1">
            <a:schemeClr val="accent6"/>
          </a:fillRef>
          <a:effectRef idx="1">
            <a:schemeClr val="accent6"/>
          </a:effectRef>
          <a:fontRef idx="minor">
            <a:schemeClr val="lt1"/>
          </a:fontRef>
        </p:style>
        <p:txBody>
          <a:bodyPr/>
          <a:lstStyle/>
          <a:p>
            <a:r>
              <a:rPr lang="zh-TW" altLang="en-US" b="0" i="0" dirty="0">
                <a:effectLst/>
              </a:rPr>
              <a:t>使用 </a:t>
            </a:r>
            <a:r>
              <a:rPr lang="en-US" altLang="zh-TW" b="0" i="0" dirty="0">
                <a:effectLst/>
              </a:rPr>
              <a:t>del</a:t>
            </a:r>
            <a:r>
              <a:rPr lang="zh-TW" altLang="en-US" b="0" i="0" dirty="0">
                <a:effectLst/>
              </a:rPr>
              <a:t> 語法從 </a:t>
            </a:r>
            <a:r>
              <a:rPr lang="en-US" altLang="zh-TW" b="0" i="0" dirty="0">
                <a:effectLst/>
              </a:rPr>
              <a:t>data </a:t>
            </a:r>
            <a:r>
              <a:rPr lang="en-US" altLang="zh-TW" b="0" i="0" dirty="0" err="1">
                <a:effectLst/>
              </a:rPr>
              <a:t>DataFrame</a:t>
            </a:r>
            <a:r>
              <a:rPr lang="en-US" altLang="zh-TW" b="0" i="0" dirty="0">
                <a:effectLst/>
              </a:rPr>
              <a:t> </a:t>
            </a:r>
            <a:r>
              <a:rPr lang="zh-TW" altLang="en-US" b="0" i="0" dirty="0">
                <a:effectLst/>
              </a:rPr>
              <a:t>中刪除幾個不需要的列</a:t>
            </a:r>
            <a:endParaRPr lang="zh-TW" altLang="en-US" dirty="0"/>
          </a:p>
        </p:txBody>
      </p:sp>
      <p:sp>
        <p:nvSpPr>
          <p:cNvPr id="3" name="投影片編號版面配置區 2">
            <a:extLst>
              <a:ext uri="{FF2B5EF4-FFF2-40B4-BE49-F238E27FC236}">
                <a16:creationId xmlns:a16="http://schemas.microsoft.com/office/drawing/2014/main" id="{7736C8D5-BD29-9542-2252-C350C8F7648E}"/>
              </a:ext>
            </a:extLst>
          </p:cNvPr>
          <p:cNvSpPr>
            <a:spLocks noGrp="1"/>
          </p:cNvSpPr>
          <p:nvPr>
            <p:ph type="sldNum" sz="quarter" idx="12"/>
          </p:nvPr>
        </p:nvSpPr>
        <p:spPr/>
        <p:txBody>
          <a:bodyPr anchor="ctr">
            <a:normAutofit/>
          </a:bodyPr>
          <a:lstStyle/>
          <a:p>
            <a:pPr>
              <a:spcAft>
                <a:spcPts val="600"/>
              </a:spcAft>
            </a:pPr>
            <a:fld id="{8C2E478F-E849-4A8C-AF1F-CBCC78A7CBFA}" type="slidenum">
              <a:rPr lang="en-US" altLang="zh-TW" noProof="0" smtClean="0"/>
              <a:pPr>
                <a:spcAft>
                  <a:spcPts val="600"/>
                </a:spcAft>
              </a:pPr>
              <a:t>8</a:t>
            </a:fld>
            <a:endParaRPr lang="zh-TW" altLang="en-US" noProof="0"/>
          </a:p>
        </p:txBody>
      </p:sp>
    </p:spTree>
    <p:extLst>
      <p:ext uri="{BB962C8B-B14F-4D97-AF65-F5344CB8AC3E}">
        <p14:creationId xmlns:p14="http://schemas.microsoft.com/office/powerpoint/2010/main" val="3245731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圖片版面配置區 42">
            <a:extLst>
              <a:ext uri="{FF2B5EF4-FFF2-40B4-BE49-F238E27FC236}">
                <a16:creationId xmlns:a16="http://schemas.microsoft.com/office/drawing/2014/main" id="{99938087-223A-0C4A-25E7-6A27B4C9289A}"/>
              </a:ext>
            </a:extLst>
          </p:cNvPr>
          <p:cNvPicPr>
            <a:picLocks noGrp="1" noChangeAspect="1"/>
          </p:cNvPicPr>
          <p:nvPr>
            <p:ph type="pic" sz="quarter" idx="11"/>
          </p:nvPr>
        </p:nvPicPr>
        <p:blipFill rotWithShape="1">
          <a:blip r:embed="rId2"/>
          <a:srcRect t="-176152" b="-176152"/>
          <a:stretch/>
        </p:blipFill>
        <p:spPr>
          <a:xfrm>
            <a:off x="930593" y="2977378"/>
            <a:ext cx="4690428" cy="3175571"/>
          </a:xfrm>
        </p:spPr>
      </p:pic>
      <p:sp>
        <p:nvSpPr>
          <p:cNvPr id="19" name="Content Placeholder 4">
            <a:extLst>
              <a:ext uri="{FF2B5EF4-FFF2-40B4-BE49-F238E27FC236}">
                <a16:creationId xmlns:a16="http://schemas.microsoft.com/office/drawing/2014/main" id="{F4DF77E5-5D5B-FD1C-5AD6-2C11F26AF625}"/>
              </a:ext>
            </a:extLst>
          </p:cNvPr>
          <p:cNvSpPr>
            <a:spLocks noGrp="1"/>
          </p:cNvSpPr>
          <p:nvPr>
            <p:ph type="body" idx="1"/>
          </p:nvPr>
        </p:nvSpPr>
        <p:spPr>
          <a:xfrm>
            <a:off x="910908" y="2203410"/>
            <a:ext cx="4270691" cy="1713504"/>
          </a:xfrm>
        </p:spPr>
        <p:style>
          <a:lnRef idx="3">
            <a:schemeClr val="lt1"/>
          </a:lnRef>
          <a:fillRef idx="1">
            <a:schemeClr val="accent1"/>
          </a:fillRef>
          <a:effectRef idx="1">
            <a:schemeClr val="accent1"/>
          </a:effectRef>
          <a:fontRef idx="minor">
            <a:schemeClr val="lt1"/>
          </a:fontRef>
        </p:style>
        <p:txBody>
          <a:bodyPr/>
          <a:lstStyle/>
          <a:p>
            <a:r>
              <a:rPr lang="zh-TW" altLang="en-US" i="0" dirty="0">
                <a:effectLst/>
              </a:rPr>
              <a:t>使用 </a:t>
            </a:r>
            <a:r>
              <a:rPr lang="en-US" altLang="zh-TW" i="0" dirty="0">
                <a:effectLst/>
              </a:rPr>
              <a:t>del</a:t>
            </a:r>
            <a:r>
              <a:rPr lang="zh-TW" altLang="en-US" i="0" dirty="0">
                <a:effectLst/>
              </a:rPr>
              <a:t> 語法從 </a:t>
            </a:r>
            <a:r>
              <a:rPr lang="en-US" altLang="zh-TW" i="0" dirty="0">
                <a:effectLst/>
              </a:rPr>
              <a:t>data2 </a:t>
            </a:r>
            <a:r>
              <a:rPr lang="en-US" altLang="zh-TW" i="0" dirty="0" err="1">
                <a:effectLst/>
              </a:rPr>
              <a:t>DataFrame</a:t>
            </a:r>
            <a:r>
              <a:rPr lang="en-US" altLang="zh-TW" i="0" dirty="0">
                <a:effectLst/>
              </a:rPr>
              <a:t> </a:t>
            </a:r>
            <a:r>
              <a:rPr lang="zh-TW" altLang="en-US" i="0" dirty="0">
                <a:effectLst/>
              </a:rPr>
              <a:t>中刪除幾個不需要的列</a:t>
            </a:r>
            <a:endParaRPr lang="zh-TW" altLang="en-US" dirty="0"/>
          </a:p>
        </p:txBody>
      </p:sp>
      <p:sp>
        <p:nvSpPr>
          <p:cNvPr id="32" name="文字版面配置區 31">
            <a:extLst>
              <a:ext uri="{FF2B5EF4-FFF2-40B4-BE49-F238E27FC236}">
                <a16:creationId xmlns:a16="http://schemas.microsoft.com/office/drawing/2014/main" id="{14B5D46D-AD32-CFE1-6DE1-D5C3291ADD7A}"/>
              </a:ext>
            </a:extLst>
          </p:cNvPr>
          <p:cNvSpPr>
            <a:spLocks noGrp="1"/>
          </p:cNvSpPr>
          <p:nvPr>
            <p:ph type="body" sz="quarter" idx="3"/>
          </p:nvPr>
        </p:nvSpPr>
        <p:spPr>
          <a:xfrm>
            <a:off x="924561" y="4947277"/>
            <a:ext cx="4690428" cy="1713504"/>
          </a:xfrm>
          <a:solidFill>
            <a:schemeClr val="accent2">
              <a:lumMod val="75000"/>
            </a:schemeClr>
          </a:solidFill>
        </p:spPr>
        <p:style>
          <a:lnRef idx="2">
            <a:schemeClr val="accent2"/>
          </a:lnRef>
          <a:fillRef idx="1">
            <a:schemeClr val="lt1"/>
          </a:fillRef>
          <a:effectRef idx="0">
            <a:schemeClr val="accent2"/>
          </a:effectRef>
          <a:fontRef idx="minor">
            <a:schemeClr val="dk1"/>
          </a:fontRef>
        </p:style>
        <p:txBody>
          <a:bodyPr/>
          <a:lstStyle/>
          <a:p>
            <a:r>
              <a:rPr lang="zh-TW" altLang="en-US" b="0" i="0" dirty="0">
                <a:effectLst/>
              </a:rPr>
              <a:t>將</a:t>
            </a:r>
            <a:r>
              <a:rPr lang="en-US" altLang="zh-TW" b="0" i="0" dirty="0">
                <a:effectLst/>
              </a:rPr>
              <a:t>data2 </a:t>
            </a:r>
            <a:r>
              <a:rPr lang="zh-TW" altLang="en-US" b="0" i="0" dirty="0">
                <a:effectLst/>
              </a:rPr>
              <a:t>中的</a:t>
            </a:r>
            <a:r>
              <a:rPr lang="zh-TW" altLang="en-US" dirty="0"/>
              <a:t>發生件數列更名為事故發生件數並將舊有的發生件數列刪除</a:t>
            </a:r>
          </a:p>
        </p:txBody>
      </p:sp>
      <p:sp>
        <p:nvSpPr>
          <p:cNvPr id="3" name="投影片編號版面配置區 2">
            <a:extLst>
              <a:ext uri="{FF2B5EF4-FFF2-40B4-BE49-F238E27FC236}">
                <a16:creationId xmlns:a16="http://schemas.microsoft.com/office/drawing/2014/main" id="{7736C8D5-BD29-9542-2252-C350C8F7648E}"/>
              </a:ext>
            </a:extLst>
          </p:cNvPr>
          <p:cNvSpPr>
            <a:spLocks noGrp="1"/>
          </p:cNvSpPr>
          <p:nvPr>
            <p:ph type="sldNum" sz="quarter" idx="12"/>
          </p:nvPr>
        </p:nvSpPr>
        <p:spPr/>
        <p:txBody>
          <a:bodyPr anchor="ctr">
            <a:normAutofit/>
          </a:bodyPr>
          <a:lstStyle/>
          <a:p>
            <a:pPr>
              <a:spcAft>
                <a:spcPts val="600"/>
              </a:spcAft>
            </a:pPr>
            <a:fld id="{8C2E478F-E849-4A8C-AF1F-CBCC78A7CBFA}" type="slidenum">
              <a:rPr lang="en-US" altLang="zh-TW" noProof="0" smtClean="0"/>
              <a:pPr>
                <a:spcAft>
                  <a:spcPts val="600"/>
                </a:spcAft>
              </a:pPr>
              <a:t>9</a:t>
            </a:fld>
            <a:endParaRPr lang="zh-TW" altLang="en-US" noProof="0"/>
          </a:p>
        </p:txBody>
      </p:sp>
      <p:pic>
        <p:nvPicPr>
          <p:cNvPr id="6" name="圖片版面配置區 5" descr="一張含有 文字 的圖片&#10;&#10;自動產生的描述">
            <a:extLst>
              <a:ext uri="{FF2B5EF4-FFF2-40B4-BE49-F238E27FC236}">
                <a16:creationId xmlns:a16="http://schemas.microsoft.com/office/drawing/2014/main" id="{19CE49DE-F49F-E648-352D-CA091C7E45FA}"/>
              </a:ext>
            </a:extLst>
          </p:cNvPr>
          <p:cNvPicPr>
            <a:picLocks noGrp="1" noChangeAspect="1"/>
          </p:cNvPicPr>
          <p:nvPr>
            <p:ph type="pic" sz="quarter" idx="10"/>
          </p:nvPr>
        </p:nvPicPr>
        <p:blipFill rotWithShape="1">
          <a:blip r:embed="rId3"/>
          <a:srcRect l="-10832" t="-374" r="-10681" b="374"/>
          <a:stretch/>
        </p:blipFill>
        <p:spPr>
          <a:xfrm>
            <a:off x="464821" y="311110"/>
            <a:ext cx="5156200" cy="1892300"/>
          </a:xfrm>
        </p:spPr>
      </p:pic>
      <p:pic>
        <p:nvPicPr>
          <p:cNvPr id="8" name="圖片 7" descr="一張含有 文字 的圖片&#10;&#10;自動產生的描述">
            <a:extLst>
              <a:ext uri="{FF2B5EF4-FFF2-40B4-BE49-F238E27FC236}">
                <a16:creationId xmlns:a16="http://schemas.microsoft.com/office/drawing/2014/main" id="{0213AB52-0C3B-EEBD-E662-2B1698B9ED5B}"/>
              </a:ext>
            </a:extLst>
          </p:cNvPr>
          <p:cNvPicPr>
            <a:picLocks noChangeAspect="1"/>
          </p:cNvPicPr>
          <p:nvPr/>
        </p:nvPicPr>
        <p:blipFill>
          <a:blip r:embed="rId4"/>
          <a:stretch>
            <a:fillRect/>
          </a:stretch>
        </p:blipFill>
        <p:spPr>
          <a:xfrm>
            <a:off x="5946113" y="2286194"/>
            <a:ext cx="5825130" cy="773968"/>
          </a:xfrm>
          <a:prstGeom prst="rect">
            <a:avLst/>
          </a:prstGeom>
        </p:spPr>
      </p:pic>
      <p:sp>
        <p:nvSpPr>
          <p:cNvPr id="10" name="文字方塊 9">
            <a:extLst>
              <a:ext uri="{FF2B5EF4-FFF2-40B4-BE49-F238E27FC236}">
                <a16:creationId xmlns:a16="http://schemas.microsoft.com/office/drawing/2014/main" id="{82D2349B-A9C5-0816-FFBB-CDBE51A7F341}"/>
              </a:ext>
            </a:extLst>
          </p:cNvPr>
          <p:cNvSpPr txBox="1"/>
          <p:nvPr/>
        </p:nvSpPr>
        <p:spPr>
          <a:xfrm>
            <a:off x="5946113" y="3153180"/>
            <a:ext cx="5846361" cy="1569660"/>
          </a:xfrm>
          <a:prstGeom prst="rect">
            <a:avLst/>
          </a:prstGeom>
          <a:solidFill>
            <a:schemeClr val="accent3">
              <a:lumMod val="50000"/>
            </a:schemeClr>
          </a:solidFill>
          <a:ln>
            <a:solidFill>
              <a:schemeClr val="accent4">
                <a:lumMod val="75000"/>
              </a:schemeClr>
            </a:solidFill>
          </a:ln>
        </p:spPr>
        <p:txBody>
          <a:bodyPr wrap="square" rtlCol="0">
            <a:spAutoFit/>
          </a:bodyPr>
          <a:lstStyle/>
          <a:p>
            <a:r>
              <a:rPr lang="zh-TW" altLang="en-US" sz="2400" b="0" i="0" dirty="0">
                <a:solidFill>
                  <a:schemeClr val="bg1"/>
                </a:solidFill>
                <a:effectLst/>
                <a:latin typeface="Microsoft JhengHei UI" panose="020B0604030504040204" pitchFamily="34" charset="-120"/>
                <a:ea typeface="Microsoft JhengHei UI" panose="020B0604030504040204" pitchFamily="34" charset="-120"/>
              </a:rPr>
              <a:t>將 </a:t>
            </a:r>
            <a:r>
              <a:rPr lang="en-US" altLang="zh-TW" sz="2400" b="0" i="0" dirty="0">
                <a:solidFill>
                  <a:schemeClr val="bg1"/>
                </a:solidFill>
                <a:effectLst/>
                <a:latin typeface="Microsoft JhengHei UI" panose="020B0604030504040204" pitchFamily="34" charset="-120"/>
                <a:ea typeface="Microsoft JhengHei UI" panose="020B0604030504040204" pitchFamily="34" charset="-120"/>
              </a:rPr>
              <a:t>data </a:t>
            </a:r>
            <a:r>
              <a:rPr lang="en-US" altLang="zh-TW" sz="2400" b="0" i="0" dirty="0" err="1">
                <a:solidFill>
                  <a:schemeClr val="bg1"/>
                </a:solidFill>
                <a:effectLst/>
                <a:latin typeface="Microsoft JhengHei UI" panose="020B0604030504040204" pitchFamily="34" charset="-120"/>
                <a:ea typeface="Microsoft JhengHei UI" panose="020B0604030504040204" pitchFamily="34" charset="-120"/>
              </a:rPr>
              <a:t>DataFrame</a:t>
            </a:r>
            <a:r>
              <a:rPr lang="en-US" altLang="zh-TW" sz="2400" b="0" i="0" dirty="0">
                <a:solidFill>
                  <a:schemeClr val="bg1"/>
                </a:solidFill>
                <a:effectLst/>
                <a:latin typeface="Microsoft JhengHei UI" panose="020B0604030504040204" pitchFamily="34" charset="-120"/>
                <a:ea typeface="Microsoft JhengHei UI" panose="020B0604030504040204" pitchFamily="34" charset="-120"/>
              </a:rPr>
              <a:t> </a:t>
            </a:r>
            <a:r>
              <a:rPr lang="zh-TW" altLang="en-US" sz="2400" b="0" i="0" dirty="0">
                <a:solidFill>
                  <a:schemeClr val="bg1"/>
                </a:solidFill>
                <a:effectLst/>
                <a:latin typeface="Microsoft JhengHei UI" panose="020B0604030504040204" pitchFamily="34" charset="-120"/>
                <a:ea typeface="Microsoft JhengHei UI" panose="020B0604030504040204" pitchFamily="34" charset="-120"/>
              </a:rPr>
              <a:t>中 </a:t>
            </a:r>
            <a:r>
              <a:rPr lang="en-US" altLang="zh-TW" sz="2400" b="0" i="0" dirty="0">
                <a:solidFill>
                  <a:schemeClr val="bg1"/>
                </a:solidFill>
                <a:effectLst/>
                <a:latin typeface="Microsoft JhengHei UI" panose="020B0604030504040204" pitchFamily="34" charset="-120"/>
                <a:ea typeface="Microsoft JhengHei UI" panose="020B0604030504040204" pitchFamily="34" charset="-120"/>
              </a:rPr>
              <a:t>“</a:t>
            </a:r>
            <a:r>
              <a:rPr lang="zh-TW" altLang="en-US" sz="2400" b="0" i="0" dirty="0">
                <a:solidFill>
                  <a:schemeClr val="bg1"/>
                </a:solidFill>
                <a:effectLst/>
                <a:latin typeface="Microsoft JhengHei UI" panose="020B0604030504040204" pitchFamily="34" charset="-120"/>
                <a:ea typeface="Microsoft JhengHei UI" panose="020B0604030504040204" pitchFamily="34" charset="-120"/>
              </a:rPr>
              <a:t>合計取締數</a:t>
            </a:r>
            <a:r>
              <a:rPr lang="en-US" altLang="zh-TW" sz="2400" b="0" i="0" dirty="0">
                <a:solidFill>
                  <a:schemeClr val="bg1"/>
                </a:solidFill>
                <a:effectLst/>
                <a:latin typeface="Microsoft JhengHei UI" panose="020B0604030504040204" pitchFamily="34" charset="-120"/>
                <a:ea typeface="Microsoft JhengHei UI" panose="020B0604030504040204" pitchFamily="34" charset="-120"/>
              </a:rPr>
              <a:t>” </a:t>
            </a:r>
            <a:r>
              <a:rPr lang="zh-TW" altLang="en-US" sz="2400" b="0" i="0" dirty="0">
                <a:solidFill>
                  <a:schemeClr val="bg1"/>
                </a:solidFill>
                <a:effectLst/>
                <a:latin typeface="Microsoft JhengHei UI" panose="020B0604030504040204" pitchFamily="34" charset="-120"/>
                <a:ea typeface="Microsoft JhengHei UI" panose="020B0604030504040204" pitchFamily="34" charset="-120"/>
              </a:rPr>
              <a:t>列的數據除以 </a:t>
            </a:r>
            <a:r>
              <a:rPr lang="en-US" altLang="zh-TW" sz="2400" b="0" i="0" dirty="0">
                <a:solidFill>
                  <a:schemeClr val="bg1"/>
                </a:solidFill>
                <a:effectLst/>
                <a:latin typeface="Microsoft JhengHei UI" panose="020B0604030504040204" pitchFamily="34" charset="-120"/>
                <a:ea typeface="Microsoft JhengHei UI" panose="020B0604030504040204" pitchFamily="34" charset="-120"/>
              </a:rPr>
              <a:t>10000</a:t>
            </a:r>
            <a:r>
              <a:rPr lang="zh-TW" altLang="en-US" sz="2400" b="0" i="0" dirty="0">
                <a:solidFill>
                  <a:schemeClr val="bg1"/>
                </a:solidFill>
                <a:effectLst/>
                <a:latin typeface="Microsoft JhengHei UI" panose="020B0604030504040204" pitchFamily="34" charset="-120"/>
                <a:ea typeface="Microsoft JhengHei UI" panose="020B0604030504040204" pitchFamily="34" charset="-120"/>
              </a:rPr>
              <a:t>，並將結果存儲在一個名為 </a:t>
            </a:r>
            <a:r>
              <a:rPr lang="en-US" altLang="zh-TW" sz="2400" b="0" i="0" dirty="0">
                <a:solidFill>
                  <a:schemeClr val="bg1"/>
                </a:solidFill>
                <a:effectLst/>
                <a:latin typeface="Microsoft JhengHei UI" panose="020B0604030504040204" pitchFamily="34" charset="-120"/>
                <a:ea typeface="Microsoft JhengHei UI" panose="020B0604030504040204" pitchFamily="34" charset="-120"/>
              </a:rPr>
              <a:t>“</a:t>
            </a:r>
            <a:r>
              <a:rPr lang="zh-TW" altLang="en-US" sz="2400" b="0" i="0" dirty="0">
                <a:solidFill>
                  <a:schemeClr val="bg1"/>
                </a:solidFill>
                <a:effectLst/>
                <a:latin typeface="Microsoft JhengHei UI" panose="020B0604030504040204" pitchFamily="34" charset="-120"/>
                <a:ea typeface="Microsoft JhengHei UI" panose="020B0604030504040204" pitchFamily="34" charset="-120"/>
              </a:rPr>
              <a:t>合計取締數</a:t>
            </a:r>
            <a:r>
              <a:rPr lang="en-US" altLang="zh-TW" sz="2400" b="0" i="0" dirty="0">
                <a:solidFill>
                  <a:schemeClr val="bg1"/>
                </a:solidFill>
                <a:effectLst/>
                <a:latin typeface="Microsoft JhengHei UI" panose="020B0604030504040204" pitchFamily="34" charset="-120"/>
                <a:ea typeface="Microsoft JhengHei UI" panose="020B0604030504040204" pitchFamily="34" charset="-120"/>
              </a:rPr>
              <a:t>/10000” </a:t>
            </a:r>
            <a:r>
              <a:rPr lang="zh-TW" altLang="en-US" sz="2400" b="0" i="0" dirty="0">
                <a:solidFill>
                  <a:schemeClr val="bg1"/>
                </a:solidFill>
                <a:effectLst/>
                <a:latin typeface="Microsoft JhengHei UI" panose="020B0604030504040204" pitchFamily="34" charset="-120"/>
                <a:ea typeface="Microsoft JhengHei UI" panose="020B0604030504040204" pitchFamily="34" charset="-120"/>
              </a:rPr>
              <a:t>的新列中後</a:t>
            </a:r>
            <a:r>
              <a:rPr lang="zh-TW" altLang="en-US" sz="2400" dirty="0">
                <a:solidFill>
                  <a:schemeClr val="bg1"/>
                </a:solidFill>
                <a:latin typeface="Microsoft JhengHei UI" panose="020B0604030504040204" pitchFamily="34" charset="-120"/>
                <a:ea typeface="Microsoft JhengHei UI" panose="020B0604030504040204" pitchFamily="34" charset="-120"/>
              </a:rPr>
              <a:t>將舊有的</a:t>
            </a:r>
            <a:r>
              <a:rPr lang="zh-TW" altLang="en-US" sz="2400" b="0" i="0" dirty="0">
                <a:solidFill>
                  <a:schemeClr val="bg1"/>
                </a:solidFill>
                <a:effectLst/>
                <a:latin typeface="Microsoft JhengHei UI" panose="020B0604030504040204" pitchFamily="34" charset="-120"/>
                <a:ea typeface="Microsoft JhengHei UI" panose="020B0604030504040204" pitchFamily="34" charset="-120"/>
              </a:rPr>
              <a:t>合計取締數</a:t>
            </a:r>
            <a:r>
              <a:rPr lang="zh-TW" altLang="en-US" sz="2400" dirty="0">
                <a:solidFill>
                  <a:schemeClr val="bg1"/>
                </a:solidFill>
                <a:latin typeface="Microsoft JhengHei UI" panose="020B0604030504040204" pitchFamily="34" charset="-120"/>
                <a:ea typeface="Microsoft JhengHei UI" panose="020B0604030504040204" pitchFamily="34" charset="-120"/>
              </a:rPr>
              <a:t>列刪除</a:t>
            </a:r>
          </a:p>
        </p:txBody>
      </p:sp>
    </p:spTree>
    <p:extLst>
      <p:ext uri="{BB962C8B-B14F-4D97-AF65-F5344CB8AC3E}">
        <p14:creationId xmlns:p14="http://schemas.microsoft.com/office/powerpoint/2010/main" val="1329078088"/>
      </p:ext>
    </p:extLst>
  </p:cSld>
  <p:clrMapOvr>
    <a:masterClrMapping/>
  </p:clrMapOvr>
</p:sld>
</file>

<file path=ppt/theme/theme1.xml><?xml version="1.0" encoding="utf-8"?>
<a:theme xmlns:a="http://schemas.openxmlformats.org/drawingml/2006/main" name="Office 佈景主題">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0139345_TF55661986_Win32" id="{F2053545-95AB-4321-ABA5-FB93F3F3A557}" vid="{11143FFB-B9F2-43EE-94EC-75054182FEFB}"/>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aa4639a2-df53-4006-9c74-13f01b076e08" xsi:nil="true"/>
    <_activity xmlns="aa4639a2-df53-4006-9c74-13f01b076e0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文件" ma:contentTypeID="0x010100805A0FE5BBB6D8488DBA938F2CCA5A7E" ma:contentTypeVersion="16" ma:contentTypeDescription="建立新的文件。" ma:contentTypeScope="" ma:versionID="25e6853e4dea4749bb3c46594cdaf746">
  <xsd:schema xmlns:xsd="http://www.w3.org/2001/XMLSchema" xmlns:xs="http://www.w3.org/2001/XMLSchema" xmlns:p="http://schemas.microsoft.com/office/2006/metadata/properties" xmlns:ns3="aa4639a2-df53-4006-9c74-13f01b076e08" xmlns:ns4="21f3f83e-f42d-4a9b-be52-9f1b1ac46869" targetNamespace="http://schemas.microsoft.com/office/2006/metadata/properties" ma:root="true" ma:fieldsID="1f90b660089368dd757511f98b9932c3" ns3:_="" ns4:_="">
    <xsd:import namespace="aa4639a2-df53-4006-9c74-13f01b076e08"/>
    <xsd:import namespace="21f3f83e-f42d-4a9b-be52-9f1b1ac46869"/>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Location" minOccurs="0"/>
                <xsd:element ref="ns3:MediaLengthInSeconds" minOccurs="0"/>
                <xsd:element ref="ns4:SharedWithUsers" minOccurs="0"/>
                <xsd:element ref="ns4:SharedWithDetails" minOccurs="0"/>
                <xsd:element ref="ns4:SharingHintHash" minOccurs="0"/>
                <xsd:element ref="ns3:MediaServiceSearchPropertie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4639a2-df53-4006-9c74-13f01b076e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MediaServiceSearchProperties" ma:index="22" nillable="true" ma:displayName="MediaServiceSearchProperties" ma:hidden="true" ma:internalName="MediaServiceSearchProperties" ma:readOnly="true">
      <xsd:simpleType>
        <xsd:restriction base="dms:Note"/>
      </xsd:simpleType>
    </xsd:element>
    <xsd:element name="_activity" ma:index="23"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1f3f83e-f42d-4a9b-be52-9f1b1ac46869" elementFormDefault="qualified">
    <xsd:import namespace="http://schemas.microsoft.com/office/2006/documentManagement/types"/>
    <xsd:import namespace="http://schemas.microsoft.com/office/infopath/2007/PartnerControls"/>
    <xsd:element name="SharedWithUsers" ma:index="19" nillable="true" ma:displayName="共用對象:"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共用詳細資料" ma:internalName="SharedWithDetails" ma:readOnly="true">
      <xsd:simpleType>
        <xsd:restriction base="dms:Note">
          <xsd:maxLength value="255"/>
        </xsd:restriction>
      </xsd:simpleType>
    </xsd:element>
    <xsd:element name="SharingHintHash" ma:index="21" nillable="true" ma:displayName="共用提示雜湊"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D9F223-918A-45AF-9B53-56AB9E5E2182}">
  <ds:schemaRefs>
    <ds:schemaRef ds:uri="http://purl.org/dc/terms/"/>
    <ds:schemaRef ds:uri="21f3f83e-f42d-4a9b-be52-9f1b1ac46869"/>
    <ds:schemaRef ds:uri="http://purl.org/dc/elements/1.1/"/>
    <ds:schemaRef ds:uri="aa4639a2-df53-4006-9c74-13f01b076e08"/>
    <ds:schemaRef ds:uri="http://www.w3.org/XML/1998/namespace"/>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3.xml><?xml version="1.0" encoding="utf-8"?>
<ds:datastoreItem xmlns:ds="http://schemas.openxmlformats.org/officeDocument/2006/customXml" ds:itemID="{E5E68712-E19D-4F4C-877F-CC684323D1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a4639a2-df53-4006-9c74-13f01b076e08"/>
    <ds:schemaRef ds:uri="21f3f83e-f42d-4a9b-be52-9f1b1ac468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{62B2E153-F1A5-4FBF-B0EA-F41EB75361EA}tf55661986_win32</Template>
  <TotalTime>230</TotalTime>
  <Words>669</Words>
  <Application>Microsoft Office PowerPoint</Application>
  <PresentationFormat>寬螢幕</PresentationFormat>
  <Paragraphs>63</Paragraphs>
  <Slides>14</Slides>
  <Notes>5</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14</vt:i4>
      </vt:variant>
    </vt:vector>
  </HeadingPairs>
  <TitlesOfParts>
    <vt:vector size="19" baseType="lpstr">
      <vt:lpstr>Microsoft JhengHei UI</vt:lpstr>
      <vt:lpstr>Microsoft JhengHei UI Light</vt:lpstr>
      <vt:lpstr>Arial</vt:lpstr>
      <vt:lpstr>Wingdings</vt:lpstr>
      <vt:lpstr>Office 佈景主題</vt:lpstr>
      <vt:lpstr>大數據分析期末報告</vt:lpstr>
      <vt:lpstr>內容</vt:lpstr>
      <vt:lpstr>問題</vt:lpstr>
      <vt:lpstr>資料</vt:lpstr>
      <vt:lpstr>國道交通事故百萬車公里統計</vt:lpstr>
      <vt:lpstr>歷年取締違規分析統計</vt:lpstr>
      <vt:lpstr>程式</vt:lpstr>
      <vt:lpstr>PowerPoint 簡報</vt:lpstr>
      <vt:lpstr>PowerPoint 簡報</vt:lpstr>
      <vt:lpstr>PowerPoint 簡報</vt:lpstr>
      <vt:lpstr>PowerPoint 簡報</vt:lpstr>
      <vt:lpstr>結果(圖表) </vt:lpstr>
      <vt:lpstr>PowerPoint 簡報</vt:lpstr>
      <vt:lpstr>謝謝各位的聆聽</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大數據分析期末報告</dc:title>
  <dc:creator>陳均葦</dc:creator>
  <cp:lastModifiedBy>陳均葦</cp:lastModifiedBy>
  <cp:revision>18</cp:revision>
  <dcterms:created xsi:type="dcterms:W3CDTF">2022-12-13T15:49:53Z</dcterms:created>
  <dcterms:modified xsi:type="dcterms:W3CDTF">2022-12-20T06:05:45Z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0x010100805A0FE5BBB6D8488DBA938F2CCA5A7E</vt:lpwstr>
  </property>
</Properties>
</file>