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202729"/>
        </a:fontRef>
        <a:srgbClr val="2027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CD"/>
          </a:solidFill>
        </a:fill>
      </a:tcStyle>
    </a:wholeTbl>
    <a:band2H>
      <a:tcTxStyle b="def" i="def"/>
      <a:tcStyle>
        <a:tcBdr/>
        <a:fill>
          <a:solidFill>
            <a:srgbClr val="E7E7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202729"/>
        </a:fontRef>
        <a:srgbClr val="2027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02729"/>
        </a:fontRef>
        <a:srgbClr val="2027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AD5"/>
          </a:solidFill>
        </a:fill>
      </a:tcStyle>
    </a:wholeTbl>
    <a:band2H>
      <a:tcTxStyle b="def" i="def"/>
      <a:tcStyle>
        <a:tcBdr/>
        <a:fill>
          <a:solidFill>
            <a:srgbClr val="FFFCE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02729"/>
        </a:fontRef>
        <a:srgbClr val="2027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02729"/>
        </a:fontRef>
        <a:srgbClr val="2027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02729"/>
              </a:solidFill>
              <a:prstDash val="solid"/>
              <a:round/>
            </a:ln>
          </a:top>
          <a:bottom>
            <a:ln w="254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02729"/>
              </a:solidFill>
              <a:prstDash val="solid"/>
              <a:round/>
            </a:ln>
          </a:top>
          <a:bottom>
            <a:ln w="254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02729"/>
        </a:fontRef>
        <a:srgbClr val="2027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0272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0272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0272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02729"/>
        </a:fontRef>
        <a:srgbClr val="202729"/>
      </a:tcTxStyle>
      <a:tcStyle>
        <a:tcBdr>
          <a:left>
            <a:ln w="12700" cap="flat">
              <a:solidFill>
                <a:srgbClr val="202729"/>
              </a:solidFill>
              <a:prstDash val="solid"/>
              <a:round/>
            </a:ln>
          </a:left>
          <a:right>
            <a:ln w="12700" cap="flat">
              <a:solidFill>
                <a:srgbClr val="202729"/>
              </a:solidFill>
              <a:prstDash val="solid"/>
              <a:round/>
            </a:ln>
          </a:right>
          <a:top>
            <a:ln w="12700" cap="flat">
              <a:solidFill>
                <a:srgbClr val="202729"/>
              </a:solidFill>
              <a:prstDash val="solid"/>
              <a:round/>
            </a:ln>
          </a:top>
          <a:bottom>
            <a:ln w="127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solidFill>
                <a:srgbClr val="202729"/>
              </a:solidFill>
              <a:prstDash val="solid"/>
              <a:round/>
            </a:ln>
          </a:insideH>
          <a:insideV>
            <a:ln w="12700" cap="flat">
              <a:solidFill>
                <a:srgbClr val="202729"/>
              </a:solidFill>
              <a:prstDash val="solid"/>
              <a:round/>
            </a:ln>
          </a:insideV>
        </a:tcBdr>
        <a:fill>
          <a:solidFill>
            <a:srgbClr val="2027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02729"/>
        </a:fontRef>
        <a:srgbClr val="202729"/>
      </a:tcTxStyle>
      <a:tcStyle>
        <a:tcBdr>
          <a:left>
            <a:ln w="12700" cap="flat">
              <a:solidFill>
                <a:srgbClr val="202729"/>
              </a:solidFill>
              <a:prstDash val="solid"/>
              <a:round/>
            </a:ln>
          </a:left>
          <a:right>
            <a:ln w="12700" cap="flat">
              <a:solidFill>
                <a:srgbClr val="202729"/>
              </a:solidFill>
              <a:prstDash val="solid"/>
              <a:round/>
            </a:ln>
          </a:right>
          <a:top>
            <a:ln w="12700" cap="flat">
              <a:solidFill>
                <a:srgbClr val="202729"/>
              </a:solidFill>
              <a:prstDash val="solid"/>
              <a:round/>
            </a:ln>
          </a:top>
          <a:bottom>
            <a:ln w="127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solidFill>
                <a:srgbClr val="202729"/>
              </a:solidFill>
              <a:prstDash val="solid"/>
              <a:round/>
            </a:ln>
          </a:insideH>
          <a:insideV>
            <a:ln w="12700" cap="flat">
              <a:solidFill>
                <a:srgbClr val="202729"/>
              </a:solidFill>
              <a:prstDash val="solid"/>
              <a:round/>
            </a:ln>
          </a:insideV>
        </a:tcBdr>
        <a:fill>
          <a:solidFill>
            <a:srgbClr val="202729">
              <a:alpha val="20000"/>
            </a:srgbClr>
          </a:solidFill>
        </a:fill>
      </a:tcStyle>
    </a:firstCol>
    <a:lastRow>
      <a:tcTxStyle b="on" i="off">
        <a:fontRef idx="minor">
          <a:srgbClr val="202729"/>
        </a:fontRef>
        <a:srgbClr val="202729"/>
      </a:tcTxStyle>
      <a:tcStyle>
        <a:tcBdr>
          <a:left>
            <a:ln w="12700" cap="flat">
              <a:solidFill>
                <a:srgbClr val="202729"/>
              </a:solidFill>
              <a:prstDash val="solid"/>
              <a:round/>
            </a:ln>
          </a:left>
          <a:right>
            <a:ln w="12700" cap="flat">
              <a:solidFill>
                <a:srgbClr val="202729"/>
              </a:solidFill>
              <a:prstDash val="solid"/>
              <a:round/>
            </a:ln>
          </a:right>
          <a:top>
            <a:ln w="50800" cap="flat">
              <a:solidFill>
                <a:srgbClr val="202729"/>
              </a:solidFill>
              <a:prstDash val="solid"/>
              <a:round/>
            </a:ln>
          </a:top>
          <a:bottom>
            <a:ln w="127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solidFill>
                <a:srgbClr val="202729"/>
              </a:solidFill>
              <a:prstDash val="solid"/>
              <a:round/>
            </a:ln>
          </a:insideH>
          <a:insideV>
            <a:ln w="12700" cap="flat">
              <a:solidFill>
                <a:srgbClr val="2027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202729"/>
        </a:fontRef>
        <a:srgbClr val="202729"/>
      </a:tcTxStyle>
      <a:tcStyle>
        <a:tcBdr>
          <a:left>
            <a:ln w="12700" cap="flat">
              <a:solidFill>
                <a:srgbClr val="202729"/>
              </a:solidFill>
              <a:prstDash val="solid"/>
              <a:round/>
            </a:ln>
          </a:left>
          <a:right>
            <a:ln w="12700" cap="flat">
              <a:solidFill>
                <a:srgbClr val="202729"/>
              </a:solidFill>
              <a:prstDash val="solid"/>
              <a:round/>
            </a:ln>
          </a:right>
          <a:top>
            <a:ln w="12700" cap="flat">
              <a:solidFill>
                <a:srgbClr val="202729"/>
              </a:solidFill>
              <a:prstDash val="solid"/>
              <a:round/>
            </a:ln>
          </a:top>
          <a:bottom>
            <a:ln w="254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solidFill>
                <a:srgbClr val="202729"/>
              </a:solidFill>
              <a:prstDash val="solid"/>
              <a:round/>
            </a:ln>
          </a:insideH>
          <a:insideV>
            <a:ln w="12700" cap="flat">
              <a:solidFill>
                <a:srgbClr val="2027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0"/>
          <p:cNvSpPr/>
          <p:nvPr/>
        </p:nvSpPr>
        <p:spPr>
          <a:xfrm>
            <a:off x="0" y="2998149"/>
            <a:ext cx="9144001" cy="1"/>
          </a:xfrm>
          <a:prstGeom prst="line">
            <a:avLst/>
          </a:prstGeom>
          <a:ln w="19050">
            <a:solidFill>
              <a:srgbClr val="7AB8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" name="Title Text"/>
          <p:cNvSpPr/>
          <p:nvPr>
            <p:ph type="title"/>
          </p:nvPr>
        </p:nvSpPr>
        <p:spPr>
          <a:xfrm>
            <a:off x="510449" y="1257300"/>
            <a:ext cx="8354701" cy="1588501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/>
          <p:nvPr>
            <p:ph type="body" sz="quarter" idx="1"/>
          </p:nvPr>
        </p:nvSpPr>
        <p:spPr>
          <a:xfrm>
            <a:off x="1412650" y="3182324"/>
            <a:ext cx="7452601" cy="6300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6" name="Shape 13" descr="Shap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7599" y="3182315"/>
            <a:ext cx="712951" cy="484376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Body Level One…"/>
          <p:cNvSpPr/>
          <p:nvPr>
            <p:ph type="body" sz="quarter" idx="1"/>
          </p:nvPr>
        </p:nvSpPr>
        <p:spPr>
          <a:xfrm>
            <a:off x="311699" y="4236825"/>
            <a:ext cx="5998802" cy="5988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lnSpc>
                <a:spcPct val="100000"/>
              </a:lnSpc>
              <a:spcBef>
                <a:spcPts val="0"/>
              </a:spcBef>
              <a:defRPr sz="2100"/>
            </a:lvl1pPr>
            <a:lvl2pPr>
              <a:lnSpc>
                <a:spcPct val="100000"/>
              </a:lnSpc>
              <a:spcBef>
                <a:spcPts val="0"/>
              </a:spcBef>
              <a:defRPr sz="2100"/>
            </a:lvl2pPr>
            <a:lvl3pPr>
              <a:lnSpc>
                <a:spcPct val="100000"/>
              </a:lnSpc>
              <a:spcBef>
                <a:spcPts val="0"/>
              </a:spcBef>
              <a:defRPr sz="2100"/>
            </a:lvl3pPr>
            <a:lvl4pPr>
              <a:lnSpc>
                <a:spcPct val="100000"/>
              </a:lnSpc>
              <a:spcBef>
                <a:spcPts val="0"/>
              </a:spcBef>
              <a:defRPr sz="2100"/>
            </a:lvl4pPr>
            <a:lvl5pPr>
              <a:lnSpc>
                <a:spcPct val="100000"/>
              </a:lnSpc>
              <a:spcBef>
                <a:spcPts val="0"/>
              </a:spcBef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/>
          <p:nvPr>
            <p:ph type="sldNum" sz="quarter" idx="2"/>
          </p:nvPr>
        </p:nvSpPr>
        <p:spPr>
          <a:xfrm>
            <a:off x="8684343" y="4692391"/>
            <a:ext cx="336814" cy="3352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ig numb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52"/>
          <p:cNvSpPr/>
          <p:nvPr/>
        </p:nvSpPr>
        <p:spPr>
          <a:xfrm>
            <a:off x="0" y="5045700"/>
            <a:ext cx="9144000" cy="97801"/>
          </a:xfrm>
          <a:prstGeom prst="rect">
            <a:avLst/>
          </a:prstGeom>
          <a:solidFill>
            <a:srgbClr val="7AB8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5" name="Title Text"/>
          <p:cNvSpPr/>
          <p:nvPr>
            <p:ph type="title"/>
          </p:nvPr>
        </p:nvSpPr>
        <p:spPr>
          <a:xfrm>
            <a:off x="311699" y="991475"/>
            <a:ext cx="8520601" cy="1917900"/>
          </a:xfrm>
          <a:prstGeom prst="rect">
            <a:avLst/>
          </a:prstGeom>
        </p:spPr>
        <p:txBody>
          <a:bodyPr anchor="ctr"/>
          <a:lstStyle>
            <a:lvl1pPr>
              <a:defRPr sz="14000">
                <a:solidFill>
                  <a:srgbClr val="1A1A1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6" name="Body Level One…"/>
          <p:cNvSpPr/>
          <p:nvPr>
            <p:ph type="body" sz="quarter" idx="1"/>
          </p:nvPr>
        </p:nvSpPr>
        <p:spPr>
          <a:xfrm>
            <a:off x="311699" y="3071299"/>
            <a:ext cx="8520601" cy="9018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/>
          <p:nvPr>
            <p:ph type="sldNum" sz="quarter" idx="2"/>
          </p:nvPr>
        </p:nvSpPr>
        <p:spPr>
          <a:xfrm>
            <a:off x="8684343" y="4692391"/>
            <a:ext cx="336814" cy="3352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"/>
          <p:cNvSpPr/>
          <p:nvPr>
            <p:ph type="sldNum" sz="quarter" idx="2"/>
          </p:nvPr>
        </p:nvSpPr>
        <p:spPr>
          <a:xfrm>
            <a:off x="8684343" y="4692391"/>
            <a:ext cx="336814" cy="3352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bod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19"/>
          <p:cNvSpPr/>
          <p:nvPr/>
        </p:nvSpPr>
        <p:spPr>
          <a:xfrm>
            <a:off x="0" y="5045700"/>
            <a:ext cx="9144000" cy="97801"/>
          </a:xfrm>
          <a:prstGeom prst="rect">
            <a:avLst/>
          </a:prstGeom>
          <a:solidFill>
            <a:srgbClr val="7AB8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3" name="Title Text"/>
          <p:cNvSpPr/>
          <p:nvPr>
            <p:ph type="title"/>
          </p:nvPr>
        </p:nvSpPr>
        <p:spPr>
          <a:xfrm>
            <a:off x="311699" y="381650"/>
            <a:ext cx="8520601" cy="572700"/>
          </a:xfrm>
          <a:prstGeom prst="rect">
            <a:avLst/>
          </a:prstGeom>
        </p:spPr>
        <p:txBody>
          <a:bodyPr anchor="t"/>
          <a:lstStyle>
            <a:lvl1pPr algn="l">
              <a:defRPr sz="3400">
                <a:solidFill>
                  <a:srgbClr val="1A1A1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Body Level One…"/>
          <p:cNvSpPr/>
          <p:nvPr>
            <p:ph type="body" idx="1"/>
          </p:nvPr>
        </p:nvSpPr>
        <p:spPr>
          <a:xfrm>
            <a:off x="311699" y="1152475"/>
            <a:ext cx="8520601" cy="3416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/>
          <p:nvPr>
            <p:ph type="sldNum" sz="quarter" idx="2"/>
          </p:nvPr>
        </p:nvSpPr>
        <p:spPr>
          <a:xfrm>
            <a:off x="8684343" y="4692391"/>
            <a:ext cx="336814" cy="3352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two column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/>
          <p:nvPr>
            <p:ph type="title"/>
          </p:nvPr>
        </p:nvSpPr>
        <p:spPr>
          <a:xfrm>
            <a:off x="311699" y="372575"/>
            <a:ext cx="8520601" cy="572700"/>
          </a:xfrm>
          <a:prstGeom prst="rect">
            <a:avLst/>
          </a:prstGeom>
        </p:spPr>
        <p:txBody>
          <a:bodyPr anchor="t"/>
          <a:lstStyle>
            <a:lvl1pPr algn="l">
              <a:defRPr sz="3400">
                <a:solidFill>
                  <a:srgbClr val="1A1A1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/>
          <p:nvPr>
            <p:ph type="body" sz="half" idx="1"/>
          </p:nvPr>
        </p:nvSpPr>
        <p:spPr>
          <a:xfrm>
            <a:off x="311699" y="1152475"/>
            <a:ext cx="3999900" cy="34164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26"/>
          <p:cNvSpPr/>
          <p:nvPr>
            <p:ph type="body" sz="half" idx="13"/>
          </p:nvPr>
        </p:nvSpPr>
        <p:spPr>
          <a:xfrm>
            <a:off x="4832399" y="1152475"/>
            <a:ext cx="3999900" cy="3416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z="1400"/>
            </a:pPr>
          </a:p>
        </p:txBody>
      </p:sp>
      <p:sp>
        <p:nvSpPr>
          <p:cNvPr id="45" name="Slide Number"/>
          <p:cNvSpPr/>
          <p:nvPr>
            <p:ph type="sldNum" sz="quarter" idx="2"/>
          </p:nvPr>
        </p:nvSpPr>
        <p:spPr>
          <a:xfrm>
            <a:off x="8684343" y="4692391"/>
            <a:ext cx="336814" cy="3352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/>
          <p:nvPr>
            <p:ph type="title"/>
          </p:nvPr>
        </p:nvSpPr>
        <p:spPr>
          <a:xfrm>
            <a:off x="311699" y="372575"/>
            <a:ext cx="8520601" cy="572700"/>
          </a:xfrm>
          <a:prstGeom prst="rect">
            <a:avLst/>
          </a:prstGeom>
        </p:spPr>
        <p:txBody>
          <a:bodyPr anchor="t"/>
          <a:lstStyle>
            <a:lvl1pPr algn="l">
              <a:defRPr sz="3400">
                <a:solidFill>
                  <a:srgbClr val="1A1A1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" name="Slide Number"/>
          <p:cNvSpPr/>
          <p:nvPr>
            <p:ph type="sldNum" sz="quarter" idx="2"/>
          </p:nvPr>
        </p:nvSpPr>
        <p:spPr>
          <a:xfrm>
            <a:off x="8684343" y="4692391"/>
            <a:ext cx="336814" cy="3352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/>
          <p:nvPr>
            <p:ph type="title"/>
          </p:nvPr>
        </p:nvSpPr>
        <p:spPr>
          <a:xfrm>
            <a:off x="329800" y="597600"/>
            <a:ext cx="6289801" cy="3948301"/>
          </a:xfrm>
          <a:prstGeom prst="rect">
            <a:avLst/>
          </a:prstGeom>
        </p:spPr>
        <p:txBody>
          <a:bodyPr anchor="t"/>
          <a:lstStyle>
            <a:lvl1pPr algn="l">
              <a:defRPr sz="5000">
                <a:solidFill>
                  <a:srgbClr val="1A1A1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Slide Number"/>
          <p:cNvSpPr/>
          <p:nvPr>
            <p:ph type="sldNum" sz="quarter" idx="2"/>
          </p:nvPr>
        </p:nvSpPr>
        <p:spPr>
          <a:xfrm>
            <a:off x="8684343" y="4692391"/>
            <a:ext cx="336814" cy="3352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One column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Text"/>
          <p:cNvSpPr/>
          <p:nvPr>
            <p:ph type="title"/>
          </p:nvPr>
        </p:nvSpPr>
        <p:spPr>
          <a:xfrm>
            <a:off x="311699" y="555600"/>
            <a:ext cx="2808000" cy="755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1A1A1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" name="Body Level One…"/>
          <p:cNvSpPr/>
          <p:nvPr>
            <p:ph type="body" sz="quarter" idx="1"/>
          </p:nvPr>
        </p:nvSpPr>
        <p:spPr>
          <a:xfrm>
            <a:off x="311699" y="1389599"/>
            <a:ext cx="2808000" cy="31794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/>
          <p:nvPr>
            <p:ph type="sldNum" sz="quarter" idx="2"/>
          </p:nvPr>
        </p:nvSpPr>
        <p:spPr>
          <a:xfrm>
            <a:off x="8684343" y="4692391"/>
            <a:ext cx="336814" cy="3352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Main point">
    <p:bg>
      <p:bgPr>
        <a:solidFill>
          <a:srgbClr val="7AB8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/>
          <p:nvPr>
            <p:ph type="title"/>
          </p:nvPr>
        </p:nvSpPr>
        <p:spPr>
          <a:xfrm>
            <a:off x="490250" y="526349"/>
            <a:ext cx="5797501" cy="4090801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rgbClr val="1A1A1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8" name="Slide Number"/>
          <p:cNvSpPr/>
          <p:nvPr>
            <p:ph type="sldNum" sz="quarter" idx="2"/>
          </p:nvPr>
        </p:nvSpPr>
        <p:spPr>
          <a:xfrm>
            <a:off x="8684343" y="4692391"/>
            <a:ext cx="336814" cy="3352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title and descri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42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6" name="Shape 43"/>
          <p:cNvSpPr/>
          <p:nvPr/>
        </p:nvSpPr>
        <p:spPr>
          <a:xfrm>
            <a:off x="5029675" y="4495500"/>
            <a:ext cx="468301" cy="1"/>
          </a:xfrm>
          <a:prstGeom prst="line">
            <a:avLst/>
          </a:prstGeom>
          <a:ln w="19050">
            <a:solidFill>
              <a:srgbClr val="7AB8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7" name="Body Level One…"/>
          <p:cNvSpPr/>
          <p:nvPr>
            <p:ph type="body" sz="half" idx="1"/>
          </p:nvPr>
        </p:nvSpPr>
        <p:spPr>
          <a:xfrm>
            <a:off x="4939500" y="724199"/>
            <a:ext cx="3837000" cy="36951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Title Text"/>
          <p:cNvSpPr/>
          <p:nvPr>
            <p:ph type="title"/>
          </p:nvPr>
        </p:nvSpPr>
        <p:spPr>
          <a:xfrm>
            <a:off x="265500" y="1205825"/>
            <a:ext cx="4045199" cy="1509600"/>
          </a:xfrm>
          <a:prstGeom prst="rect">
            <a:avLst/>
          </a:prstGeom>
        </p:spPr>
        <p:txBody>
          <a:bodyPr/>
          <a:lstStyle>
            <a:lvl1pPr>
              <a:defRPr sz="4200">
                <a:solidFill>
                  <a:srgbClr val="1A1A1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9" name="Slide Number"/>
          <p:cNvSpPr/>
          <p:nvPr>
            <p:ph type="sldNum" sz="quarter" idx="2"/>
          </p:nvPr>
        </p:nvSpPr>
        <p:spPr>
          <a:xfrm>
            <a:off x="8684343" y="4692391"/>
            <a:ext cx="336814" cy="335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5"/>
          <p:cNvSpPr/>
          <p:nvPr/>
        </p:nvSpPr>
        <p:spPr>
          <a:xfrm>
            <a:off x="0" y="2998149"/>
            <a:ext cx="9144001" cy="1"/>
          </a:xfrm>
          <a:prstGeom prst="line">
            <a:avLst/>
          </a:prstGeom>
          <a:ln w="19050">
            <a:solidFill>
              <a:srgbClr val="7AB8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Title Text"/>
          <p:cNvSpPr/>
          <p:nvPr>
            <p:ph type="title"/>
          </p:nvPr>
        </p:nvSpPr>
        <p:spPr>
          <a:xfrm>
            <a:off x="510449" y="3171200"/>
            <a:ext cx="8123102" cy="77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pic>
        <p:nvPicPr>
          <p:cNvPr id="4" name="Shape 17" descr="Shap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2750" y="403062"/>
            <a:ext cx="3238500" cy="2200276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Body Level One…"/>
          <p:cNvSpPr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/>
          <p:nvPr>
            <p:ph type="sldNum" sz="quarter" idx="2"/>
          </p:nvPr>
        </p:nvSpPr>
        <p:spPr>
          <a:xfrm>
            <a:off x="4419600" y="4599637"/>
            <a:ext cx="2133600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9pPr>
    </p:titleStyle>
    <p:bodyStyle>
      <a:lvl1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afe.com/" TargetMode="External"/><Relationship Id="rId3" Type="http://schemas.openxmlformats.org/officeDocument/2006/relationships/hyperlink" Target="https://support.safe.com/knowledgeSubmitCase" TargetMode="External"/><Relationship Id="rId4" Type="http://schemas.openxmlformats.org/officeDocument/2006/relationships/hyperlink" Target="http://blog.safe.com/" TargetMode="External"/><Relationship Id="rId5" Type="http://schemas.openxmlformats.org/officeDocument/2006/relationships/hyperlink" Target="https://support.safe.com/KnowledgeDocumentation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knowledge.safe.com/" TargetMode="External"/><Relationship Id="rId3" Type="http://schemas.openxmlformats.org/officeDocument/2006/relationships/hyperlink" Target="https://www.youtube.com/user/FMEchannel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62"/>
          <p:cNvSpPr/>
          <p:nvPr>
            <p:ph type="ctrTitle"/>
          </p:nvPr>
        </p:nvSpPr>
        <p:spPr>
          <a:xfrm>
            <a:off x="510449" y="1257299"/>
            <a:ext cx="8354701" cy="1588502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Course Wrap Up</a:t>
            </a:r>
          </a:p>
        </p:txBody>
      </p:sp>
      <p:sp>
        <p:nvSpPr>
          <p:cNvPr id="124" name="Shape 63"/>
          <p:cNvSpPr/>
          <p:nvPr>
            <p:ph type="subTitle" sz="quarter" idx="1"/>
          </p:nvPr>
        </p:nvSpPr>
        <p:spPr>
          <a:xfrm>
            <a:off x="1412649" y="3182324"/>
            <a:ext cx="7452602" cy="630000"/>
          </a:xfrm>
          <a:prstGeom prst="rect">
            <a:avLst/>
          </a:prstGeom>
        </p:spPr>
        <p:txBody>
          <a:bodyPr/>
          <a:lstStyle/>
          <a:p>
            <a:pPr/>
            <a:r>
              <a:t>FME 2017.0 Training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68"/>
          <p:cNvGrpSpPr/>
          <p:nvPr/>
        </p:nvGrpSpPr>
        <p:grpSpPr>
          <a:xfrm>
            <a:off x="0" y="-1"/>
            <a:ext cx="9144000" cy="793202"/>
            <a:chOff x="0" y="0"/>
            <a:chExt cx="9144000" cy="793200"/>
          </a:xfrm>
        </p:grpSpPr>
        <p:sp>
          <p:nvSpPr>
            <p:cNvPr id="126" name="Rectangle"/>
            <p:cNvSpPr/>
            <p:nvPr/>
          </p:nvSpPr>
          <p:spPr>
            <a:xfrm>
              <a:off x="0" y="-1"/>
              <a:ext cx="9144000" cy="793202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27" name="Course Wrap Up"/>
            <p:cNvSpPr/>
            <p:nvPr/>
          </p:nvSpPr>
          <p:spPr>
            <a:xfrm>
              <a:off x="0" y="32124"/>
              <a:ext cx="9144000" cy="728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Course Wrap Up</a:t>
              </a:r>
            </a:p>
          </p:txBody>
        </p:sp>
      </p:grpSp>
      <p:sp>
        <p:nvSpPr>
          <p:cNvPr id="129" name="TextBox 3"/>
          <p:cNvSpPr/>
          <p:nvPr/>
        </p:nvSpPr>
        <p:spPr>
          <a:xfrm>
            <a:off x="278559" y="1047623"/>
            <a:ext cx="8441547" cy="22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8">
              <a:defRPr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Production Information and Resources</a:t>
            </a:r>
          </a:p>
          <a:p>
            <a:pPr lvl="8">
              <a:defRPr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  <a:p>
            <a:pPr lvl="8">
              <a:def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	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Safe Software Web Site</a:t>
            </a:r>
          </a:p>
          <a:p>
            <a:pPr lvl="8">
              <a:def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	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Safe Support Team</a:t>
            </a:r>
          </a:p>
          <a:p>
            <a:pPr lvl="8">
              <a:def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	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rPr>
              <a:t>Safe Software Blog</a:t>
            </a:r>
          </a:p>
          <a:p>
            <a:pPr lvl="8">
              <a:def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	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5" invalidUrl="" action="" tgtFrame="" tooltip="" history="1" highlightClick="0" endSnd="0"/>
              </a:rPr>
              <a:t>FME Manuals and Documentation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Shape 82"/>
          <p:cNvGrpSpPr/>
          <p:nvPr/>
        </p:nvGrpSpPr>
        <p:grpSpPr>
          <a:xfrm>
            <a:off x="0" y="-1"/>
            <a:ext cx="9144000" cy="793202"/>
            <a:chOff x="0" y="0"/>
            <a:chExt cx="9144000" cy="793200"/>
          </a:xfrm>
        </p:grpSpPr>
        <p:sp>
          <p:nvSpPr>
            <p:cNvPr id="131" name="Rectangle"/>
            <p:cNvSpPr/>
            <p:nvPr/>
          </p:nvSpPr>
          <p:spPr>
            <a:xfrm>
              <a:off x="0" y="-1"/>
              <a:ext cx="9144000" cy="793202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32" name="Course Wrap Up"/>
            <p:cNvSpPr/>
            <p:nvPr/>
          </p:nvSpPr>
          <p:spPr>
            <a:xfrm>
              <a:off x="0" y="32124"/>
              <a:ext cx="9144000" cy="728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Course Wrap Up</a:t>
              </a:r>
            </a:p>
          </p:txBody>
        </p:sp>
      </p:grpSp>
      <p:sp>
        <p:nvSpPr>
          <p:cNvPr id="134" name="TextBox 2"/>
          <p:cNvSpPr/>
          <p:nvPr/>
        </p:nvSpPr>
        <p:spPr>
          <a:xfrm>
            <a:off x="197708" y="980302"/>
            <a:ext cx="8246075" cy="263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Community Information and Resources</a:t>
            </a:r>
          </a:p>
          <a:p>
            <a:pPr>
              <a:def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  <a:p>
            <a:pPr>
              <a:def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	The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FME Knowledge Center </a:t>
            </a:r>
            <a:r>
              <a:t> </a:t>
            </a:r>
          </a:p>
          <a:p>
            <a:pPr lvl="8">
              <a:def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		Knowledge Base</a:t>
            </a:r>
          </a:p>
          <a:p>
            <a:pPr lvl="8">
              <a:def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		Community Answers</a:t>
            </a:r>
          </a:p>
          <a:p>
            <a:pPr lvl="8">
              <a:def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		Ideas Exchange</a:t>
            </a:r>
          </a:p>
          <a:p>
            <a:pPr lvl="8">
              <a:def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  <a:p>
            <a:pPr lvl="8">
              <a:def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	The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FME Channel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Shape 92"/>
          <p:cNvGrpSpPr/>
          <p:nvPr/>
        </p:nvGrpSpPr>
        <p:grpSpPr>
          <a:xfrm>
            <a:off x="0" y="-1"/>
            <a:ext cx="9144000" cy="793202"/>
            <a:chOff x="0" y="0"/>
            <a:chExt cx="9144000" cy="793200"/>
          </a:xfrm>
        </p:grpSpPr>
        <p:sp>
          <p:nvSpPr>
            <p:cNvPr id="136" name="Rectangle"/>
            <p:cNvSpPr/>
            <p:nvPr/>
          </p:nvSpPr>
          <p:spPr>
            <a:xfrm>
              <a:off x="0" y="-1"/>
              <a:ext cx="9144000" cy="793202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37" name="Course Wrap Up"/>
            <p:cNvSpPr/>
            <p:nvPr/>
          </p:nvSpPr>
          <p:spPr>
            <a:xfrm>
              <a:off x="0" y="32124"/>
              <a:ext cx="9144000" cy="728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Course Wrap Up</a:t>
              </a:r>
            </a:p>
          </p:txBody>
        </p:sp>
      </p:grpSp>
      <p:sp>
        <p:nvSpPr>
          <p:cNvPr id="139" name="Shape 69"/>
          <p:cNvSpPr/>
          <p:nvPr/>
        </p:nvSpPr>
        <p:spPr>
          <a:xfrm>
            <a:off x="417277" y="1177132"/>
            <a:ext cx="4441441" cy="1177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342900" indent="-228600">
              <a:lnSpc>
                <a:spcPct val="115000"/>
              </a:lnSpc>
              <a:spcBef>
                <a:spcPts val="1600"/>
              </a:spcBef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Feedback and Certificates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Shape 92"/>
          <p:cNvGrpSpPr/>
          <p:nvPr/>
        </p:nvGrpSpPr>
        <p:grpSpPr>
          <a:xfrm>
            <a:off x="0" y="-1"/>
            <a:ext cx="9144000" cy="793202"/>
            <a:chOff x="0" y="0"/>
            <a:chExt cx="9144000" cy="793200"/>
          </a:xfrm>
        </p:grpSpPr>
        <p:sp>
          <p:nvSpPr>
            <p:cNvPr id="141" name="Rectangle"/>
            <p:cNvSpPr/>
            <p:nvPr/>
          </p:nvSpPr>
          <p:spPr>
            <a:xfrm>
              <a:off x="0" y="-1"/>
              <a:ext cx="9144000" cy="793202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42" name="Course Wrap Up"/>
            <p:cNvSpPr/>
            <p:nvPr/>
          </p:nvSpPr>
          <p:spPr>
            <a:xfrm>
              <a:off x="0" y="32124"/>
              <a:ext cx="9144000" cy="728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Course Wrap Up</a:t>
              </a:r>
            </a:p>
          </p:txBody>
        </p:sp>
      </p:grpSp>
      <p:sp>
        <p:nvSpPr>
          <p:cNvPr id="144" name="Shape 69"/>
          <p:cNvSpPr/>
          <p:nvPr/>
        </p:nvSpPr>
        <p:spPr>
          <a:xfrm>
            <a:off x="417277" y="1177132"/>
            <a:ext cx="4441441" cy="1177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342900" indent="-228600">
              <a:lnSpc>
                <a:spcPct val="115000"/>
              </a:lnSpc>
              <a:spcBef>
                <a:spcPts val="1600"/>
              </a:spcBef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THANK YOU!</a:t>
            </a:r>
          </a:p>
        </p:txBody>
      </p:sp>
      <p:pic>
        <p:nvPicPr>
          <p:cNvPr id="14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58029" y="884920"/>
            <a:ext cx="2746802" cy="40737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333333"/>
      </a:lt1>
      <a:dk2>
        <a:srgbClr val="A7A7A7"/>
      </a:dk2>
      <a:lt2>
        <a:srgbClr val="535353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0000FF"/>
      </a:hlink>
      <a:folHlink>
        <a:srgbClr val="FF00FF"/>
      </a:folHlink>
    </a:clrScheme>
    <a:fontScheme name="spearmin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pearm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02729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02729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0000FF"/>
      </a:hlink>
      <a:folHlink>
        <a:srgbClr val="FF00FF"/>
      </a:folHlink>
    </a:clrScheme>
    <a:fontScheme name="spearmin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pearm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02729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02729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