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AD5"/>
          </a:solidFill>
        </a:fill>
      </a:tcStyle>
    </a:wholeTbl>
    <a:band2H>
      <a:tcTxStyle b="def" i="def"/>
      <a:tcStyle>
        <a:tcBdr/>
        <a:fill>
          <a:solidFill>
            <a:srgbClr val="FFFC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02729"/>
        </a:fontRef>
        <a:srgbClr val="2027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solidFill>
            <a:srgbClr val="2027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solidFill>
            <a:srgbClr val="202729">
              <a:alpha val="20000"/>
            </a:srgbClr>
          </a:solidFill>
        </a:fill>
      </a:tcStyle>
    </a:firstCol>
    <a:lastRow>
      <a:tcTxStyle b="on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508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0"/>
          <p:cNvSpPr/>
          <p:nvPr/>
        </p:nvSpPr>
        <p:spPr>
          <a:xfrm>
            <a:off x="0" y="2998149"/>
            <a:ext cx="9144001" cy="1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Title Text"/>
          <p:cNvSpPr/>
          <p:nvPr>
            <p:ph type="title"/>
          </p:nvPr>
        </p:nvSpPr>
        <p:spPr>
          <a:xfrm>
            <a:off x="510449" y="1257300"/>
            <a:ext cx="8354701" cy="1588501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/>
          <p:nvPr>
            <p:ph type="body" sz="quarter" idx="1"/>
          </p:nvPr>
        </p:nvSpPr>
        <p:spPr>
          <a:xfrm>
            <a:off x="1412650" y="3182324"/>
            <a:ext cx="7452601" cy="6300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" name="Shape 13" descr="Shap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599" y="3182315"/>
            <a:ext cx="712951" cy="484376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Body Level One…"/>
          <p:cNvSpPr/>
          <p:nvPr>
            <p:ph type="body" sz="quarter" idx="1"/>
          </p:nvPr>
        </p:nvSpPr>
        <p:spPr>
          <a:xfrm>
            <a:off x="311699" y="4236825"/>
            <a:ext cx="5998802" cy="5988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ct val="100000"/>
              </a:lnSpc>
              <a:spcBef>
                <a:spcPts val="0"/>
              </a:spcBef>
              <a:defRPr sz="2100"/>
            </a:lvl1pPr>
            <a:lvl2pPr>
              <a:lnSpc>
                <a:spcPct val="100000"/>
              </a:lnSpc>
              <a:spcBef>
                <a:spcPts val="0"/>
              </a:spcBef>
              <a:defRPr sz="2100"/>
            </a:lvl2pPr>
            <a:lvl3pPr>
              <a:lnSpc>
                <a:spcPct val="100000"/>
              </a:lnSpc>
              <a:spcBef>
                <a:spcPts val="0"/>
              </a:spcBef>
              <a:defRPr sz="2100"/>
            </a:lvl3pPr>
            <a:lvl4pPr>
              <a:lnSpc>
                <a:spcPct val="100000"/>
              </a:lnSpc>
              <a:spcBef>
                <a:spcPts val="0"/>
              </a:spcBef>
              <a:defRPr sz="2100"/>
            </a:lvl4pPr>
            <a:lvl5pPr>
              <a:lnSpc>
                <a:spcPct val="100000"/>
              </a:lnSpc>
              <a:spcBef>
                <a:spcPts val="0"/>
              </a:spcBef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ig numb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52"/>
          <p:cNvSpPr/>
          <p:nvPr/>
        </p:nvSpPr>
        <p:spPr>
          <a:xfrm>
            <a:off x="0" y="5045700"/>
            <a:ext cx="9144000" cy="97801"/>
          </a:xfrm>
          <a:prstGeom prst="rect">
            <a:avLst/>
          </a:prstGeom>
          <a:solidFill>
            <a:srgbClr val="7AB8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5" name="Title Text"/>
          <p:cNvSpPr/>
          <p:nvPr>
            <p:ph type="title"/>
          </p:nvPr>
        </p:nvSpPr>
        <p:spPr>
          <a:xfrm>
            <a:off x="311699" y="991475"/>
            <a:ext cx="8520601" cy="1917900"/>
          </a:xfrm>
          <a:prstGeom prst="rect">
            <a:avLst/>
          </a:prstGeom>
        </p:spPr>
        <p:txBody>
          <a:bodyPr anchor="ctr"/>
          <a:lstStyle>
            <a:lvl1pPr>
              <a:defRPr sz="140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/>
          <p:nvPr>
            <p:ph type="body" sz="quarter" idx="1"/>
          </p:nvPr>
        </p:nvSpPr>
        <p:spPr>
          <a:xfrm>
            <a:off x="311699" y="3071299"/>
            <a:ext cx="8520601" cy="901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bod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19"/>
          <p:cNvSpPr/>
          <p:nvPr/>
        </p:nvSpPr>
        <p:spPr>
          <a:xfrm>
            <a:off x="0" y="5045700"/>
            <a:ext cx="9144000" cy="97801"/>
          </a:xfrm>
          <a:prstGeom prst="rect">
            <a:avLst/>
          </a:prstGeom>
          <a:solidFill>
            <a:srgbClr val="7AB8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3" name="Title Text"/>
          <p:cNvSpPr/>
          <p:nvPr>
            <p:ph type="title"/>
          </p:nvPr>
        </p:nvSpPr>
        <p:spPr>
          <a:xfrm>
            <a:off x="311699" y="381650"/>
            <a:ext cx="8520601" cy="572700"/>
          </a:xfrm>
          <a:prstGeom prst="rect">
            <a:avLst/>
          </a:prstGeom>
        </p:spPr>
        <p:txBody>
          <a:bodyPr anchor="t"/>
          <a:lstStyle>
            <a:lvl1pPr algn="l">
              <a:defRPr sz="34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/>
          <p:nvPr>
            <p:ph type="body" idx="1"/>
          </p:nvPr>
        </p:nvSpPr>
        <p:spPr>
          <a:xfrm>
            <a:off x="311699" y="1152475"/>
            <a:ext cx="8520601" cy="341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two column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/>
          <p:nvPr>
            <p:ph type="title"/>
          </p:nvPr>
        </p:nvSpPr>
        <p:spPr>
          <a:xfrm>
            <a:off x="311699" y="372575"/>
            <a:ext cx="8520601" cy="572700"/>
          </a:xfrm>
          <a:prstGeom prst="rect">
            <a:avLst/>
          </a:prstGeom>
        </p:spPr>
        <p:txBody>
          <a:bodyPr anchor="t"/>
          <a:lstStyle>
            <a:lvl1pPr algn="l">
              <a:defRPr sz="34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/>
          <p:nvPr>
            <p:ph type="body" sz="half" idx="1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26"/>
          <p:cNvSpPr/>
          <p:nvPr>
            <p:ph type="body" sz="half" idx="13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1400"/>
            </a:pPr>
          </a:p>
        </p:txBody>
      </p:sp>
      <p:sp>
        <p:nvSpPr>
          <p:cNvPr id="45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/>
          <p:nvPr>
            <p:ph type="title"/>
          </p:nvPr>
        </p:nvSpPr>
        <p:spPr>
          <a:xfrm>
            <a:off x="311699" y="372575"/>
            <a:ext cx="8520601" cy="572700"/>
          </a:xfrm>
          <a:prstGeom prst="rect">
            <a:avLst/>
          </a:prstGeom>
        </p:spPr>
        <p:txBody>
          <a:bodyPr anchor="t"/>
          <a:lstStyle>
            <a:lvl1pPr algn="l">
              <a:defRPr sz="34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/>
          <p:nvPr>
            <p:ph type="title"/>
          </p:nvPr>
        </p:nvSpPr>
        <p:spPr>
          <a:xfrm>
            <a:off x="329800" y="597600"/>
            <a:ext cx="6289801" cy="3948301"/>
          </a:xfrm>
          <a:prstGeom prst="rect">
            <a:avLst/>
          </a:prstGeom>
        </p:spPr>
        <p:txBody>
          <a:bodyPr anchor="t"/>
          <a:lstStyle>
            <a:lvl1pPr algn="l">
              <a:defRPr sz="50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ne column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/>
          <p:nvPr>
            <p:ph type="title"/>
          </p:nvPr>
        </p:nvSpPr>
        <p:spPr>
          <a:xfrm>
            <a:off x="311699" y="555600"/>
            <a:ext cx="2808000" cy="755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/>
          <p:nvPr>
            <p:ph type="body" sz="quarter" idx="1"/>
          </p:nvPr>
        </p:nvSpPr>
        <p:spPr>
          <a:xfrm>
            <a:off x="311699" y="1389599"/>
            <a:ext cx="2808000" cy="3179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 point">
    <p:bg>
      <p:bgPr>
        <a:solidFill>
          <a:srgbClr val="7AB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/>
          <p:nvPr>
            <p:ph type="title"/>
          </p:nvPr>
        </p:nvSpPr>
        <p:spPr>
          <a:xfrm>
            <a:off x="490250" y="526349"/>
            <a:ext cx="5797501" cy="4090801"/>
          </a:xfrm>
          <a:prstGeom prst="rect">
            <a:avLst/>
          </a:prstGeom>
        </p:spPr>
        <p:txBody>
          <a:bodyPr anchor="ctr"/>
          <a:lstStyle>
            <a:lvl1pPr algn="l">
              <a:defRPr sz="48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title and descri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6" name="Shape 43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7" name="Body Level One…"/>
          <p:cNvSpPr/>
          <p:nvPr>
            <p:ph type="body" sz="half" idx="1"/>
          </p:nvPr>
        </p:nvSpPr>
        <p:spPr>
          <a:xfrm>
            <a:off x="4939500" y="724199"/>
            <a:ext cx="3837000" cy="369510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itle Text"/>
          <p:cNvSpPr/>
          <p:nvPr>
            <p:ph type="title"/>
          </p:nvPr>
        </p:nvSpPr>
        <p:spPr>
          <a:xfrm>
            <a:off x="265500" y="1205825"/>
            <a:ext cx="4045199" cy="1509600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rgbClr val="1A1A1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Slide Number"/>
          <p:cNvSpPr/>
          <p:nvPr>
            <p:ph type="sldNum" sz="quarter" idx="2"/>
          </p:nvPr>
        </p:nvSpPr>
        <p:spPr>
          <a:xfrm>
            <a:off x="8684343" y="4692391"/>
            <a:ext cx="336814" cy="335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"/>
          <p:cNvSpPr/>
          <p:nvPr/>
        </p:nvSpPr>
        <p:spPr>
          <a:xfrm>
            <a:off x="0" y="2998149"/>
            <a:ext cx="9144001" cy="1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510449" y="3171200"/>
            <a:ext cx="8123102" cy="77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4" name="Shape 17" descr="Shap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2750" y="403062"/>
            <a:ext cx="3238500" cy="220027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Body Level One…"/>
          <p:cNvSpPr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/>
          <p:nvPr>
            <p:ph type="sldNum" sz="quarter" idx="2"/>
          </p:nvPr>
        </p:nvSpPr>
        <p:spPr>
          <a:xfrm>
            <a:off x="4419600" y="4599637"/>
            <a:ext cx="2133600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62"/>
          <p:cNvSpPr/>
          <p:nvPr>
            <p:ph type="ctrTitle"/>
          </p:nvPr>
        </p:nvSpPr>
        <p:spPr>
          <a:xfrm>
            <a:off x="510449" y="1257299"/>
            <a:ext cx="8354701" cy="1588502"/>
          </a:xfrm>
          <a:prstGeom prst="rect">
            <a:avLst/>
          </a:prstGeom>
        </p:spPr>
        <p:txBody>
          <a:bodyPr/>
          <a:lstStyle/>
          <a:p>
            <a:pPr defTabSz="841247">
              <a:defRPr sz="5520"/>
            </a:pPr>
            <a:r>
              <a:t>FME 2017 Training</a:t>
            </a:r>
            <a:br/>
            <a:r>
              <a:rPr sz="3680"/>
              <a:t>FME Server Authoring</a:t>
            </a:r>
          </a:p>
        </p:txBody>
      </p:sp>
      <p:sp>
        <p:nvSpPr>
          <p:cNvPr id="124" name="Shape 63"/>
          <p:cNvSpPr/>
          <p:nvPr>
            <p:ph type="subTitle" sz="quarter" idx="1"/>
          </p:nvPr>
        </p:nvSpPr>
        <p:spPr>
          <a:xfrm>
            <a:off x="1412649" y="3182324"/>
            <a:ext cx="7452602" cy="630000"/>
          </a:xfrm>
          <a:prstGeom prst="rect">
            <a:avLst/>
          </a:prstGeom>
        </p:spPr>
        <p:txBody>
          <a:bodyPr/>
          <a:lstStyle/>
          <a:p>
            <a:pPr/>
            <a:r>
              <a:t>www.safe.com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68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126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27" name="Course Overview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Course Overview</a:t>
              </a:r>
            </a:p>
          </p:txBody>
        </p:sp>
      </p:grpSp>
      <p:sp>
        <p:nvSpPr>
          <p:cNvPr id="129" name="Shape 69"/>
          <p:cNvSpPr/>
          <p:nvPr/>
        </p:nvSpPr>
        <p:spPr>
          <a:xfrm>
            <a:off x="556762" y="1231376"/>
            <a:ext cx="2620392" cy="203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342900" indent="-228600">
              <a:lnSpc>
                <a:spcPct val="115000"/>
              </a:lnSpc>
              <a:spcBef>
                <a:spcPts val="1600"/>
              </a:spcBef>
              <a:defRPr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Course Structure</a:t>
            </a:r>
            <a:endParaRPr>
              <a:solidFill>
                <a:srgbClr val="000000"/>
              </a:solidFill>
            </a:endParaRPr>
          </a:p>
          <a:p>
            <a:pPr marL="342900" indent="-228600">
              <a:lnSpc>
                <a:spcPct val="115000"/>
              </a:lnSpc>
              <a:spcBef>
                <a:spcPts val="1600"/>
              </a:spcBef>
              <a:defRPr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Prerequisites</a:t>
            </a:r>
            <a:endParaRPr>
              <a:solidFill>
                <a:srgbClr val="000000"/>
              </a:solidFill>
            </a:endParaRPr>
          </a:p>
          <a:p>
            <a:pPr marL="342900" indent="-228600">
              <a:lnSpc>
                <a:spcPct val="115000"/>
              </a:lnSpc>
              <a:spcBef>
                <a:spcPts val="1600"/>
              </a:spcBef>
              <a:defRPr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About the Manual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82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131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2" name="Course Resources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Course Resources</a:t>
              </a:r>
            </a:p>
          </p:txBody>
        </p:sp>
      </p:grpSp>
      <p:sp>
        <p:nvSpPr>
          <p:cNvPr id="134" name="Shape 69"/>
          <p:cNvSpPr/>
          <p:nvPr/>
        </p:nvSpPr>
        <p:spPr>
          <a:xfrm>
            <a:off x="417278" y="1177132"/>
            <a:ext cx="3457298" cy="1511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342900" indent="-228600">
              <a:lnSpc>
                <a:spcPct val="115000"/>
              </a:lnSpc>
              <a:spcBef>
                <a:spcPts val="1600"/>
              </a:spcBef>
              <a:defRPr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On Your Training Computer</a:t>
            </a:r>
          </a:p>
          <a:p>
            <a:pPr marL="342900" indent="-228600">
              <a:lnSpc>
                <a:spcPct val="115000"/>
              </a:lnSpc>
              <a:spcBef>
                <a:spcPts val="1600"/>
              </a:spcBef>
              <a:defRPr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Course Etiquette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Shape 92"/>
          <p:cNvGrpSpPr/>
          <p:nvPr/>
        </p:nvGrpSpPr>
        <p:grpSpPr>
          <a:xfrm>
            <a:off x="0" y="-1"/>
            <a:ext cx="9144000" cy="793202"/>
            <a:chOff x="0" y="0"/>
            <a:chExt cx="9144000" cy="793200"/>
          </a:xfrm>
        </p:grpSpPr>
        <p:sp>
          <p:nvSpPr>
            <p:cNvPr id="136" name="Rectangle"/>
            <p:cNvSpPr/>
            <p:nvPr/>
          </p:nvSpPr>
          <p:spPr>
            <a:xfrm>
              <a:off x="0" y="-1"/>
              <a:ext cx="9144000" cy="793202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7" name="Introductions"/>
            <p:cNvSpPr/>
            <p:nvPr/>
          </p:nvSpPr>
          <p:spPr>
            <a:xfrm>
              <a:off x="0" y="32124"/>
              <a:ext cx="9144000" cy="728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Introductions</a:t>
              </a:r>
            </a:p>
          </p:txBody>
        </p:sp>
      </p:grpSp>
      <p:sp>
        <p:nvSpPr>
          <p:cNvPr id="139" name="Shape 69"/>
          <p:cNvSpPr/>
          <p:nvPr/>
        </p:nvSpPr>
        <p:spPr>
          <a:xfrm>
            <a:off x="417276" y="1177132"/>
            <a:ext cx="6032620" cy="986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342900" indent="-228600">
              <a:lnSpc>
                <a:spcPct val="115000"/>
              </a:lnSpc>
              <a:spcBef>
                <a:spcPts val="1600"/>
              </a:spcBef>
              <a:defRPr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Who Are You?</a:t>
            </a:r>
          </a:p>
          <a:p>
            <a:pPr marL="342900" indent="-228600">
              <a:lnSpc>
                <a:spcPct val="115000"/>
              </a:lnSpc>
              <a:spcBef>
                <a:spcPts val="1600"/>
              </a:spcBef>
              <a:defRPr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What Advanced Tasks do you Hope to Achieve?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333333"/>
      </a:lt1>
      <a:dk2>
        <a:srgbClr val="A7A7A7"/>
      </a:dk2>
      <a:lt2>
        <a:srgbClr val="535353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0000FF"/>
      </a:hlink>
      <a:folHlink>
        <a:srgbClr val="FF00FF"/>
      </a:folHlink>
    </a:clrScheme>
    <a:fontScheme name="spearm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pearm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0000FF"/>
      </a:hlink>
      <a:folHlink>
        <a:srgbClr val="FF00FF"/>
      </a:folHlink>
    </a:clrScheme>
    <a:fontScheme name="spearm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pearm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