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FFFAD5"/>
          </a:solidFill>
        </a:fill>
      </a:tcStyle>
    </a:wholeTbl>
    <a:band2H>
      <a:tcTxStyle b="def" i="def"/>
      <a:tcStyle>
        <a:tcBdr/>
        <a:fill>
          <a:solidFill>
            <a:srgbClr val="FFFCEB"/>
          </a:solidFill>
        </a:fill>
      </a:tcStyle>
    </a:band2H>
    <a:firstCol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333333"/>
          </a:solidFill>
        </a:fill>
      </a:tcStyle>
    </a:band2H>
    <a:firstCol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Col>
    <a:la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lastRow>
    <a:fir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firstCol>
    <a:la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"/>
          <p:cNvSpPr/>
          <p:nvPr/>
        </p:nvSpPr>
        <p:spPr>
          <a:xfrm>
            <a:off x="0" y="2998148"/>
            <a:ext cx="9144002" cy="2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" name="Title Text"/>
          <p:cNvSpPr/>
          <p:nvPr>
            <p:ph type="title"/>
          </p:nvPr>
        </p:nvSpPr>
        <p:spPr>
          <a:xfrm>
            <a:off x="510448" y="1257300"/>
            <a:ext cx="8354702" cy="1588502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/>
          <p:nvPr>
            <p:ph type="body" sz="quarter" idx="1"/>
          </p:nvPr>
        </p:nvSpPr>
        <p:spPr>
          <a:xfrm>
            <a:off x="1412650" y="3182323"/>
            <a:ext cx="7452601" cy="630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Shape 13" descr="Shap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599" y="3182315"/>
            <a:ext cx="712952" cy="48437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/>
          <p:nvPr>
            <p:ph type="sldNum" sz="quarter" idx="2"/>
          </p:nvPr>
        </p:nvSpPr>
        <p:spPr>
          <a:xfrm>
            <a:off x="6216389" y="4599638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/>
          <p:nvPr>
            <p:ph type="body" sz="quarter" idx="1"/>
          </p:nvPr>
        </p:nvSpPr>
        <p:spPr>
          <a:xfrm>
            <a:off x="311698" y="4236825"/>
            <a:ext cx="5998804" cy="5988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  <a:lvl2pPr>
              <a:lnSpc>
                <a:spcPct val="100000"/>
              </a:lnSpc>
              <a:spcBef>
                <a:spcPts val="0"/>
              </a:spcBef>
              <a:defRPr sz="2100"/>
            </a:lvl2pPr>
            <a:lvl3pPr>
              <a:lnSpc>
                <a:spcPct val="100000"/>
              </a:lnSpc>
              <a:spcBef>
                <a:spcPts val="0"/>
              </a:spcBef>
              <a:defRPr sz="2100"/>
            </a:lvl3pPr>
            <a:lvl4pPr>
              <a:lnSpc>
                <a:spcPct val="100000"/>
              </a:lnSpc>
              <a:spcBef>
                <a:spcPts val="0"/>
              </a:spcBef>
              <a:defRPr sz="2100"/>
            </a:lvl4pPr>
            <a:lvl5pPr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/>
          <p:nvPr>
            <p:ph type="title"/>
          </p:nvPr>
        </p:nvSpPr>
        <p:spPr>
          <a:xfrm>
            <a:off x="311698" y="991475"/>
            <a:ext cx="8520602" cy="1917901"/>
          </a:xfrm>
          <a:prstGeom prst="rect">
            <a:avLst/>
          </a:prstGeom>
        </p:spPr>
        <p:txBody>
          <a:bodyPr anchor="ctr"/>
          <a:lstStyle>
            <a:lvl1pPr algn="ctr">
              <a:defRPr sz="140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Body Level One…"/>
          <p:cNvSpPr/>
          <p:nvPr>
            <p:ph type="body" sz="quarter" idx="1"/>
          </p:nvPr>
        </p:nvSpPr>
        <p:spPr>
          <a:xfrm>
            <a:off x="311698" y="3071298"/>
            <a:ext cx="8520602" cy="9018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 1"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5"/>
          <p:cNvSpPr/>
          <p:nvPr/>
        </p:nvSpPr>
        <p:spPr>
          <a:xfrm>
            <a:off x="0" y="2998148"/>
            <a:ext cx="9144002" cy="2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" name="Shape 17" descr="Shap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0" y="403062"/>
            <a:ext cx="3238500" cy="2200276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/>
          <p:nvPr>
            <p:ph type="title"/>
          </p:nvPr>
        </p:nvSpPr>
        <p:spPr>
          <a:xfrm>
            <a:off x="510448" y="3171200"/>
            <a:ext cx="8123103" cy="778802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Slide Number"/>
          <p:cNvSpPr/>
          <p:nvPr>
            <p:ph type="sldNum" sz="quarter" idx="2"/>
          </p:nvPr>
        </p:nvSpPr>
        <p:spPr>
          <a:xfrm>
            <a:off x="6216389" y="4599638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/>
          <p:nvPr>
            <p:ph type="title"/>
          </p:nvPr>
        </p:nvSpPr>
        <p:spPr>
          <a:xfrm>
            <a:off x="311698" y="3725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/>
          <p:nvPr>
            <p:ph type="body" sz="half" idx="1"/>
          </p:nvPr>
        </p:nvSpPr>
        <p:spPr>
          <a:xfrm>
            <a:off x="311698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26"/>
          <p:cNvSpPr/>
          <p:nvPr>
            <p:ph type="body" sz="half" idx="13"/>
          </p:nvPr>
        </p:nvSpPr>
        <p:spPr>
          <a:xfrm>
            <a:off x="4832398" y="1152475"/>
            <a:ext cx="3999901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/>
          <p:nvPr>
            <p:ph type="title"/>
          </p:nvPr>
        </p:nvSpPr>
        <p:spPr>
          <a:xfrm>
            <a:off x="311698" y="3725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/>
          <p:nvPr>
            <p:ph type="title"/>
          </p:nvPr>
        </p:nvSpPr>
        <p:spPr>
          <a:xfrm>
            <a:off x="329800" y="597600"/>
            <a:ext cx="6289801" cy="39483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/>
          <p:nvPr>
            <p:ph type="title"/>
          </p:nvPr>
        </p:nvSpPr>
        <p:spPr>
          <a:xfrm>
            <a:off x="311698" y="555600"/>
            <a:ext cx="2808001" cy="75569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/>
          <p:nvPr>
            <p:ph type="body" sz="quarter" idx="1"/>
          </p:nvPr>
        </p:nvSpPr>
        <p:spPr>
          <a:xfrm>
            <a:off x="311698" y="1389598"/>
            <a:ext cx="2808001" cy="317940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rgbClr val="7AB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/>
          <p:nvPr>
            <p:ph type="title"/>
          </p:nvPr>
        </p:nvSpPr>
        <p:spPr>
          <a:xfrm>
            <a:off x="490250" y="526348"/>
            <a:ext cx="5797502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" name="Shape 43"/>
          <p:cNvSpPr/>
          <p:nvPr/>
        </p:nvSpPr>
        <p:spPr>
          <a:xfrm>
            <a:off x="5029675" y="4495500"/>
            <a:ext cx="468302" cy="2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" name="Body Level One…"/>
          <p:cNvSpPr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itle Text"/>
          <p:cNvSpPr/>
          <p:nvPr>
            <p:ph type="title"/>
          </p:nvPr>
        </p:nvSpPr>
        <p:spPr>
          <a:xfrm>
            <a:off x="265500" y="1205825"/>
            <a:ext cx="4045199" cy="15096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"/>
          <p:cNvSpPr/>
          <p:nvPr/>
        </p:nvSpPr>
        <p:spPr>
          <a:xfrm>
            <a:off x="0" y="5045700"/>
            <a:ext cx="9144000" cy="97802"/>
          </a:xfrm>
          <a:prstGeom prst="rect">
            <a:avLst/>
          </a:prstGeom>
          <a:solidFill>
            <a:srgbClr val="7AB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311698" y="3816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311698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/>
          <p:nvPr>
            <p:ph type="sldNum" sz="quarter" idx="2"/>
          </p:nvPr>
        </p:nvSpPr>
        <p:spPr>
          <a:xfrm>
            <a:off x="8684346" y="4692392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62"/>
          <p:cNvSpPr/>
          <p:nvPr>
            <p:ph type="ctrTitle"/>
          </p:nvPr>
        </p:nvSpPr>
        <p:spPr>
          <a:xfrm>
            <a:off x="510449" y="1257298"/>
            <a:ext cx="8354701" cy="1588504"/>
          </a:xfrm>
          <a:prstGeom prst="rect">
            <a:avLst/>
          </a:prstGeom>
        </p:spPr>
        <p:txBody>
          <a:bodyPr/>
          <a:lstStyle/>
          <a:p>
            <a:pPr/>
            <a:r>
              <a:t>FME Server Projects</a:t>
            </a:r>
          </a:p>
        </p:txBody>
      </p:sp>
      <p:sp>
        <p:nvSpPr>
          <p:cNvPr id="123" name="Shape 63"/>
          <p:cNvSpPr/>
          <p:nvPr>
            <p:ph type="subTitle" sz="quarter" idx="1"/>
          </p:nvPr>
        </p:nvSpPr>
        <p:spPr>
          <a:xfrm>
            <a:off x="1412649" y="3182323"/>
            <a:ext cx="7452602" cy="630001"/>
          </a:xfrm>
          <a:prstGeom prst="rect">
            <a:avLst/>
          </a:prstGeom>
        </p:spPr>
        <p:txBody>
          <a:bodyPr/>
          <a:lstStyle/>
          <a:p>
            <a:pPr/>
            <a:r>
              <a:t>FME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68"/>
          <p:cNvSpPr/>
          <p:nvPr>
            <p:ph type="body" sz="half" idx="1"/>
          </p:nvPr>
        </p:nvSpPr>
        <p:spPr>
          <a:xfrm>
            <a:off x="4572000" y="843254"/>
            <a:ext cx="4224900" cy="4127646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 In this Section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Creating Projects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Sharing a Project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Exporting Projects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Removing Projects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Importing Projects</a:t>
            </a:r>
          </a:p>
        </p:txBody>
      </p:sp>
      <p:grpSp>
        <p:nvGrpSpPr>
          <p:cNvPr id="128" name="Shape 69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26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7" name="Introduction to FME Server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FME Server Projects</a:t>
              </a:r>
            </a:p>
          </p:txBody>
        </p:sp>
      </p:grpSp>
      <p:pic>
        <p:nvPicPr>
          <p:cNvPr id="129" name="Img5.000.ProjectsHeaderImage.png" descr="Img5.000.ProjectsHeaderImage.png"/>
          <p:cNvPicPr>
            <a:picLocks noChangeAspect="1"/>
          </p:cNvPicPr>
          <p:nvPr/>
        </p:nvPicPr>
        <p:blipFill>
          <a:blip r:embed="rId2">
            <a:extLst/>
          </a:blip>
          <a:srcRect l="3611" t="0" r="3611" b="0"/>
          <a:stretch>
            <a:fillRect/>
          </a:stretch>
        </p:blipFill>
        <p:spPr>
          <a:xfrm>
            <a:off x="384803" y="1715693"/>
            <a:ext cx="3912443" cy="2382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75"/>
          <p:cNvSpPr/>
          <p:nvPr>
            <p:ph type="body" sz="quarter" idx="1"/>
          </p:nvPr>
        </p:nvSpPr>
        <p:spPr>
          <a:xfrm>
            <a:off x="271156" y="1023381"/>
            <a:ext cx="3999902" cy="1521277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lvl1pPr>
          </a:lstStyle>
          <a:p>
            <a:pPr/>
            <a:r>
              <a:t>Create Projects</a:t>
            </a:r>
          </a:p>
        </p:txBody>
      </p:sp>
      <p:grpSp>
        <p:nvGrpSpPr>
          <p:cNvPr id="134" name="Shape 77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32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3" name="What is FME Server?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Creating Projects</a:t>
              </a:r>
            </a:p>
          </p:txBody>
        </p:sp>
      </p:grpSp>
      <p:pic>
        <p:nvPicPr>
          <p:cNvPr id="135" name="Img5.001.CreateProject.png" descr="Img5.001.CreateProje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2" y="1730809"/>
            <a:ext cx="5126530" cy="2377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4"/>
          <p:cNvSpPr/>
          <p:nvPr>
            <p:ph type="body" sz="half" idx="1"/>
          </p:nvPr>
        </p:nvSpPr>
        <p:spPr>
          <a:xfrm>
            <a:off x="311698" y="1152474"/>
            <a:ext cx="4360804" cy="3768002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Share Projects</a:t>
            </a:r>
          </a:p>
        </p:txBody>
      </p:sp>
      <p:grpSp>
        <p:nvGrpSpPr>
          <p:cNvPr id="140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38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FME Server Architecture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Sharing a Project</a:t>
              </a:r>
            </a:p>
          </p:txBody>
        </p:sp>
      </p:grpSp>
      <p:pic>
        <p:nvPicPr>
          <p:cNvPr id="141" name="Img5.007.ShareWithUser.png" descr="Img5.007.ShareWithU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5828" y="2196748"/>
            <a:ext cx="5350003" cy="2289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34"/>
          <p:cNvSpPr/>
          <p:nvPr>
            <p:ph type="body" sz="half" idx="1"/>
          </p:nvPr>
        </p:nvSpPr>
        <p:spPr>
          <a:xfrm>
            <a:off x="311698" y="1152474"/>
            <a:ext cx="4360804" cy="3768002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Export a Project</a:t>
            </a:r>
          </a:p>
        </p:txBody>
      </p:sp>
      <p:grpSp>
        <p:nvGrpSpPr>
          <p:cNvPr id="146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44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5" name="Deploying FME Server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Exporting Projects </a:t>
              </a:r>
            </a:p>
          </p:txBody>
        </p:sp>
      </p:grpSp>
      <p:pic>
        <p:nvPicPr>
          <p:cNvPr id="147" name="Img5.008.ExportProjectButton.png" descr="Img5.008.ExportProject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522" y="2085814"/>
            <a:ext cx="6911131" cy="1667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34"/>
          <p:cNvSpPr/>
          <p:nvPr>
            <p:ph type="body" sz="half" idx="1"/>
          </p:nvPr>
        </p:nvSpPr>
        <p:spPr>
          <a:xfrm>
            <a:off x="311698" y="1152474"/>
            <a:ext cx="4360804" cy="3768002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Remove a Project</a:t>
            </a:r>
          </a:p>
        </p:txBody>
      </p:sp>
      <p:grpSp>
        <p:nvGrpSpPr>
          <p:cNvPr id="152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50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1" name="Workbench and FME Server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Removing Projects</a:t>
              </a:r>
            </a:p>
          </p:txBody>
        </p:sp>
      </p:grpSp>
      <p:pic>
        <p:nvPicPr>
          <p:cNvPr id="153" name="Img5.010.RemoveAProject.png" descr="Img5.010.RemoveAProject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24301" y="1822884"/>
            <a:ext cx="4512676" cy="2193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34"/>
          <p:cNvSpPr/>
          <p:nvPr>
            <p:ph type="body" sz="half" idx="1"/>
          </p:nvPr>
        </p:nvSpPr>
        <p:spPr>
          <a:xfrm>
            <a:off x="311698" y="1152474"/>
            <a:ext cx="4360804" cy="3768002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Import a Project</a:t>
            </a:r>
          </a:p>
        </p:txBody>
      </p:sp>
      <p:grpSp>
        <p:nvGrpSpPr>
          <p:cNvPr id="158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56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7" name="Publishing Workspaces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Importing Projects</a:t>
              </a:r>
            </a:p>
          </p:txBody>
        </p:sp>
      </p:grpSp>
      <p:pic>
        <p:nvPicPr>
          <p:cNvPr id="159" name="Img5.011.ImportAProject.png" descr="Img5.011.ImportAProject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86690" y="1880258"/>
            <a:ext cx="4815606" cy="2658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333333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3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3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