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8"/>
  </p:notesMasterIdLst>
  <p:sldIdLst>
    <p:sldId id="256" r:id="rId2"/>
    <p:sldId id="260" r:id="rId3"/>
    <p:sldId id="262" r:id="rId4"/>
    <p:sldId id="264" r:id="rId5"/>
    <p:sldId id="320" r:id="rId6"/>
    <p:sldId id="322" r:id="rId7"/>
    <p:sldId id="323" r:id="rId8"/>
    <p:sldId id="324" r:id="rId9"/>
    <p:sldId id="329" r:id="rId10"/>
    <p:sldId id="328" r:id="rId11"/>
    <p:sldId id="321" r:id="rId12"/>
    <p:sldId id="325" r:id="rId13"/>
    <p:sldId id="326" r:id="rId14"/>
    <p:sldId id="327" r:id="rId15"/>
    <p:sldId id="283" r:id="rId16"/>
    <p:sldId id="319" r:id="rId17"/>
  </p:sldIdLst>
  <p:sldSz cx="9144000" cy="5143500" type="screen16x9"/>
  <p:notesSz cx="6858000" cy="9144000"/>
  <p:embeddedFontLst>
    <p:embeddedFont>
      <p:font typeface="Averia Libre" panose="020B0604020202020204" charset="0"/>
      <p:regular r:id="rId19"/>
      <p:bold r:id="rId20"/>
      <p:italic r:id="rId21"/>
      <p:boldItalic r:id="rId22"/>
    </p:embeddedFont>
    <p:embeddedFont>
      <p:font typeface="Cambay" panose="020B0604020202020204" charset="0"/>
      <p:regular r:id="rId23"/>
      <p:bold r:id="rId24"/>
      <p:italic r:id="rId25"/>
      <p:boldItalic r:id="rId26"/>
    </p:embeddedFont>
    <p:embeddedFont>
      <p:font typeface="DM Serif Text" panose="020B0604020202020204" charset="0"/>
      <p:regular r:id="rId27"/>
      <p: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6184DB-EEBB-4CC8-BCD8-582423C3D170}">
  <a:tblStyle styleId="{216184DB-EEBB-4CC8-BCD8-582423C3D1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9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b426853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b426853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fb168689d4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fb168689d4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fb168689d4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fb168689d4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bit.ly/2TtBDfr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31000"/>
          </a:blip>
          <a:srcRect t="34167"/>
          <a:stretch/>
        </p:blipFill>
        <p:spPr>
          <a:xfrm>
            <a:off x="-72425" y="1771649"/>
            <a:ext cx="6918400" cy="34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31000"/>
          </a:blip>
          <a:srcRect b="71614"/>
          <a:stretch/>
        </p:blipFill>
        <p:spPr>
          <a:xfrm>
            <a:off x="2285950" y="-49902"/>
            <a:ext cx="6918400" cy="1471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 rot="8953326">
            <a:off x="-487738" y="-262179"/>
            <a:ext cx="1290974" cy="1290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4">
            <a:alphaModFix amt="69000"/>
          </a:blip>
          <a:srcRect/>
          <a:stretch/>
        </p:blipFill>
        <p:spPr>
          <a:xfrm rot="-487124">
            <a:off x="3826789" y="4430947"/>
            <a:ext cx="1301204" cy="1301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5">
            <a:alphaModFix amt="66000"/>
          </a:blip>
          <a:srcRect/>
          <a:stretch/>
        </p:blipFill>
        <p:spPr>
          <a:xfrm rot="-487112">
            <a:off x="3690080" y="429499"/>
            <a:ext cx="633792" cy="633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4">
            <a:alphaModFix amt="69000"/>
          </a:blip>
          <a:srcRect/>
          <a:stretch/>
        </p:blipFill>
        <p:spPr>
          <a:xfrm rot="-487123">
            <a:off x="8440039" y="4295079"/>
            <a:ext cx="971953" cy="97195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13100" y="993875"/>
            <a:ext cx="4651200" cy="23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13100" y="3673825"/>
            <a:ext cx="46512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 amt="38000"/>
          </a:blip>
          <a:srcRect t="37942"/>
          <a:stretch/>
        </p:blipFill>
        <p:spPr>
          <a:xfrm rot="10800000" flipH="1">
            <a:off x="-363550" y="0"/>
            <a:ext cx="9871124" cy="4591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>
          <a:blip r:embed="rId3">
            <a:alphaModFix amt="62000"/>
          </a:blip>
          <a:stretch>
            <a:fillRect/>
          </a:stretch>
        </p:blipFill>
        <p:spPr>
          <a:xfrm rot="-4516150">
            <a:off x="-343832" y="4066842"/>
            <a:ext cx="1423990" cy="1423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 rotWithShape="1">
          <a:blip r:embed="rId4">
            <a:alphaModFix amt="57000"/>
          </a:blip>
          <a:srcRect/>
          <a:stretch/>
        </p:blipFill>
        <p:spPr>
          <a:xfrm rot="487126" flipH="1">
            <a:off x="8490224" y="504332"/>
            <a:ext cx="904237" cy="904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5">
            <a:alphaModFix amt="66000"/>
          </a:blip>
          <a:srcRect/>
          <a:stretch/>
        </p:blipFill>
        <p:spPr>
          <a:xfrm rot="487156" flipH="1">
            <a:off x="110844" y="4126430"/>
            <a:ext cx="633770" cy="633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6">
            <a:alphaModFix amt="28000"/>
          </a:blip>
          <a:srcRect/>
          <a:stretch/>
        </p:blipFill>
        <p:spPr>
          <a:xfrm rot="-9127495">
            <a:off x="8267789" y="-189528"/>
            <a:ext cx="1227344" cy="122734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/>
          </p:nvPr>
        </p:nvSpPr>
        <p:spPr>
          <a:xfrm>
            <a:off x="1537425" y="2938900"/>
            <a:ext cx="27426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3"/>
          </p:nvPr>
        </p:nvSpPr>
        <p:spPr>
          <a:xfrm>
            <a:off x="4863974" y="2938900"/>
            <a:ext cx="27426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4863975" y="3385375"/>
            <a:ext cx="2742600" cy="9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4"/>
          </p:nvPr>
        </p:nvSpPr>
        <p:spPr>
          <a:xfrm>
            <a:off x="1537425" y="3385375"/>
            <a:ext cx="2742600" cy="9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"/>
          <p:cNvPicPr preferRelativeResize="0"/>
          <p:nvPr/>
        </p:nvPicPr>
        <p:blipFill rotWithShape="1">
          <a:blip r:embed="rId2">
            <a:alphaModFix amt="87000"/>
          </a:blip>
          <a:srcRect/>
          <a:stretch/>
        </p:blipFill>
        <p:spPr>
          <a:xfrm rot="-117637" flipH="1">
            <a:off x="-382825" y="-354560"/>
            <a:ext cx="1583266" cy="1583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 rot="4516150" flipH="1">
            <a:off x="7862593" y="-326283"/>
            <a:ext cx="1423990" cy="1423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4">
            <a:alphaModFix amt="69000"/>
          </a:blip>
          <a:srcRect/>
          <a:stretch/>
        </p:blipFill>
        <p:spPr>
          <a:xfrm rot="487123" flipH="1">
            <a:off x="-252851" y="697873"/>
            <a:ext cx="756826" cy="756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5"/>
          <p:cNvPicPr preferRelativeResize="0"/>
          <p:nvPr/>
        </p:nvPicPr>
        <p:blipFill rotWithShape="1">
          <a:blip r:embed="rId5">
            <a:alphaModFix amt="75000"/>
          </a:blip>
          <a:srcRect/>
          <a:stretch/>
        </p:blipFill>
        <p:spPr>
          <a:xfrm rot="487131" flipH="1">
            <a:off x="8628275" y="686120"/>
            <a:ext cx="577705" cy="577702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43" name="Google Shape;43;p5"/>
          <p:cNvPicPr preferRelativeResize="0"/>
          <p:nvPr/>
        </p:nvPicPr>
        <p:blipFill rotWithShape="1">
          <a:blip r:embed="rId6">
            <a:alphaModFix amt="31000"/>
          </a:blip>
          <a:srcRect t="34167"/>
          <a:stretch/>
        </p:blipFill>
        <p:spPr>
          <a:xfrm flipH="1">
            <a:off x="3899800" y="2798637"/>
            <a:ext cx="6918400" cy="34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8"/>
          <p:cNvPicPr preferRelativeResize="0"/>
          <p:nvPr/>
        </p:nvPicPr>
        <p:blipFill rotWithShape="1">
          <a:blip r:embed="rId2">
            <a:alphaModFix amt="31000"/>
          </a:blip>
          <a:srcRect t="34167"/>
          <a:stretch/>
        </p:blipFill>
        <p:spPr>
          <a:xfrm flipH="1">
            <a:off x="2308425" y="2152649"/>
            <a:ext cx="6918400" cy="34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/>
          <p:cNvPicPr preferRelativeResize="0"/>
          <p:nvPr/>
        </p:nvPicPr>
        <p:blipFill rotWithShape="1">
          <a:blip r:embed="rId2">
            <a:alphaModFix amt="31000"/>
          </a:blip>
          <a:srcRect b="71614"/>
          <a:stretch/>
        </p:blipFill>
        <p:spPr>
          <a:xfrm>
            <a:off x="2285950" y="-49902"/>
            <a:ext cx="6918400" cy="1471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 rot="6847917">
            <a:off x="2615236" y="41217"/>
            <a:ext cx="1151626" cy="1151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8"/>
          <p:cNvPicPr preferRelativeResize="0"/>
          <p:nvPr/>
        </p:nvPicPr>
        <p:blipFill rotWithShape="1">
          <a:blip r:embed="rId4">
            <a:alphaModFix amt="84000"/>
          </a:blip>
          <a:srcRect/>
          <a:stretch/>
        </p:blipFill>
        <p:spPr>
          <a:xfrm rot="-487121">
            <a:off x="3513258" y="4136129"/>
            <a:ext cx="811060" cy="81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"/>
          <p:cNvPicPr preferRelativeResize="0"/>
          <p:nvPr/>
        </p:nvPicPr>
        <p:blipFill rotWithShape="1">
          <a:blip r:embed="rId5">
            <a:alphaModFix amt="60000"/>
          </a:blip>
          <a:srcRect/>
          <a:stretch/>
        </p:blipFill>
        <p:spPr>
          <a:xfrm rot="-487117">
            <a:off x="7288480" y="4430056"/>
            <a:ext cx="223202" cy="22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8"/>
          <p:cNvPicPr preferRelativeResize="0"/>
          <p:nvPr/>
        </p:nvPicPr>
        <p:blipFill rotWithShape="1">
          <a:blip r:embed="rId6">
            <a:alphaModFix amt="60000"/>
          </a:blip>
          <a:srcRect/>
          <a:stretch/>
        </p:blipFill>
        <p:spPr>
          <a:xfrm rot="-487117">
            <a:off x="6335980" y="427794"/>
            <a:ext cx="223202" cy="22320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3779625" y="1566600"/>
            <a:ext cx="465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1"/>
          </p:nvPr>
        </p:nvSpPr>
        <p:spPr>
          <a:xfrm>
            <a:off x="3779625" y="2408400"/>
            <a:ext cx="4651200" cy="116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2"/>
          <p:cNvPicPr preferRelativeResize="0"/>
          <p:nvPr/>
        </p:nvPicPr>
        <p:blipFill rotWithShape="1">
          <a:blip r:embed="rId2">
            <a:alphaModFix amt="31000"/>
          </a:blip>
          <a:srcRect t="34167"/>
          <a:stretch/>
        </p:blipFill>
        <p:spPr>
          <a:xfrm>
            <a:off x="-72425" y="1771649"/>
            <a:ext cx="6918400" cy="34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2"/>
          <p:cNvPicPr preferRelativeResize="0"/>
          <p:nvPr/>
        </p:nvPicPr>
        <p:blipFill rotWithShape="1">
          <a:blip r:embed="rId2">
            <a:alphaModFix amt="31000"/>
          </a:blip>
          <a:srcRect b="71614"/>
          <a:stretch/>
        </p:blipFill>
        <p:spPr>
          <a:xfrm rot="10800000" flipH="1">
            <a:off x="2285950" y="3826423"/>
            <a:ext cx="6918400" cy="1471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2"/>
          <p:cNvPicPr preferRelativeResize="0"/>
          <p:nvPr/>
        </p:nvPicPr>
        <p:blipFill rotWithShape="1">
          <a:blip r:embed="rId3">
            <a:alphaModFix amt="87000"/>
          </a:blip>
          <a:srcRect/>
          <a:stretch/>
        </p:blipFill>
        <p:spPr>
          <a:xfrm rot="117637">
            <a:off x="7826036" y="-354560"/>
            <a:ext cx="1583266" cy="1583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2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 rot="-4516150">
            <a:off x="-349807" y="-274908"/>
            <a:ext cx="1423990" cy="1423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 rotWithShape="1">
          <a:blip r:embed="rId5">
            <a:alphaModFix amt="69000"/>
          </a:blip>
          <a:srcRect/>
          <a:stretch/>
        </p:blipFill>
        <p:spPr>
          <a:xfrm rot="-487133">
            <a:off x="8273767" y="660130"/>
            <a:ext cx="1055868" cy="1055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 rotWithShape="1">
          <a:blip r:embed="rId6">
            <a:alphaModFix amt="75000"/>
          </a:blip>
          <a:srcRect/>
          <a:stretch/>
        </p:blipFill>
        <p:spPr>
          <a:xfrm rot="-487125">
            <a:off x="-76613" y="749269"/>
            <a:ext cx="877613" cy="87759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2205075" y="1637300"/>
            <a:ext cx="21147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title" idx="2" hasCustomPrompt="1"/>
          </p:nvPr>
        </p:nvSpPr>
        <p:spPr>
          <a:xfrm>
            <a:off x="1147400" y="1960125"/>
            <a:ext cx="8940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2"/>
          <p:cNvSpPr txBox="1">
            <a:spLocks noGrp="1"/>
          </p:cNvSpPr>
          <p:nvPr>
            <p:ph type="subTitle" idx="1"/>
          </p:nvPr>
        </p:nvSpPr>
        <p:spPr>
          <a:xfrm>
            <a:off x="2205075" y="2099350"/>
            <a:ext cx="21147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title" idx="3"/>
          </p:nvPr>
        </p:nvSpPr>
        <p:spPr>
          <a:xfrm>
            <a:off x="5881900" y="1637300"/>
            <a:ext cx="21147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title" idx="4" hasCustomPrompt="1"/>
          </p:nvPr>
        </p:nvSpPr>
        <p:spPr>
          <a:xfrm>
            <a:off x="4824213" y="1960125"/>
            <a:ext cx="8940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2"/>
          <p:cNvSpPr txBox="1">
            <a:spLocks noGrp="1"/>
          </p:cNvSpPr>
          <p:nvPr>
            <p:ph type="subTitle" idx="5"/>
          </p:nvPr>
        </p:nvSpPr>
        <p:spPr>
          <a:xfrm>
            <a:off x="5881900" y="2099350"/>
            <a:ext cx="21147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title" idx="6"/>
          </p:nvPr>
        </p:nvSpPr>
        <p:spPr>
          <a:xfrm>
            <a:off x="2205075" y="3181225"/>
            <a:ext cx="21147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title" idx="7" hasCustomPrompt="1"/>
          </p:nvPr>
        </p:nvSpPr>
        <p:spPr>
          <a:xfrm>
            <a:off x="1147400" y="3501950"/>
            <a:ext cx="8940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0" name="Google Shape;100;p12"/>
          <p:cNvSpPr txBox="1">
            <a:spLocks noGrp="1"/>
          </p:cNvSpPr>
          <p:nvPr>
            <p:ph type="subTitle" idx="8"/>
          </p:nvPr>
        </p:nvSpPr>
        <p:spPr>
          <a:xfrm>
            <a:off x="2205075" y="3643250"/>
            <a:ext cx="21147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title" idx="9"/>
          </p:nvPr>
        </p:nvSpPr>
        <p:spPr>
          <a:xfrm>
            <a:off x="5881900" y="3181225"/>
            <a:ext cx="21147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title" idx="13" hasCustomPrompt="1"/>
          </p:nvPr>
        </p:nvSpPr>
        <p:spPr>
          <a:xfrm>
            <a:off x="4824213" y="3501950"/>
            <a:ext cx="8940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3" name="Google Shape;103;p12"/>
          <p:cNvSpPr txBox="1">
            <a:spLocks noGrp="1"/>
          </p:cNvSpPr>
          <p:nvPr>
            <p:ph type="subTitle" idx="14"/>
          </p:nvPr>
        </p:nvSpPr>
        <p:spPr>
          <a:xfrm>
            <a:off x="5881900" y="3643250"/>
            <a:ext cx="21147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7"/>
          <p:cNvPicPr preferRelativeResize="0"/>
          <p:nvPr/>
        </p:nvPicPr>
        <p:blipFill rotWithShape="1">
          <a:blip r:embed="rId2">
            <a:alphaModFix amt="31000"/>
          </a:blip>
          <a:srcRect t="34167"/>
          <a:stretch/>
        </p:blipFill>
        <p:spPr>
          <a:xfrm flipH="1">
            <a:off x="2285950" y="1771649"/>
            <a:ext cx="6918400" cy="34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7"/>
          <p:cNvPicPr preferRelativeResize="0"/>
          <p:nvPr/>
        </p:nvPicPr>
        <p:blipFill rotWithShape="1">
          <a:blip r:embed="rId2">
            <a:alphaModFix amt="31000"/>
          </a:blip>
          <a:srcRect b="71614"/>
          <a:stretch/>
        </p:blipFill>
        <p:spPr>
          <a:xfrm flipH="1">
            <a:off x="-72425" y="-49902"/>
            <a:ext cx="6918400" cy="1471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7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 rot="8953326">
            <a:off x="4200324" y="-833679"/>
            <a:ext cx="1290974" cy="1290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7"/>
          <p:cNvPicPr preferRelativeResize="0"/>
          <p:nvPr/>
        </p:nvPicPr>
        <p:blipFill rotWithShape="1">
          <a:blip r:embed="rId4">
            <a:alphaModFix amt="66000"/>
          </a:blip>
          <a:srcRect/>
          <a:stretch/>
        </p:blipFill>
        <p:spPr>
          <a:xfrm rot="-487112">
            <a:off x="5013630" y="4287199"/>
            <a:ext cx="633792" cy="63379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7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34347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7"/>
          <p:cNvSpPr txBox="1">
            <a:spLocks noGrp="1"/>
          </p:cNvSpPr>
          <p:nvPr>
            <p:ph type="subTitle" idx="1"/>
          </p:nvPr>
        </p:nvSpPr>
        <p:spPr>
          <a:xfrm>
            <a:off x="720000" y="2669275"/>
            <a:ext cx="34347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7"/>
          <p:cNvSpPr txBox="1">
            <a:spLocks noGrp="1"/>
          </p:cNvSpPr>
          <p:nvPr>
            <p:ph type="subTitle" idx="2"/>
          </p:nvPr>
        </p:nvSpPr>
        <p:spPr>
          <a:xfrm>
            <a:off x="720000" y="2260350"/>
            <a:ext cx="34347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7"/>
          <p:cNvSpPr txBox="1"/>
          <p:nvPr/>
        </p:nvSpPr>
        <p:spPr>
          <a:xfrm>
            <a:off x="720000" y="3438200"/>
            <a:ext cx="3434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CREDITS: This presentation template was created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Cambay"/>
                <a:ea typeface="Cambay"/>
                <a:cs typeface="Cambay"/>
                <a:sym typeface="Cambay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Cambay"/>
                <a:ea typeface="Cambay"/>
                <a:cs typeface="Cambay"/>
                <a:sym typeface="Cambay"/>
                <a:hlinkClick r:id="rId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 and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Cambay"/>
                <a:ea typeface="Cambay"/>
                <a:cs typeface="Cambay"/>
                <a:sym typeface="Cambay"/>
                <a:hlinkClick r:id="rId7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28"/>
          <p:cNvPicPr preferRelativeResize="0"/>
          <p:nvPr/>
        </p:nvPicPr>
        <p:blipFill rotWithShape="1">
          <a:blip r:embed="rId2">
            <a:alphaModFix amt="31000"/>
          </a:blip>
          <a:srcRect t="34167"/>
          <a:stretch/>
        </p:blipFill>
        <p:spPr>
          <a:xfrm>
            <a:off x="-159050" y="2152649"/>
            <a:ext cx="6918400" cy="34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8"/>
          <p:cNvPicPr preferRelativeResize="0"/>
          <p:nvPr/>
        </p:nvPicPr>
        <p:blipFill rotWithShape="1">
          <a:blip r:embed="rId3">
            <a:alphaModFix amt="38000"/>
          </a:blip>
          <a:srcRect t="37942"/>
          <a:stretch/>
        </p:blipFill>
        <p:spPr>
          <a:xfrm rot="10800000" flipH="1">
            <a:off x="-363550" y="0"/>
            <a:ext cx="9871124" cy="4591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8"/>
          <p:cNvPicPr preferRelativeResize="0"/>
          <p:nvPr/>
        </p:nvPicPr>
        <p:blipFill rotWithShape="1">
          <a:blip r:embed="rId4">
            <a:alphaModFix amt="87000"/>
          </a:blip>
          <a:srcRect/>
          <a:stretch/>
        </p:blipFill>
        <p:spPr>
          <a:xfrm rot="-117636" flipH="1">
            <a:off x="-836824" y="-782924"/>
            <a:ext cx="3037322" cy="303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8"/>
          <p:cNvPicPr preferRelativeResize="0"/>
          <p:nvPr/>
        </p:nvPicPr>
        <p:blipFill>
          <a:blip r:embed="rId5">
            <a:alphaModFix amt="82000"/>
          </a:blip>
          <a:stretch>
            <a:fillRect/>
          </a:stretch>
        </p:blipFill>
        <p:spPr>
          <a:xfrm rot="4516150" flipH="1">
            <a:off x="6777356" y="2981482"/>
            <a:ext cx="3250139" cy="3250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8"/>
          <p:cNvPicPr preferRelativeResize="0"/>
          <p:nvPr/>
        </p:nvPicPr>
        <p:blipFill rotWithShape="1">
          <a:blip r:embed="rId6">
            <a:alphaModFix amt="69000"/>
          </a:blip>
          <a:srcRect/>
          <a:stretch/>
        </p:blipFill>
        <p:spPr>
          <a:xfrm rot="487122" flipH="1">
            <a:off x="2317517" y="-374933"/>
            <a:ext cx="1005191" cy="1005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8"/>
          <p:cNvPicPr preferRelativeResize="0"/>
          <p:nvPr/>
        </p:nvPicPr>
        <p:blipFill rotWithShape="1">
          <a:blip r:embed="rId7">
            <a:alphaModFix amt="75000"/>
          </a:blip>
          <a:srcRect/>
          <a:stretch/>
        </p:blipFill>
        <p:spPr>
          <a:xfrm rot="487143" flipH="1">
            <a:off x="6242368" y="4449328"/>
            <a:ext cx="907356" cy="907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8"/>
          <p:cNvPicPr preferRelativeResize="0"/>
          <p:nvPr/>
        </p:nvPicPr>
        <p:blipFill rotWithShape="1">
          <a:blip r:embed="rId8">
            <a:alphaModFix amt="60000"/>
          </a:blip>
          <a:srcRect/>
          <a:stretch/>
        </p:blipFill>
        <p:spPr>
          <a:xfrm rot="-487117">
            <a:off x="6773980" y="840644"/>
            <a:ext cx="223202" cy="22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8"/>
          <p:cNvPicPr preferRelativeResize="0"/>
          <p:nvPr/>
        </p:nvPicPr>
        <p:blipFill rotWithShape="1">
          <a:blip r:embed="rId9">
            <a:alphaModFix amt="60000"/>
          </a:blip>
          <a:srcRect/>
          <a:stretch/>
        </p:blipFill>
        <p:spPr>
          <a:xfrm rot="-487117">
            <a:off x="1573330" y="3945794"/>
            <a:ext cx="223202" cy="22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9"/>
          <p:cNvPicPr preferRelativeResize="0"/>
          <p:nvPr/>
        </p:nvPicPr>
        <p:blipFill rotWithShape="1">
          <a:blip r:embed="rId2">
            <a:alphaModFix amt="31000"/>
          </a:blip>
          <a:srcRect b="71614"/>
          <a:stretch/>
        </p:blipFill>
        <p:spPr>
          <a:xfrm flipH="1">
            <a:off x="0" y="-30753"/>
            <a:ext cx="6918400" cy="1471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9"/>
          <p:cNvPicPr preferRelativeResize="0"/>
          <p:nvPr/>
        </p:nvPicPr>
        <p:blipFill rotWithShape="1">
          <a:blip r:embed="rId3">
            <a:alphaModFix amt="87000"/>
          </a:blip>
          <a:srcRect/>
          <a:stretch/>
        </p:blipFill>
        <p:spPr>
          <a:xfrm rot="117638">
            <a:off x="8017972" y="-667433"/>
            <a:ext cx="2073707" cy="2073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9"/>
          <p:cNvPicPr preferRelativeResize="0"/>
          <p:nvPr/>
        </p:nvPicPr>
        <p:blipFill rotWithShape="1">
          <a:blip r:embed="rId4">
            <a:alphaModFix amt="69000"/>
          </a:blip>
          <a:srcRect/>
          <a:stretch/>
        </p:blipFill>
        <p:spPr>
          <a:xfrm rot="-487136">
            <a:off x="-676155" y="4045929"/>
            <a:ext cx="1494185" cy="1494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Text"/>
              <a:buNone/>
              <a:defRPr sz="3500" b="1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ia Libre"/>
              <a:buNone/>
              <a:defRPr sz="3500" b="1">
                <a:solidFill>
                  <a:schemeClr val="dk1"/>
                </a:solidFill>
                <a:latin typeface="Averia Libre"/>
                <a:ea typeface="Averia Libre"/>
                <a:cs typeface="Averia Libre"/>
                <a:sym typeface="Averi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ia Libre"/>
              <a:buNone/>
              <a:defRPr sz="3500" b="1">
                <a:solidFill>
                  <a:schemeClr val="dk1"/>
                </a:solidFill>
                <a:latin typeface="Averia Libre"/>
                <a:ea typeface="Averia Libre"/>
                <a:cs typeface="Averia Libre"/>
                <a:sym typeface="Averi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ia Libre"/>
              <a:buNone/>
              <a:defRPr sz="3500" b="1">
                <a:solidFill>
                  <a:schemeClr val="dk1"/>
                </a:solidFill>
                <a:latin typeface="Averia Libre"/>
                <a:ea typeface="Averia Libre"/>
                <a:cs typeface="Averia Libre"/>
                <a:sym typeface="Averi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ia Libre"/>
              <a:buNone/>
              <a:defRPr sz="3500" b="1">
                <a:solidFill>
                  <a:schemeClr val="dk1"/>
                </a:solidFill>
                <a:latin typeface="Averia Libre"/>
                <a:ea typeface="Averia Libre"/>
                <a:cs typeface="Averia Libre"/>
                <a:sym typeface="Averi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ia Libre"/>
              <a:buNone/>
              <a:defRPr sz="3500" b="1">
                <a:solidFill>
                  <a:schemeClr val="dk1"/>
                </a:solidFill>
                <a:latin typeface="Averia Libre"/>
                <a:ea typeface="Averia Libre"/>
                <a:cs typeface="Averia Libre"/>
                <a:sym typeface="Averi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ia Libre"/>
              <a:buNone/>
              <a:defRPr sz="3500" b="1">
                <a:solidFill>
                  <a:schemeClr val="dk1"/>
                </a:solidFill>
                <a:latin typeface="Averia Libre"/>
                <a:ea typeface="Averia Libre"/>
                <a:cs typeface="Averia Libre"/>
                <a:sym typeface="Averi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ia Libre"/>
              <a:buNone/>
              <a:defRPr sz="3500" b="1">
                <a:solidFill>
                  <a:schemeClr val="dk1"/>
                </a:solidFill>
                <a:latin typeface="Averia Libre"/>
                <a:ea typeface="Averia Libre"/>
                <a:cs typeface="Averia Libre"/>
                <a:sym typeface="Averi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ia Libre"/>
              <a:buNone/>
              <a:defRPr sz="3500" b="1">
                <a:solidFill>
                  <a:schemeClr val="dk1"/>
                </a:solidFill>
                <a:latin typeface="Averia Libre"/>
                <a:ea typeface="Averia Libre"/>
                <a:cs typeface="Averia Libre"/>
                <a:sym typeface="Averia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●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○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■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●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○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■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●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○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mbay"/>
              <a:buChar char="■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8" r:id="rId5"/>
    <p:sldLayoutId id="2147483673" r:id="rId6"/>
    <p:sldLayoutId id="2147483674" r:id="rId7"/>
    <p:sldLayoutId id="214748367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g"/><Relationship Id="rId5" Type="http://schemas.openxmlformats.org/officeDocument/2006/relationships/image" Target="../media/image27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3"/>
          <p:cNvPicPr preferRelativeResize="0"/>
          <p:nvPr/>
        </p:nvPicPr>
        <p:blipFill rotWithShape="1">
          <a:blip r:embed="rId3">
            <a:alphaModFix amt="87000"/>
          </a:blip>
          <a:srcRect/>
          <a:stretch/>
        </p:blipFill>
        <p:spPr>
          <a:xfrm rot="117636">
            <a:off x="5518082" y="871043"/>
            <a:ext cx="2469035" cy="246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p33"/>
          <p:cNvGrpSpPr/>
          <p:nvPr/>
        </p:nvGrpSpPr>
        <p:grpSpPr>
          <a:xfrm flipH="1">
            <a:off x="5765142" y="1332626"/>
            <a:ext cx="3046765" cy="5044129"/>
            <a:chOff x="1559750" y="1367850"/>
            <a:chExt cx="2473425" cy="4094925"/>
          </a:xfrm>
        </p:grpSpPr>
        <p:sp>
          <p:nvSpPr>
            <p:cNvPr id="294" name="Google Shape;294;p33"/>
            <p:cNvSpPr/>
            <p:nvPr/>
          </p:nvSpPr>
          <p:spPr>
            <a:xfrm>
              <a:off x="2808975" y="2514075"/>
              <a:ext cx="384850" cy="560525"/>
            </a:xfrm>
            <a:custGeom>
              <a:avLst/>
              <a:gdLst/>
              <a:ahLst/>
              <a:cxnLst/>
              <a:rect l="l" t="t" r="r" b="b"/>
              <a:pathLst>
                <a:path w="15394" h="22421" extrusionOk="0">
                  <a:moveTo>
                    <a:pt x="11012" y="0"/>
                  </a:moveTo>
                  <a:cubicBezTo>
                    <a:pt x="10777" y="0"/>
                    <a:pt x="10544" y="16"/>
                    <a:pt x="10315" y="45"/>
                  </a:cubicBezTo>
                  <a:cubicBezTo>
                    <a:pt x="9327" y="187"/>
                    <a:pt x="8418" y="547"/>
                    <a:pt x="7556" y="986"/>
                  </a:cubicBezTo>
                  <a:cubicBezTo>
                    <a:pt x="6694" y="1440"/>
                    <a:pt x="5879" y="1973"/>
                    <a:pt x="5142" y="2600"/>
                  </a:cubicBezTo>
                  <a:lnTo>
                    <a:pt x="5189" y="2632"/>
                  </a:lnTo>
                  <a:cubicBezTo>
                    <a:pt x="5565" y="2350"/>
                    <a:pt x="5973" y="2083"/>
                    <a:pt x="6380" y="1848"/>
                  </a:cubicBezTo>
                  <a:cubicBezTo>
                    <a:pt x="6788" y="1597"/>
                    <a:pt x="7211" y="1362"/>
                    <a:pt x="7634" y="1174"/>
                  </a:cubicBezTo>
                  <a:cubicBezTo>
                    <a:pt x="8496" y="767"/>
                    <a:pt x="9421" y="469"/>
                    <a:pt x="10346" y="375"/>
                  </a:cubicBezTo>
                  <a:cubicBezTo>
                    <a:pt x="10522" y="357"/>
                    <a:pt x="10699" y="348"/>
                    <a:pt x="10874" y="348"/>
                  </a:cubicBezTo>
                  <a:cubicBezTo>
                    <a:pt x="11167" y="348"/>
                    <a:pt x="11457" y="373"/>
                    <a:pt x="11741" y="422"/>
                  </a:cubicBezTo>
                  <a:cubicBezTo>
                    <a:pt x="12180" y="516"/>
                    <a:pt x="12619" y="688"/>
                    <a:pt x="12995" y="923"/>
                  </a:cubicBezTo>
                  <a:cubicBezTo>
                    <a:pt x="13773" y="1405"/>
                    <a:pt x="14334" y="2165"/>
                    <a:pt x="14741" y="2989"/>
                  </a:cubicBezTo>
                  <a:lnTo>
                    <a:pt x="14741" y="2989"/>
                  </a:lnTo>
                  <a:cubicBezTo>
                    <a:pt x="14816" y="3707"/>
                    <a:pt x="14860" y="4438"/>
                    <a:pt x="14860" y="5155"/>
                  </a:cubicBezTo>
                  <a:cubicBezTo>
                    <a:pt x="14860" y="5908"/>
                    <a:pt x="14829" y="6660"/>
                    <a:pt x="14766" y="7397"/>
                  </a:cubicBezTo>
                  <a:cubicBezTo>
                    <a:pt x="14641" y="8886"/>
                    <a:pt x="14359" y="10359"/>
                    <a:pt x="13904" y="11754"/>
                  </a:cubicBezTo>
                  <a:cubicBezTo>
                    <a:pt x="13434" y="13165"/>
                    <a:pt x="12776" y="14513"/>
                    <a:pt x="11882" y="15688"/>
                  </a:cubicBezTo>
                  <a:cubicBezTo>
                    <a:pt x="10989" y="16864"/>
                    <a:pt x="9876" y="17852"/>
                    <a:pt x="8590" y="18588"/>
                  </a:cubicBezTo>
                  <a:lnTo>
                    <a:pt x="8575" y="18604"/>
                  </a:lnTo>
                  <a:lnTo>
                    <a:pt x="8559" y="18620"/>
                  </a:lnTo>
                  <a:cubicBezTo>
                    <a:pt x="7854" y="19200"/>
                    <a:pt x="7101" y="19764"/>
                    <a:pt x="6318" y="20281"/>
                  </a:cubicBezTo>
                  <a:cubicBezTo>
                    <a:pt x="5550" y="20783"/>
                    <a:pt x="4750" y="21269"/>
                    <a:pt x="3904" y="21629"/>
                  </a:cubicBezTo>
                  <a:cubicBezTo>
                    <a:pt x="3481" y="21817"/>
                    <a:pt x="3057" y="21974"/>
                    <a:pt x="2603" y="22068"/>
                  </a:cubicBezTo>
                  <a:cubicBezTo>
                    <a:pt x="2391" y="22113"/>
                    <a:pt x="2175" y="22140"/>
                    <a:pt x="1961" y="22140"/>
                  </a:cubicBezTo>
                  <a:cubicBezTo>
                    <a:pt x="1732" y="22140"/>
                    <a:pt x="1505" y="22109"/>
                    <a:pt x="1286" y="22037"/>
                  </a:cubicBezTo>
                  <a:cubicBezTo>
                    <a:pt x="1082" y="21974"/>
                    <a:pt x="894" y="21848"/>
                    <a:pt x="753" y="21692"/>
                  </a:cubicBezTo>
                  <a:cubicBezTo>
                    <a:pt x="597" y="21535"/>
                    <a:pt x="471" y="21347"/>
                    <a:pt x="377" y="21143"/>
                  </a:cubicBezTo>
                  <a:cubicBezTo>
                    <a:pt x="205" y="20736"/>
                    <a:pt x="142" y="20265"/>
                    <a:pt x="111" y="19795"/>
                  </a:cubicBezTo>
                  <a:lnTo>
                    <a:pt x="1" y="19811"/>
                  </a:lnTo>
                  <a:cubicBezTo>
                    <a:pt x="1" y="20281"/>
                    <a:pt x="32" y="20751"/>
                    <a:pt x="205" y="21221"/>
                  </a:cubicBezTo>
                  <a:cubicBezTo>
                    <a:pt x="299" y="21441"/>
                    <a:pt x="424" y="21660"/>
                    <a:pt x="581" y="21848"/>
                  </a:cubicBezTo>
                  <a:cubicBezTo>
                    <a:pt x="753" y="22037"/>
                    <a:pt x="973" y="22178"/>
                    <a:pt x="1208" y="22272"/>
                  </a:cubicBezTo>
                  <a:cubicBezTo>
                    <a:pt x="1479" y="22380"/>
                    <a:pt x="1766" y="22421"/>
                    <a:pt x="2050" y="22421"/>
                  </a:cubicBezTo>
                  <a:cubicBezTo>
                    <a:pt x="2259" y="22421"/>
                    <a:pt x="2467" y="22399"/>
                    <a:pt x="2666" y="22366"/>
                  </a:cubicBezTo>
                  <a:cubicBezTo>
                    <a:pt x="3136" y="22287"/>
                    <a:pt x="3606" y="22146"/>
                    <a:pt x="4045" y="21974"/>
                  </a:cubicBezTo>
                  <a:cubicBezTo>
                    <a:pt x="4923" y="21613"/>
                    <a:pt x="5769" y="21143"/>
                    <a:pt x="6568" y="20642"/>
                  </a:cubicBezTo>
                  <a:cubicBezTo>
                    <a:pt x="7368" y="20140"/>
                    <a:pt x="8136" y="19591"/>
                    <a:pt x="8873" y="18996"/>
                  </a:cubicBezTo>
                  <a:lnTo>
                    <a:pt x="8873" y="18996"/>
                  </a:lnTo>
                  <a:lnTo>
                    <a:pt x="8841" y="19027"/>
                  </a:lnTo>
                  <a:cubicBezTo>
                    <a:pt x="10189" y="18275"/>
                    <a:pt x="11381" y="17240"/>
                    <a:pt x="12321" y="16018"/>
                  </a:cubicBezTo>
                  <a:cubicBezTo>
                    <a:pt x="13261" y="14795"/>
                    <a:pt x="13951" y="13400"/>
                    <a:pt x="14437" y="11942"/>
                  </a:cubicBezTo>
                  <a:cubicBezTo>
                    <a:pt x="14907" y="10485"/>
                    <a:pt x="15189" y="8964"/>
                    <a:pt x="15315" y="7444"/>
                  </a:cubicBezTo>
                  <a:cubicBezTo>
                    <a:pt x="15377" y="6676"/>
                    <a:pt x="15393" y="5923"/>
                    <a:pt x="15377" y="5155"/>
                  </a:cubicBezTo>
                  <a:cubicBezTo>
                    <a:pt x="15362" y="4387"/>
                    <a:pt x="15315" y="3635"/>
                    <a:pt x="15205" y="2867"/>
                  </a:cubicBezTo>
                  <a:lnTo>
                    <a:pt x="15189" y="2836"/>
                  </a:lnTo>
                  <a:lnTo>
                    <a:pt x="15174" y="2788"/>
                  </a:lnTo>
                  <a:cubicBezTo>
                    <a:pt x="14954" y="2350"/>
                    <a:pt x="14688" y="1926"/>
                    <a:pt x="14359" y="1550"/>
                  </a:cubicBezTo>
                  <a:cubicBezTo>
                    <a:pt x="14029" y="1174"/>
                    <a:pt x="13653" y="829"/>
                    <a:pt x="13214" y="578"/>
                  </a:cubicBezTo>
                  <a:cubicBezTo>
                    <a:pt x="12776" y="312"/>
                    <a:pt x="12290" y="140"/>
                    <a:pt x="11804" y="61"/>
                  </a:cubicBezTo>
                  <a:cubicBezTo>
                    <a:pt x="11539" y="20"/>
                    <a:pt x="11274" y="0"/>
                    <a:pt x="1101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2969650" y="2536750"/>
              <a:ext cx="174000" cy="266875"/>
            </a:xfrm>
            <a:custGeom>
              <a:avLst/>
              <a:gdLst/>
              <a:ahLst/>
              <a:cxnLst/>
              <a:rect l="l" t="t" r="r" b="b"/>
              <a:pathLst>
                <a:path w="6960" h="10675" extrusionOk="0">
                  <a:moveTo>
                    <a:pt x="4029" y="1"/>
                  </a:moveTo>
                  <a:cubicBezTo>
                    <a:pt x="3966" y="1"/>
                    <a:pt x="3903" y="16"/>
                    <a:pt x="3809" y="16"/>
                  </a:cubicBezTo>
                  <a:lnTo>
                    <a:pt x="3794" y="16"/>
                  </a:lnTo>
                  <a:lnTo>
                    <a:pt x="3794" y="32"/>
                  </a:lnTo>
                  <a:cubicBezTo>
                    <a:pt x="3135" y="189"/>
                    <a:pt x="2493" y="424"/>
                    <a:pt x="1897" y="769"/>
                  </a:cubicBezTo>
                  <a:cubicBezTo>
                    <a:pt x="1317" y="1129"/>
                    <a:pt x="800" y="1615"/>
                    <a:pt x="455" y="2226"/>
                  </a:cubicBezTo>
                  <a:cubicBezTo>
                    <a:pt x="126" y="2838"/>
                    <a:pt x="0" y="3543"/>
                    <a:pt x="47" y="4217"/>
                  </a:cubicBezTo>
                  <a:cubicBezTo>
                    <a:pt x="63" y="4546"/>
                    <a:pt x="126" y="4875"/>
                    <a:pt x="204" y="5204"/>
                  </a:cubicBezTo>
                  <a:cubicBezTo>
                    <a:pt x="298" y="5518"/>
                    <a:pt x="408" y="5831"/>
                    <a:pt x="565" y="6129"/>
                  </a:cubicBezTo>
                  <a:lnTo>
                    <a:pt x="612" y="6098"/>
                  </a:lnTo>
                  <a:cubicBezTo>
                    <a:pt x="392" y="5487"/>
                    <a:pt x="283" y="4844"/>
                    <a:pt x="298" y="4201"/>
                  </a:cubicBezTo>
                  <a:cubicBezTo>
                    <a:pt x="314" y="3574"/>
                    <a:pt x="471" y="2947"/>
                    <a:pt x="800" y="2430"/>
                  </a:cubicBezTo>
                  <a:cubicBezTo>
                    <a:pt x="1113" y="1897"/>
                    <a:pt x="1599" y="1490"/>
                    <a:pt x="2148" y="1192"/>
                  </a:cubicBezTo>
                  <a:cubicBezTo>
                    <a:pt x="2696" y="894"/>
                    <a:pt x="3292" y="690"/>
                    <a:pt x="3919" y="549"/>
                  </a:cubicBezTo>
                  <a:lnTo>
                    <a:pt x="3919" y="549"/>
                  </a:lnTo>
                  <a:lnTo>
                    <a:pt x="3888" y="565"/>
                  </a:lnTo>
                  <a:cubicBezTo>
                    <a:pt x="3935" y="549"/>
                    <a:pt x="3997" y="549"/>
                    <a:pt x="4044" y="549"/>
                  </a:cubicBezTo>
                  <a:lnTo>
                    <a:pt x="4217" y="549"/>
                  </a:lnTo>
                  <a:cubicBezTo>
                    <a:pt x="4327" y="565"/>
                    <a:pt x="4452" y="581"/>
                    <a:pt x="4562" y="596"/>
                  </a:cubicBezTo>
                  <a:cubicBezTo>
                    <a:pt x="4781" y="643"/>
                    <a:pt x="4985" y="722"/>
                    <a:pt x="5173" y="847"/>
                  </a:cubicBezTo>
                  <a:cubicBezTo>
                    <a:pt x="5565" y="1066"/>
                    <a:pt x="5863" y="1427"/>
                    <a:pt x="6051" y="1850"/>
                  </a:cubicBezTo>
                  <a:cubicBezTo>
                    <a:pt x="6239" y="2289"/>
                    <a:pt x="6333" y="2759"/>
                    <a:pt x="6380" y="3245"/>
                  </a:cubicBezTo>
                  <a:cubicBezTo>
                    <a:pt x="6427" y="3731"/>
                    <a:pt x="6411" y="4233"/>
                    <a:pt x="6380" y="4719"/>
                  </a:cubicBezTo>
                  <a:cubicBezTo>
                    <a:pt x="6301" y="5722"/>
                    <a:pt x="6113" y="6709"/>
                    <a:pt x="5878" y="7697"/>
                  </a:cubicBezTo>
                  <a:cubicBezTo>
                    <a:pt x="5659" y="8684"/>
                    <a:pt x="5377" y="9656"/>
                    <a:pt x="5079" y="10643"/>
                  </a:cubicBezTo>
                  <a:lnTo>
                    <a:pt x="5189" y="10675"/>
                  </a:lnTo>
                  <a:cubicBezTo>
                    <a:pt x="5596" y="9734"/>
                    <a:pt x="5957" y="8778"/>
                    <a:pt x="6254" y="7791"/>
                  </a:cubicBezTo>
                  <a:cubicBezTo>
                    <a:pt x="6552" y="6819"/>
                    <a:pt x="6787" y="5800"/>
                    <a:pt x="6897" y="4766"/>
                  </a:cubicBezTo>
                  <a:cubicBezTo>
                    <a:pt x="6944" y="4248"/>
                    <a:pt x="6960" y="3731"/>
                    <a:pt x="6928" y="3198"/>
                  </a:cubicBezTo>
                  <a:cubicBezTo>
                    <a:pt x="6881" y="2665"/>
                    <a:pt x="6787" y="2132"/>
                    <a:pt x="6552" y="1631"/>
                  </a:cubicBezTo>
                  <a:cubicBezTo>
                    <a:pt x="6443" y="1380"/>
                    <a:pt x="6301" y="1129"/>
                    <a:pt x="6113" y="910"/>
                  </a:cubicBezTo>
                  <a:cubicBezTo>
                    <a:pt x="5941" y="690"/>
                    <a:pt x="5706" y="502"/>
                    <a:pt x="5471" y="361"/>
                  </a:cubicBezTo>
                  <a:cubicBezTo>
                    <a:pt x="5220" y="220"/>
                    <a:pt x="4938" y="110"/>
                    <a:pt x="4671" y="63"/>
                  </a:cubicBezTo>
                  <a:cubicBezTo>
                    <a:pt x="4530" y="32"/>
                    <a:pt x="4389" y="16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2856800" y="2774225"/>
              <a:ext cx="135200" cy="117075"/>
            </a:xfrm>
            <a:custGeom>
              <a:avLst/>
              <a:gdLst/>
              <a:ahLst/>
              <a:cxnLst/>
              <a:rect l="l" t="t" r="r" b="b"/>
              <a:pathLst>
                <a:path w="5408" h="4683" extrusionOk="0">
                  <a:moveTo>
                    <a:pt x="1317" y="0"/>
                  </a:moveTo>
                  <a:lnTo>
                    <a:pt x="1207" y="47"/>
                  </a:lnTo>
                  <a:cubicBezTo>
                    <a:pt x="1254" y="204"/>
                    <a:pt x="1286" y="376"/>
                    <a:pt x="1301" y="533"/>
                  </a:cubicBezTo>
                  <a:cubicBezTo>
                    <a:pt x="1333" y="690"/>
                    <a:pt x="1333" y="862"/>
                    <a:pt x="1317" y="1019"/>
                  </a:cubicBezTo>
                  <a:cubicBezTo>
                    <a:pt x="1317" y="1176"/>
                    <a:pt x="1270" y="1333"/>
                    <a:pt x="1207" y="1442"/>
                  </a:cubicBezTo>
                  <a:cubicBezTo>
                    <a:pt x="1129" y="1568"/>
                    <a:pt x="1035" y="1662"/>
                    <a:pt x="909" y="1724"/>
                  </a:cubicBezTo>
                  <a:lnTo>
                    <a:pt x="862" y="1740"/>
                  </a:lnTo>
                  <a:lnTo>
                    <a:pt x="831" y="1787"/>
                  </a:lnTo>
                  <a:cubicBezTo>
                    <a:pt x="643" y="2101"/>
                    <a:pt x="455" y="2414"/>
                    <a:pt x="298" y="2759"/>
                  </a:cubicBezTo>
                  <a:cubicBezTo>
                    <a:pt x="235" y="2931"/>
                    <a:pt x="157" y="3104"/>
                    <a:pt x="110" y="3292"/>
                  </a:cubicBezTo>
                  <a:cubicBezTo>
                    <a:pt x="47" y="3480"/>
                    <a:pt x="0" y="3668"/>
                    <a:pt x="0" y="3887"/>
                  </a:cubicBezTo>
                  <a:cubicBezTo>
                    <a:pt x="0" y="3997"/>
                    <a:pt x="16" y="4107"/>
                    <a:pt x="47" y="4217"/>
                  </a:cubicBezTo>
                  <a:cubicBezTo>
                    <a:pt x="94" y="4342"/>
                    <a:pt x="173" y="4467"/>
                    <a:pt x="298" y="4546"/>
                  </a:cubicBezTo>
                  <a:cubicBezTo>
                    <a:pt x="408" y="4624"/>
                    <a:pt x="517" y="4655"/>
                    <a:pt x="643" y="4671"/>
                  </a:cubicBezTo>
                  <a:cubicBezTo>
                    <a:pt x="698" y="4679"/>
                    <a:pt x="753" y="4683"/>
                    <a:pt x="805" y="4683"/>
                  </a:cubicBezTo>
                  <a:cubicBezTo>
                    <a:pt x="858" y="4683"/>
                    <a:pt x="909" y="4679"/>
                    <a:pt x="956" y="4671"/>
                  </a:cubicBezTo>
                  <a:cubicBezTo>
                    <a:pt x="1364" y="4624"/>
                    <a:pt x="1709" y="4483"/>
                    <a:pt x="2054" y="4326"/>
                  </a:cubicBezTo>
                  <a:lnTo>
                    <a:pt x="2101" y="4311"/>
                  </a:lnTo>
                  <a:lnTo>
                    <a:pt x="2116" y="4279"/>
                  </a:lnTo>
                  <a:cubicBezTo>
                    <a:pt x="2351" y="4044"/>
                    <a:pt x="2586" y="3809"/>
                    <a:pt x="2837" y="3590"/>
                  </a:cubicBezTo>
                  <a:cubicBezTo>
                    <a:pt x="3088" y="3355"/>
                    <a:pt x="3339" y="3151"/>
                    <a:pt x="3605" y="2947"/>
                  </a:cubicBezTo>
                  <a:cubicBezTo>
                    <a:pt x="3872" y="2759"/>
                    <a:pt x="4154" y="2571"/>
                    <a:pt x="4452" y="2445"/>
                  </a:cubicBezTo>
                  <a:cubicBezTo>
                    <a:pt x="4608" y="2398"/>
                    <a:pt x="4750" y="2351"/>
                    <a:pt x="4906" y="2336"/>
                  </a:cubicBezTo>
                  <a:cubicBezTo>
                    <a:pt x="5063" y="2336"/>
                    <a:pt x="5220" y="2367"/>
                    <a:pt x="5361" y="2477"/>
                  </a:cubicBezTo>
                  <a:lnTo>
                    <a:pt x="5408" y="2398"/>
                  </a:lnTo>
                  <a:cubicBezTo>
                    <a:pt x="5282" y="2273"/>
                    <a:pt x="5094" y="2195"/>
                    <a:pt x="4922" y="2179"/>
                  </a:cubicBezTo>
                  <a:cubicBezTo>
                    <a:pt x="4889" y="2176"/>
                    <a:pt x="4855" y="2175"/>
                    <a:pt x="4822" y="2175"/>
                  </a:cubicBezTo>
                  <a:cubicBezTo>
                    <a:pt x="4668" y="2175"/>
                    <a:pt x="4518" y="2203"/>
                    <a:pt x="4389" y="2242"/>
                  </a:cubicBezTo>
                  <a:cubicBezTo>
                    <a:pt x="4044" y="2351"/>
                    <a:pt x="3731" y="2508"/>
                    <a:pt x="3433" y="2696"/>
                  </a:cubicBezTo>
                  <a:cubicBezTo>
                    <a:pt x="3135" y="2884"/>
                    <a:pt x="2853" y="3088"/>
                    <a:pt x="2586" y="3307"/>
                  </a:cubicBezTo>
                  <a:cubicBezTo>
                    <a:pt x="2344" y="3520"/>
                    <a:pt x="2086" y="3732"/>
                    <a:pt x="1842" y="3973"/>
                  </a:cubicBezTo>
                  <a:lnTo>
                    <a:pt x="1842" y="3973"/>
                  </a:lnTo>
                  <a:cubicBezTo>
                    <a:pt x="1531" y="4105"/>
                    <a:pt x="1220" y="4218"/>
                    <a:pt x="909" y="4248"/>
                  </a:cubicBezTo>
                  <a:cubicBezTo>
                    <a:pt x="870" y="4252"/>
                    <a:pt x="832" y="4254"/>
                    <a:pt x="795" y="4254"/>
                  </a:cubicBezTo>
                  <a:cubicBezTo>
                    <a:pt x="686" y="4254"/>
                    <a:pt x="592" y="4236"/>
                    <a:pt x="533" y="4201"/>
                  </a:cubicBezTo>
                  <a:cubicBezTo>
                    <a:pt x="502" y="4170"/>
                    <a:pt x="470" y="4138"/>
                    <a:pt x="455" y="4076"/>
                  </a:cubicBezTo>
                  <a:cubicBezTo>
                    <a:pt x="423" y="4029"/>
                    <a:pt x="423" y="3966"/>
                    <a:pt x="423" y="3887"/>
                  </a:cubicBezTo>
                  <a:cubicBezTo>
                    <a:pt x="423" y="3574"/>
                    <a:pt x="533" y="3229"/>
                    <a:pt x="659" y="2916"/>
                  </a:cubicBezTo>
                  <a:cubicBezTo>
                    <a:pt x="795" y="2597"/>
                    <a:pt x="946" y="2278"/>
                    <a:pt x="1112" y="1988"/>
                  </a:cubicBezTo>
                  <a:lnTo>
                    <a:pt x="1112" y="1988"/>
                  </a:lnTo>
                  <a:cubicBezTo>
                    <a:pt x="1270" y="1892"/>
                    <a:pt x="1390" y="1750"/>
                    <a:pt x="1474" y="1583"/>
                  </a:cubicBezTo>
                  <a:cubicBezTo>
                    <a:pt x="1552" y="1395"/>
                    <a:pt x="1583" y="1207"/>
                    <a:pt x="1568" y="1019"/>
                  </a:cubicBezTo>
                  <a:cubicBezTo>
                    <a:pt x="1568" y="847"/>
                    <a:pt x="1536" y="659"/>
                    <a:pt x="1505" y="502"/>
                  </a:cubicBezTo>
                  <a:cubicBezTo>
                    <a:pt x="1458" y="329"/>
                    <a:pt x="1395" y="157"/>
                    <a:pt x="131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2691425" y="4396900"/>
              <a:ext cx="375025" cy="650500"/>
            </a:xfrm>
            <a:custGeom>
              <a:avLst/>
              <a:gdLst/>
              <a:ahLst/>
              <a:cxnLst/>
              <a:rect l="l" t="t" r="r" b="b"/>
              <a:pathLst>
                <a:path w="15001" h="26020" extrusionOk="0">
                  <a:moveTo>
                    <a:pt x="14970" y="1"/>
                  </a:moveTo>
                  <a:cubicBezTo>
                    <a:pt x="12807" y="1443"/>
                    <a:pt x="10863" y="3167"/>
                    <a:pt x="9076" y="5063"/>
                  </a:cubicBezTo>
                  <a:cubicBezTo>
                    <a:pt x="8183" y="6004"/>
                    <a:pt x="7336" y="6991"/>
                    <a:pt x="6537" y="8010"/>
                  </a:cubicBezTo>
                  <a:cubicBezTo>
                    <a:pt x="5753" y="9045"/>
                    <a:pt x="5016" y="10126"/>
                    <a:pt x="4327" y="11223"/>
                  </a:cubicBezTo>
                  <a:cubicBezTo>
                    <a:pt x="3668" y="12336"/>
                    <a:pt x="3041" y="13496"/>
                    <a:pt x="2509" y="14672"/>
                  </a:cubicBezTo>
                  <a:cubicBezTo>
                    <a:pt x="1976" y="15863"/>
                    <a:pt x="1505" y="17086"/>
                    <a:pt x="1129" y="18324"/>
                  </a:cubicBezTo>
                  <a:cubicBezTo>
                    <a:pt x="753" y="19578"/>
                    <a:pt x="471" y="20847"/>
                    <a:pt x="283" y="22133"/>
                  </a:cubicBezTo>
                  <a:cubicBezTo>
                    <a:pt x="95" y="23418"/>
                    <a:pt x="1" y="24719"/>
                    <a:pt x="16" y="26020"/>
                  </a:cubicBezTo>
                  <a:lnTo>
                    <a:pt x="126" y="26020"/>
                  </a:lnTo>
                  <a:cubicBezTo>
                    <a:pt x="142" y="25691"/>
                    <a:pt x="173" y="25377"/>
                    <a:pt x="204" y="25048"/>
                  </a:cubicBezTo>
                  <a:cubicBezTo>
                    <a:pt x="236" y="24735"/>
                    <a:pt x="267" y="24421"/>
                    <a:pt x="314" y="24092"/>
                  </a:cubicBezTo>
                  <a:cubicBezTo>
                    <a:pt x="393" y="23449"/>
                    <a:pt x="487" y="22822"/>
                    <a:pt x="612" y="22195"/>
                  </a:cubicBezTo>
                  <a:cubicBezTo>
                    <a:pt x="863" y="20926"/>
                    <a:pt x="1176" y="19688"/>
                    <a:pt x="1584" y="18481"/>
                  </a:cubicBezTo>
                  <a:cubicBezTo>
                    <a:pt x="1991" y="17258"/>
                    <a:pt x="2462" y="16067"/>
                    <a:pt x="3010" y="14907"/>
                  </a:cubicBezTo>
                  <a:cubicBezTo>
                    <a:pt x="3543" y="13747"/>
                    <a:pt x="4154" y="12618"/>
                    <a:pt x="4813" y="11521"/>
                  </a:cubicBezTo>
                  <a:cubicBezTo>
                    <a:pt x="5487" y="10424"/>
                    <a:pt x="6208" y="9374"/>
                    <a:pt x="6976" y="8339"/>
                  </a:cubicBezTo>
                  <a:cubicBezTo>
                    <a:pt x="7728" y="7305"/>
                    <a:pt x="8559" y="6317"/>
                    <a:pt x="9405" y="5361"/>
                  </a:cubicBezTo>
                  <a:cubicBezTo>
                    <a:pt x="10267" y="4405"/>
                    <a:pt x="11145" y="3480"/>
                    <a:pt x="12086" y="2587"/>
                  </a:cubicBezTo>
                  <a:cubicBezTo>
                    <a:pt x="13010" y="1693"/>
                    <a:pt x="13982" y="847"/>
                    <a:pt x="15001" y="48"/>
                  </a:cubicBezTo>
                  <a:lnTo>
                    <a:pt x="14970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2261950" y="4485850"/>
              <a:ext cx="541975" cy="976925"/>
            </a:xfrm>
            <a:custGeom>
              <a:avLst/>
              <a:gdLst/>
              <a:ahLst/>
              <a:cxnLst/>
              <a:rect l="l" t="t" r="r" b="b"/>
              <a:pathLst>
                <a:path w="21679" h="39077" extrusionOk="0">
                  <a:moveTo>
                    <a:pt x="21615" y="1"/>
                  </a:moveTo>
                  <a:cubicBezTo>
                    <a:pt x="20894" y="1740"/>
                    <a:pt x="20158" y="3465"/>
                    <a:pt x="19374" y="5173"/>
                  </a:cubicBezTo>
                  <a:cubicBezTo>
                    <a:pt x="18606" y="6882"/>
                    <a:pt x="17807" y="8590"/>
                    <a:pt x="16976" y="10267"/>
                  </a:cubicBezTo>
                  <a:cubicBezTo>
                    <a:pt x="16145" y="11960"/>
                    <a:pt x="15283" y="13622"/>
                    <a:pt x="14358" y="15252"/>
                  </a:cubicBezTo>
                  <a:cubicBezTo>
                    <a:pt x="13433" y="16882"/>
                    <a:pt x="12462" y="18481"/>
                    <a:pt x="11333" y="19954"/>
                  </a:cubicBezTo>
                  <a:cubicBezTo>
                    <a:pt x="11051" y="20330"/>
                    <a:pt x="10753" y="20691"/>
                    <a:pt x="10455" y="21020"/>
                  </a:cubicBezTo>
                  <a:cubicBezTo>
                    <a:pt x="10299" y="21192"/>
                    <a:pt x="10142" y="21365"/>
                    <a:pt x="9985" y="21537"/>
                  </a:cubicBezTo>
                  <a:cubicBezTo>
                    <a:pt x="9891" y="21616"/>
                    <a:pt x="9813" y="21694"/>
                    <a:pt x="9734" y="21772"/>
                  </a:cubicBezTo>
                  <a:cubicBezTo>
                    <a:pt x="9640" y="21851"/>
                    <a:pt x="9562" y="21929"/>
                    <a:pt x="9468" y="22023"/>
                  </a:cubicBezTo>
                  <a:cubicBezTo>
                    <a:pt x="8794" y="22681"/>
                    <a:pt x="8151" y="23371"/>
                    <a:pt x="7524" y="24092"/>
                  </a:cubicBezTo>
                  <a:cubicBezTo>
                    <a:pt x="6286" y="25518"/>
                    <a:pt x="5126" y="27023"/>
                    <a:pt x="4092" y="28606"/>
                  </a:cubicBezTo>
                  <a:cubicBezTo>
                    <a:pt x="3057" y="30189"/>
                    <a:pt x="2148" y="31851"/>
                    <a:pt x="1411" y="33591"/>
                  </a:cubicBezTo>
                  <a:cubicBezTo>
                    <a:pt x="1051" y="34468"/>
                    <a:pt x="753" y="35362"/>
                    <a:pt x="502" y="36287"/>
                  </a:cubicBezTo>
                  <a:cubicBezTo>
                    <a:pt x="251" y="37196"/>
                    <a:pt x="79" y="38136"/>
                    <a:pt x="1" y="39077"/>
                  </a:cubicBezTo>
                  <a:lnTo>
                    <a:pt x="110" y="39077"/>
                  </a:lnTo>
                  <a:cubicBezTo>
                    <a:pt x="377" y="37227"/>
                    <a:pt x="957" y="35425"/>
                    <a:pt x="1725" y="33732"/>
                  </a:cubicBezTo>
                  <a:cubicBezTo>
                    <a:pt x="2493" y="32023"/>
                    <a:pt x="3449" y="30409"/>
                    <a:pt x="4499" y="28857"/>
                  </a:cubicBezTo>
                  <a:cubicBezTo>
                    <a:pt x="5549" y="27321"/>
                    <a:pt x="6694" y="25848"/>
                    <a:pt x="7947" y="24453"/>
                  </a:cubicBezTo>
                  <a:cubicBezTo>
                    <a:pt x="8559" y="23747"/>
                    <a:pt x="9201" y="23073"/>
                    <a:pt x="9860" y="22415"/>
                  </a:cubicBezTo>
                  <a:cubicBezTo>
                    <a:pt x="9954" y="22337"/>
                    <a:pt x="10032" y="22258"/>
                    <a:pt x="10111" y="22180"/>
                  </a:cubicBezTo>
                  <a:cubicBezTo>
                    <a:pt x="10205" y="22101"/>
                    <a:pt x="10283" y="22007"/>
                    <a:pt x="10377" y="21929"/>
                  </a:cubicBezTo>
                  <a:cubicBezTo>
                    <a:pt x="10549" y="21757"/>
                    <a:pt x="10706" y="21584"/>
                    <a:pt x="10863" y="21412"/>
                  </a:cubicBezTo>
                  <a:cubicBezTo>
                    <a:pt x="11192" y="21051"/>
                    <a:pt x="11490" y="20675"/>
                    <a:pt x="11788" y="20299"/>
                  </a:cubicBezTo>
                  <a:cubicBezTo>
                    <a:pt x="12932" y="18778"/>
                    <a:pt x="13904" y="17164"/>
                    <a:pt x="14829" y="15518"/>
                  </a:cubicBezTo>
                  <a:cubicBezTo>
                    <a:pt x="15738" y="13857"/>
                    <a:pt x="16584" y="12180"/>
                    <a:pt x="17383" y="10471"/>
                  </a:cubicBezTo>
                  <a:cubicBezTo>
                    <a:pt x="18982" y="7054"/>
                    <a:pt x="20409" y="3574"/>
                    <a:pt x="21678" y="32"/>
                  </a:cubicBezTo>
                  <a:lnTo>
                    <a:pt x="2161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3622875" y="3374550"/>
              <a:ext cx="410300" cy="1275900"/>
            </a:xfrm>
            <a:custGeom>
              <a:avLst/>
              <a:gdLst/>
              <a:ahLst/>
              <a:cxnLst/>
              <a:rect l="l" t="t" r="r" b="b"/>
              <a:pathLst>
                <a:path w="16412" h="51036" extrusionOk="0">
                  <a:moveTo>
                    <a:pt x="424" y="0"/>
                  </a:moveTo>
                  <a:cubicBezTo>
                    <a:pt x="189" y="1113"/>
                    <a:pt x="95" y="2257"/>
                    <a:pt x="48" y="3386"/>
                  </a:cubicBezTo>
                  <a:cubicBezTo>
                    <a:pt x="1" y="4514"/>
                    <a:pt x="1" y="5659"/>
                    <a:pt x="48" y="6787"/>
                  </a:cubicBezTo>
                  <a:cubicBezTo>
                    <a:pt x="142" y="9060"/>
                    <a:pt x="408" y="11317"/>
                    <a:pt x="769" y="13559"/>
                  </a:cubicBezTo>
                  <a:cubicBezTo>
                    <a:pt x="1521" y="18041"/>
                    <a:pt x="2744" y="22430"/>
                    <a:pt x="4248" y="26709"/>
                  </a:cubicBezTo>
                  <a:cubicBezTo>
                    <a:pt x="5753" y="30988"/>
                    <a:pt x="7556" y="35173"/>
                    <a:pt x="9593" y="39217"/>
                  </a:cubicBezTo>
                  <a:cubicBezTo>
                    <a:pt x="10612" y="41239"/>
                    <a:pt x="11678" y="43246"/>
                    <a:pt x="12791" y="45221"/>
                  </a:cubicBezTo>
                  <a:cubicBezTo>
                    <a:pt x="13919" y="47180"/>
                    <a:pt x="15079" y="49124"/>
                    <a:pt x="16302" y="51036"/>
                  </a:cubicBezTo>
                  <a:lnTo>
                    <a:pt x="16412" y="50973"/>
                  </a:lnTo>
                  <a:cubicBezTo>
                    <a:pt x="15267" y="49014"/>
                    <a:pt x="14154" y="47055"/>
                    <a:pt x="13104" y="45048"/>
                  </a:cubicBezTo>
                  <a:cubicBezTo>
                    <a:pt x="12023" y="43058"/>
                    <a:pt x="10988" y="41051"/>
                    <a:pt x="10016" y="39014"/>
                  </a:cubicBezTo>
                  <a:cubicBezTo>
                    <a:pt x="9045" y="36976"/>
                    <a:pt x="8104" y="34923"/>
                    <a:pt x="7226" y="32838"/>
                  </a:cubicBezTo>
                  <a:cubicBezTo>
                    <a:pt x="6349" y="30753"/>
                    <a:pt x="5534" y="28653"/>
                    <a:pt x="4781" y="26521"/>
                  </a:cubicBezTo>
                  <a:cubicBezTo>
                    <a:pt x="4029" y="24405"/>
                    <a:pt x="3339" y="22242"/>
                    <a:pt x="2744" y="20079"/>
                  </a:cubicBezTo>
                  <a:cubicBezTo>
                    <a:pt x="2132" y="17900"/>
                    <a:pt x="1631" y="15706"/>
                    <a:pt x="1207" y="13480"/>
                  </a:cubicBezTo>
                  <a:cubicBezTo>
                    <a:pt x="800" y="11270"/>
                    <a:pt x="486" y="9029"/>
                    <a:pt x="345" y="6772"/>
                  </a:cubicBezTo>
                  <a:cubicBezTo>
                    <a:pt x="267" y="5643"/>
                    <a:pt x="220" y="4514"/>
                    <a:pt x="236" y="3386"/>
                  </a:cubicBezTo>
                  <a:cubicBezTo>
                    <a:pt x="236" y="2822"/>
                    <a:pt x="251" y="2257"/>
                    <a:pt x="298" y="1709"/>
                  </a:cubicBezTo>
                  <a:cubicBezTo>
                    <a:pt x="330" y="1145"/>
                    <a:pt x="377" y="580"/>
                    <a:pt x="471" y="16"/>
                  </a:cubicBezTo>
                  <a:lnTo>
                    <a:pt x="42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1669475" y="2640000"/>
              <a:ext cx="118350" cy="75475"/>
            </a:xfrm>
            <a:custGeom>
              <a:avLst/>
              <a:gdLst/>
              <a:ahLst/>
              <a:cxnLst/>
              <a:rect l="l" t="t" r="r" b="b"/>
              <a:pathLst>
                <a:path w="4734" h="3019" extrusionOk="0">
                  <a:moveTo>
                    <a:pt x="630" y="0"/>
                  </a:moveTo>
                  <a:cubicBezTo>
                    <a:pt x="247" y="0"/>
                    <a:pt x="141" y="228"/>
                    <a:pt x="141" y="228"/>
                  </a:cubicBezTo>
                  <a:cubicBezTo>
                    <a:pt x="0" y="698"/>
                    <a:pt x="2649" y="1560"/>
                    <a:pt x="2649" y="1560"/>
                  </a:cubicBezTo>
                  <a:cubicBezTo>
                    <a:pt x="3260" y="1701"/>
                    <a:pt x="4734" y="3018"/>
                    <a:pt x="4734" y="3018"/>
                  </a:cubicBezTo>
                  <a:cubicBezTo>
                    <a:pt x="2380" y="505"/>
                    <a:pt x="1199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1673375" y="2774600"/>
              <a:ext cx="85075" cy="217525"/>
            </a:xfrm>
            <a:custGeom>
              <a:avLst/>
              <a:gdLst/>
              <a:ahLst/>
              <a:cxnLst/>
              <a:rect l="l" t="t" r="r" b="b"/>
              <a:pathLst>
                <a:path w="3403" h="8701" extrusionOk="0">
                  <a:moveTo>
                    <a:pt x="2634" y="1"/>
                  </a:moveTo>
                  <a:lnTo>
                    <a:pt x="2524" y="17"/>
                  </a:lnTo>
                  <a:cubicBezTo>
                    <a:pt x="2524" y="455"/>
                    <a:pt x="2477" y="894"/>
                    <a:pt x="2352" y="1302"/>
                  </a:cubicBezTo>
                  <a:cubicBezTo>
                    <a:pt x="2227" y="1725"/>
                    <a:pt x="2038" y="2101"/>
                    <a:pt x="1756" y="2383"/>
                  </a:cubicBezTo>
                  <a:cubicBezTo>
                    <a:pt x="1694" y="2462"/>
                    <a:pt x="1615" y="2524"/>
                    <a:pt x="1537" y="2587"/>
                  </a:cubicBezTo>
                  <a:cubicBezTo>
                    <a:pt x="1490" y="2618"/>
                    <a:pt x="1474" y="2634"/>
                    <a:pt x="1411" y="2666"/>
                  </a:cubicBezTo>
                  <a:cubicBezTo>
                    <a:pt x="1349" y="2713"/>
                    <a:pt x="1317" y="2760"/>
                    <a:pt x="1270" y="2791"/>
                  </a:cubicBezTo>
                  <a:cubicBezTo>
                    <a:pt x="1082" y="2948"/>
                    <a:pt x="910" y="3120"/>
                    <a:pt x="769" y="3308"/>
                  </a:cubicBezTo>
                  <a:cubicBezTo>
                    <a:pt x="471" y="3684"/>
                    <a:pt x="236" y="4123"/>
                    <a:pt x="110" y="4609"/>
                  </a:cubicBezTo>
                  <a:cubicBezTo>
                    <a:pt x="1" y="5095"/>
                    <a:pt x="48" y="5628"/>
                    <a:pt x="236" y="6083"/>
                  </a:cubicBezTo>
                  <a:cubicBezTo>
                    <a:pt x="424" y="6553"/>
                    <a:pt x="706" y="6945"/>
                    <a:pt x="1051" y="7274"/>
                  </a:cubicBezTo>
                  <a:cubicBezTo>
                    <a:pt x="1725" y="7932"/>
                    <a:pt x="2540" y="8371"/>
                    <a:pt x="3371" y="8700"/>
                  </a:cubicBezTo>
                  <a:lnTo>
                    <a:pt x="3402" y="8653"/>
                  </a:lnTo>
                  <a:cubicBezTo>
                    <a:pt x="2665" y="8136"/>
                    <a:pt x="1929" y="7619"/>
                    <a:pt x="1380" y="6960"/>
                  </a:cubicBezTo>
                  <a:cubicBezTo>
                    <a:pt x="1098" y="6647"/>
                    <a:pt x="863" y="6286"/>
                    <a:pt x="737" y="5910"/>
                  </a:cubicBezTo>
                  <a:cubicBezTo>
                    <a:pt x="596" y="5518"/>
                    <a:pt x="581" y="5126"/>
                    <a:pt x="675" y="4735"/>
                  </a:cubicBezTo>
                  <a:cubicBezTo>
                    <a:pt x="753" y="4343"/>
                    <a:pt x="957" y="3982"/>
                    <a:pt x="1192" y="3653"/>
                  </a:cubicBezTo>
                  <a:cubicBezTo>
                    <a:pt x="1317" y="3481"/>
                    <a:pt x="1458" y="3324"/>
                    <a:pt x="1615" y="3183"/>
                  </a:cubicBezTo>
                  <a:cubicBezTo>
                    <a:pt x="1647" y="3151"/>
                    <a:pt x="1694" y="3104"/>
                    <a:pt x="1709" y="3089"/>
                  </a:cubicBezTo>
                  <a:cubicBezTo>
                    <a:pt x="1756" y="3057"/>
                    <a:pt x="1819" y="3010"/>
                    <a:pt x="1866" y="2963"/>
                  </a:cubicBezTo>
                  <a:cubicBezTo>
                    <a:pt x="1960" y="2885"/>
                    <a:pt x="2038" y="2791"/>
                    <a:pt x="2117" y="2697"/>
                  </a:cubicBezTo>
                  <a:cubicBezTo>
                    <a:pt x="2446" y="2321"/>
                    <a:pt x="2603" y="1850"/>
                    <a:pt x="2681" y="1380"/>
                  </a:cubicBezTo>
                  <a:cubicBezTo>
                    <a:pt x="2744" y="910"/>
                    <a:pt x="2744" y="455"/>
                    <a:pt x="26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1698450" y="2987775"/>
              <a:ext cx="228875" cy="326850"/>
            </a:xfrm>
            <a:custGeom>
              <a:avLst/>
              <a:gdLst/>
              <a:ahLst/>
              <a:cxnLst/>
              <a:rect l="l" t="t" r="r" b="b"/>
              <a:pathLst>
                <a:path w="9155" h="13074" extrusionOk="0">
                  <a:moveTo>
                    <a:pt x="2274" y="1"/>
                  </a:moveTo>
                  <a:cubicBezTo>
                    <a:pt x="2054" y="16"/>
                    <a:pt x="1835" y="63"/>
                    <a:pt x="1615" y="142"/>
                  </a:cubicBezTo>
                  <a:cubicBezTo>
                    <a:pt x="1176" y="283"/>
                    <a:pt x="785" y="596"/>
                    <a:pt x="534" y="988"/>
                  </a:cubicBezTo>
                  <a:cubicBezTo>
                    <a:pt x="283" y="1380"/>
                    <a:pt x="158" y="1819"/>
                    <a:pt x="79" y="2242"/>
                  </a:cubicBezTo>
                  <a:cubicBezTo>
                    <a:pt x="17" y="2665"/>
                    <a:pt x="1" y="3104"/>
                    <a:pt x="17" y="3527"/>
                  </a:cubicBezTo>
                  <a:lnTo>
                    <a:pt x="17" y="3543"/>
                  </a:lnTo>
                  <a:cubicBezTo>
                    <a:pt x="48" y="3716"/>
                    <a:pt x="79" y="3841"/>
                    <a:pt x="126" y="3982"/>
                  </a:cubicBezTo>
                  <a:cubicBezTo>
                    <a:pt x="173" y="4107"/>
                    <a:pt x="220" y="4248"/>
                    <a:pt x="283" y="4374"/>
                  </a:cubicBezTo>
                  <a:cubicBezTo>
                    <a:pt x="393" y="4640"/>
                    <a:pt x="534" y="4875"/>
                    <a:pt x="706" y="5111"/>
                  </a:cubicBezTo>
                  <a:cubicBezTo>
                    <a:pt x="1051" y="5565"/>
                    <a:pt x="1490" y="5941"/>
                    <a:pt x="1976" y="6223"/>
                  </a:cubicBezTo>
                  <a:cubicBezTo>
                    <a:pt x="2101" y="6286"/>
                    <a:pt x="2227" y="6349"/>
                    <a:pt x="2352" y="6412"/>
                  </a:cubicBezTo>
                  <a:cubicBezTo>
                    <a:pt x="2493" y="6459"/>
                    <a:pt x="2587" y="6506"/>
                    <a:pt x="2713" y="6553"/>
                  </a:cubicBezTo>
                  <a:cubicBezTo>
                    <a:pt x="2932" y="6662"/>
                    <a:pt x="3151" y="6788"/>
                    <a:pt x="3355" y="6929"/>
                  </a:cubicBezTo>
                  <a:cubicBezTo>
                    <a:pt x="3559" y="7070"/>
                    <a:pt x="3747" y="7227"/>
                    <a:pt x="3857" y="7399"/>
                  </a:cubicBezTo>
                  <a:cubicBezTo>
                    <a:pt x="3920" y="7477"/>
                    <a:pt x="3967" y="7571"/>
                    <a:pt x="3967" y="7650"/>
                  </a:cubicBezTo>
                  <a:cubicBezTo>
                    <a:pt x="3981" y="7722"/>
                    <a:pt x="3969" y="7793"/>
                    <a:pt x="3943" y="7865"/>
                  </a:cubicBezTo>
                  <a:lnTo>
                    <a:pt x="3943" y="7865"/>
                  </a:lnTo>
                  <a:cubicBezTo>
                    <a:pt x="3622" y="8233"/>
                    <a:pt x="3317" y="8616"/>
                    <a:pt x="3026" y="9013"/>
                  </a:cubicBezTo>
                  <a:cubicBezTo>
                    <a:pt x="2744" y="9405"/>
                    <a:pt x="2477" y="9829"/>
                    <a:pt x="2227" y="10252"/>
                  </a:cubicBezTo>
                  <a:cubicBezTo>
                    <a:pt x="1976" y="10691"/>
                    <a:pt x="1756" y="11129"/>
                    <a:pt x="1584" y="11600"/>
                  </a:cubicBezTo>
                  <a:cubicBezTo>
                    <a:pt x="1412" y="12070"/>
                    <a:pt x="1286" y="12572"/>
                    <a:pt x="1286" y="13073"/>
                  </a:cubicBezTo>
                  <a:lnTo>
                    <a:pt x="1396" y="13073"/>
                  </a:lnTo>
                  <a:cubicBezTo>
                    <a:pt x="1427" y="12838"/>
                    <a:pt x="1474" y="12603"/>
                    <a:pt x="1553" y="12368"/>
                  </a:cubicBezTo>
                  <a:cubicBezTo>
                    <a:pt x="1615" y="12133"/>
                    <a:pt x="1709" y="11913"/>
                    <a:pt x="1803" y="11694"/>
                  </a:cubicBezTo>
                  <a:cubicBezTo>
                    <a:pt x="2007" y="11255"/>
                    <a:pt x="2242" y="10832"/>
                    <a:pt x="2509" y="10440"/>
                  </a:cubicBezTo>
                  <a:cubicBezTo>
                    <a:pt x="2775" y="10032"/>
                    <a:pt x="3057" y="9640"/>
                    <a:pt x="3371" y="9264"/>
                  </a:cubicBezTo>
                  <a:cubicBezTo>
                    <a:pt x="3669" y="8888"/>
                    <a:pt x="3982" y="8512"/>
                    <a:pt x="4311" y="8167"/>
                  </a:cubicBezTo>
                  <a:lnTo>
                    <a:pt x="4327" y="8151"/>
                  </a:lnTo>
                  <a:lnTo>
                    <a:pt x="4343" y="8120"/>
                  </a:lnTo>
                  <a:cubicBezTo>
                    <a:pt x="4437" y="7963"/>
                    <a:pt x="4484" y="7775"/>
                    <a:pt x="4452" y="7603"/>
                  </a:cubicBezTo>
                  <a:cubicBezTo>
                    <a:pt x="4437" y="7415"/>
                    <a:pt x="4374" y="7258"/>
                    <a:pt x="4280" y="7117"/>
                  </a:cubicBezTo>
                  <a:cubicBezTo>
                    <a:pt x="4108" y="6850"/>
                    <a:pt x="3888" y="6662"/>
                    <a:pt x="3653" y="6506"/>
                  </a:cubicBezTo>
                  <a:cubicBezTo>
                    <a:pt x="3418" y="6333"/>
                    <a:pt x="3183" y="6208"/>
                    <a:pt x="2948" y="6082"/>
                  </a:cubicBezTo>
                  <a:cubicBezTo>
                    <a:pt x="2822" y="6020"/>
                    <a:pt x="2681" y="5957"/>
                    <a:pt x="2572" y="5910"/>
                  </a:cubicBezTo>
                  <a:cubicBezTo>
                    <a:pt x="2462" y="5863"/>
                    <a:pt x="2352" y="5800"/>
                    <a:pt x="2242" y="5738"/>
                  </a:cubicBezTo>
                  <a:cubicBezTo>
                    <a:pt x="1819" y="5487"/>
                    <a:pt x="1443" y="5173"/>
                    <a:pt x="1161" y="4766"/>
                  </a:cubicBezTo>
                  <a:cubicBezTo>
                    <a:pt x="1020" y="4578"/>
                    <a:pt x="894" y="4358"/>
                    <a:pt x="800" y="4139"/>
                  </a:cubicBezTo>
                  <a:cubicBezTo>
                    <a:pt x="753" y="4029"/>
                    <a:pt x="706" y="3919"/>
                    <a:pt x="659" y="3810"/>
                  </a:cubicBezTo>
                  <a:cubicBezTo>
                    <a:pt x="628" y="3700"/>
                    <a:pt x="597" y="3559"/>
                    <a:pt x="581" y="3465"/>
                  </a:cubicBezTo>
                  <a:lnTo>
                    <a:pt x="581" y="3496"/>
                  </a:lnTo>
                  <a:cubicBezTo>
                    <a:pt x="565" y="3104"/>
                    <a:pt x="565" y="2697"/>
                    <a:pt x="628" y="2321"/>
                  </a:cubicBezTo>
                  <a:cubicBezTo>
                    <a:pt x="691" y="1944"/>
                    <a:pt x="800" y="1584"/>
                    <a:pt x="988" y="1270"/>
                  </a:cubicBezTo>
                  <a:cubicBezTo>
                    <a:pt x="1176" y="973"/>
                    <a:pt x="1443" y="737"/>
                    <a:pt x="1788" y="612"/>
                  </a:cubicBezTo>
                  <a:cubicBezTo>
                    <a:pt x="1945" y="549"/>
                    <a:pt x="2133" y="502"/>
                    <a:pt x="2305" y="487"/>
                  </a:cubicBezTo>
                  <a:lnTo>
                    <a:pt x="2587" y="487"/>
                  </a:lnTo>
                  <a:cubicBezTo>
                    <a:pt x="2644" y="487"/>
                    <a:pt x="2701" y="492"/>
                    <a:pt x="2755" y="500"/>
                  </a:cubicBezTo>
                  <a:lnTo>
                    <a:pt x="2755" y="500"/>
                  </a:lnTo>
                  <a:cubicBezTo>
                    <a:pt x="2792" y="548"/>
                    <a:pt x="2833" y="585"/>
                    <a:pt x="2869" y="612"/>
                  </a:cubicBezTo>
                  <a:cubicBezTo>
                    <a:pt x="2932" y="675"/>
                    <a:pt x="2995" y="722"/>
                    <a:pt x="3073" y="769"/>
                  </a:cubicBezTo>
                  <a:cubicBezTo>
                    <a:pt x="3198" y="847"/>
                    <a:pt x="3340" y="894"/>
                    <a:pt x="3481" y="941"/>
                  </a:cubicBezTo>
                  <a:cubicBezTo>
                    <a:pt x="3747" y="1035"/>
                    <a:pt x="4014" y="1098"/>
                    <a:pt x="4280" y="1161"/>
                  </a:cubicBezTo>
                  <a:cubicBezTo>
                    <a:pt x="4829" y="1270"/>
                    <a:pt x="5362" y="1333"/>
                    <a:pt x="5910" y="1380"/>
                  </a:cubicBezTo>
                  <a:cubicBezTo>
                    <a:pt x="6443" y="1427"/>
                    <a:pt x="6992" y="1458"/>
                    <a:pt x="7525" y="1474"/>
                  </a:cubicBezTo>
                  <a:cubicBezTo>
                    <a:pt x="8073" y="1505"/>
                    <a:pt x="8606" y="1505"/>
                    <a:pt x="9155" y="1505"/>
                  </a:cubicBezTo>
                  <a:lnTo>
                    <a:pt x="9155" y="1443"/>
                  </a:lnTo>
                  <a:cubicBezTo>
                    <a:pt x="8888" y="1411"/>
                    <a:pt x="8622" y="1396"/>
                    <a:pt x="8355" y="1364"/>
                  </a:cubicBezTo>
                  <a:cubicBezTo>
                    <a:pt x="8089" y="1333"/>
                    <a:pt x="7807" y="1317"/>
                    <a:pt x="7540" y="1286"/>
                  </a:cubicBezTo>
                  <a:cubicBezTo>
                    <a:pt x="7007" y="1223"/>
                    <a:pt x="6474" y="1145"/>
                    <a:pt x="5941" y="1067"/>
                  </a:cubicBezTo>
                  <a:cubicBezTo>
                    <a:pt x="5424" y="988"/>
                    <a:pt x="4891" y="894"/>
                    <a:pt x="4374" y="769"/>
                  </a:cubicBezTo>
                  <a:cubicBezTo>
                    <a:pt x="4123" y="706"/>
                    <a:pt x="3872" y="628"/>
                    <a:pt x="3622" y="534"/>
                  </a:cubicBezTo>
                  <a:cubicBezTo>
                    <a:pt x="3512" y="487"/>
                    <a:pt x="3402" y="440"/>
                    <a:pt x="3308" y="377"/>
                  </a:cubicBezTo>
                  <a:cubicBezTo>
                    <a:pt x="3214" y="314"/>
                    <a:pt x="3136" y="236"/>
                    <a:pt x="3120" y="204"/>
                  </a:cubicBezTo>
                  <a:lnTo>
                    <a:pt x="3104" y="95"/>
                  </a:lnTo>
                  <a:lnTo>
                    <a:pt x="2963" y="63"/>
                  </a:lnTo>
                  <a:cubicBezTo>
                    <a:pt x="2838" y="32"/>
                    <a:pt x="2728" y="16"/>
                    <a:pt x="261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1717650" y="3130800"/>
              <a:ext cx="1127800" cy="416975"/>
            </a:xfrm>
            <a:custGeom>
              <a:avLst/>
              <a:gdLst/>
              <a:ahLst/>
              <a:cxnLst/>
              <a:rect l="l" t="t" r="r" b="b"/>
              <a:pathLst>
                <a:path w="45112" h="16679" extrusionOk="0">
                  <a:moveTo>
                    <a:pt x="44861" y="1"/>
                  </a:moveTo>
                  <a:cubicBezTo>
                    <a:pt x="44547" y="4217"/>
                    <a:pt x="42134" y="7885"/>
                    <a:pt x="37854" y="10628"/>
                  </a:cubicBezTo>
                  <a:cubicBezTo>
                    <a:pt x="33152" y="13638"/>
                    <a:pt x="26334" y="15534"/>
                    <a:pt x="17619" y="16255"/>
                  </a:cubicBezTo>
                  <a:cubicBezTo>
                    <a:pt x="16357" y="16359"/>
                    <a:pt x="15157" y="16410"/>
                    <a:pt x="14019" y="16410"/>
                  </a:cubicBezTo>
                  <a:cubicBezTo>
                    <a:pt x="8613" y="16410"/>
                    <a:pt x="4642" y="15248"/>
                    <a:pt x="2415" y="12995"/>
                  </a:cubicBezTo>
                  <a:cubicBezTo>
                    <a:pt x="283" y="10832"/>
                    <a:pt x="503" y="8371"/>
                    <a:pt x="503" y="8340"/>
                  </a:cubicBezTo>
                  <a:lnTo>
                    <a:pt x="236" y="8324"/>
                  </a:lnTo>
                  <a:lnTo>
                    <a:pt x="236" y="8324"/>
                  </a:lnTo>
                  <a:cubicBezTo>
                    <a:pt x="236" y="8418"/>
                    <a:pt x="1" y="10910"/>
                    <a:pt x="2227" y="13183"/>
                  </a:cubicBezTo>
                  <a:cubicBezTo>
                    <a:pt x="4515" y="15503"/>
                    <a:pt x="8434" y="16678"/>
                    <a:pt x="13904" y="16678"/>
                  </a:cubicBezTo>
                  <a:cubicBezTo>
                    <a:pt x="15080" y="16678"/>
                    <a:pt x="16334" y="16631"/>
                    <a:pt x="17650" y="16522"/>
                  </a:cubicBezTo>
                  <a:cubicBezTo>
                    <a:pt x="26397" y="15801"/>
                    <a:pt x="33246" y="13888"/>
                    <a:pt x="37996" y="10847"/>
                  </a:cubicBezTo>
                  <a:cubicBezTo>
                    <a:pt x="42337" y="8057"/>
                    <a:pt x="44814" y="4311"/>
                    <a:pt x="45112" y="17"/>
                  </a:cubicBezTo>
                  <a:lnTo>
                    <a:pt x="4486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1559750" y="2193875"/>
              <a:ext cx="286850" cy="444400"/>
            </a:xfrm>
            <a:custGeom>
              <a:avLst/>
              <a:gdLst/>
              <a:ahLst/>
              <a:cxnLst/>
              <a:rect l="l" t="t" r="r" b="b"/>
              <a:pathLst>
                <a:path w="11474" h="17776" extrusionOk="0">
                  <a:moveTo>
                    <a:pt x="11254" y="1"/>
                  </a:moveTo>
                  <a:cubicBezTo>
                    <a:pt x="8966" y="3731"/>
                    <a:pt x="6427" y="6693"/>
                    <a:pt x="4389" y="9060"/>
                  </a:cubicBezTo>
                  <a:cubicBezTo>
                    <a:pt x="3057" y="10612"/>
                    <a:pt x="2007" y="11835"/>
                    <a:pt x="1442" y="12806"/>
                  </a:cubicBezTo>
                  <a:cubicBezTo>
                    <a:pt x="0" y="15267"/>
                    <a:pt x="3041" y="17744"/>
                    <a:pt x="3072" y="17775"/>
                  </a:cubicBezTo>
                  <a:lnTo>
                    <a:pt x="3245" y="17571"/>
                  </a:lnTo>
                  <a:cubicBezTo>
                    <a:pt x="3213" y="17540"/>
                    <a:pt x="345" y="15205"/>
                    <a:pt x="1677" y="12932"/>
                  </a:cubicBezTo>
                  <a:cubicBezTo>
                    <a:pt x="2226" y="11991"/>
                    <a:pt x="3260" y="10769"/>
                    <a:pt x="4593" y="9233"/>
                  </a:cubicBezTo>
                  <a:cubicBezTo>
                    <a:pt x="6630" y="6850"/>
                    <a:pt x="9185" y="3888"/>
                    <a:pt x="11474" y="126"/>
                  </a:cubicBezTo>
                  <a:lnTo>
                    <a:pt x="1125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1944950" y="1367850"/>
              <a:ext cx="484750" cy="594075"/>
            </a:xfrm>
            <a:custGeom>
              <a:avLst/>
              <a:gdLst/>
              <a:ahLst/>
              <a:cxnLst/>
              <a:rect l="l" t="t" r="r" b="b"/>
              <a:pathLst>
                <a:path w="19390" h="23763" extrusionOk="0">
                  <a:moveTo>
                    <a:pt x="19295" y="0"/>
                  </a:moveTo>
                  <a:cubicBezTo>
                    <a:pt x="11427" y="2586"/>
                    <a:pt x="6599" y="8903"/>
                    <a:pt x="3934" y="13731"/>
                  </a:cubicBezTo>
                  <a:cubicBezTo>
                    <a:pt x="1050" y="18966"/>
                    <a:pt x="0" y="23653"/>
                    <a:pt x="0" y="23700"/>
                  </a:cubicBezTo>
                  <a:lnTo>
                    <a:pt x="251" y="23762"/>
                  </a:lnTo>
                  <a:cubicBezTo>
                    <a:pt x="298" y="23574"/>
                    <a:pt x="4452" y="5157"/>
                    <a:pt x="19389" y="251"/>
                  </a:cubicBezTo>
                  <a:lnTo>
                    <a:pt x="1929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2568000" y="3447425"/>
              <a:ext cx="240625" cy="704600"/>
            </a:xfrm>
            <a:custGeom>
              <a:avLst/>
              <a:gdLst/>
              <a:ahLst/>
              <a:cxnLst/>
              <a:rect l="l" t="t" r="r" b="b"/>
              <a:pathLst>
                <a:path w="9625" h="28184" extrusionOk="0">
                  <a:moveTo>
                    <a:pt x="220" y="1"/>
                  </a:moveTo>
                  <a:lnTo>
                    <a:pt x="0" y="142"/>
                  </a:lnTo>
                  <a:cubicBezTo>
                    <a:pt x="94" y="283"/>
                    <a:pt x="9358" y="15017"/>
                    <a:pt x="9311" y="28183"/>
                  </a:cubicBezTo>
                  <a:lnTo>
                    <a:pt x="9562" y="28183"/>
                  </a:lnTo>
                  <a:cubicBezTo>
                    <a:pt x="9624" y="14954"/>
                    <a:pt x="314" y="142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" name="Google Shape;307;p33"/>
          <p:cNvPicPr preferRelativeResize="0"/>
          <p:nvPr/>
        </p:nvPicPr>
        <p:blipFill rotWithShape="1">
          <a:blip r:embed="rId4">
            <a:alphaModFix amt="84000"/>
          </a:blip>
          <a:srcRect/>
          <a:stretch/>
        </p:blipFill>
        <p:spPr>
          <a:xfrm rot="-487120">
            <a:off x="6387117" y="2096067"/>
            <a:ext cx="369555" cy="36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3"/>
          <p:cNvPicPr preferRelativeResize="0"/>
          <p:nvPr/>
        </p:nvPicPr>
        <p:blipFill rotWithShape="1">
          <a:blip r:embed="rId4">
            <a:alphaModFix amt="66000"/>
          </a:blip>
          <a:srcRect/>
          <a:stretch/>
        </p:blipFill>
        <p:spPr>
          <a:xfrm rot="-487117">
            <a:off x="4988572" y="1247720"/>
            <a:ext cx="223202" cy="22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3"/>
          <p:cNvPicPr preferRelativeResize="0"/>
          <p:nvPr/>
        </p:nvPicPr>
        <p:blipFill rotWithShape="1">
          <a:blip r:embed="rId5">
            <a:alphaModFix amt="60000"/>
          </a:blip>
          <a:srcRect/>
          <a:stretch/>
        </p:blipFill>
        <p:spPr>
          <a:xfrm rot="-487117">
            <a:off x="6315305" y="634794"/>
            <a:ext cx="223202" cy="22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3"/>
          <p:cNvPicPr preferRelativeResize="0"/>
          <p:nvPr/>
        </p:nvPicPr>
        <p:blipFill rotWithShape="1">
          <a:blip r:embed="rId6">
            <a:alphaModFix amt="75000"/>
          </a:blip>
          <a:srcRect/>
          <a:stretch/>
        </p:blipFill>
        <p:spPr>
          <a:xfrm rot="-487125">
            <a:off x="6004275" y="2649194"/>
            <a:ext cx="877613" cy="87759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3"/>
          <p:cNvSpPr txBox="1">
            <a:spLocks noGrp="1"/>
          </p:cNvSpPr>
          <p:nvPr>
            <p:ph type="ctrTitle"/>
          </p:nvPr>
        </p:nvSpPr>
        <p:spPr>
          <a:xfrm>
            <a:off x="713100" y="993875"/>
            <a:ext cx="4651200" cy="23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0" dirty="0" smtClean="0"/>
              <a:t>Les présupposés de la PNL</a:t>
            </a:r>
            <a:br>
              <a:rPr lang="en" b="0" dirty="0" smtClean="0"/>
            </a:br>
            <a:r>
              <a:rPr lang="en" dirty="0" smtClean="0">
                <a:solidFill>
                  <a:schemeClr val="lt2"/>
                </a:solidFill>
              </a:rPr>
              <a:t>Pas tous ! </a:t>
            </a:r>
            <a:r>
              <a:rPr lang="fr-FR" dirty="0" smtClean="0">
                <a:solidFill>
                  <a:schemeClr val="lt2"/>
                </a:solidFill>
              </a:rPr>
              <a:t>M</a:t>
            </a:r>
            <a:r>
              <a:rPr lang="en" dirty="0" smtClean="0">
                <a:solidFill>
                  <a:schemeClr val="lt2"/>
                </a:solidFill>
              </a:rPr>
              <a:t>ais seulement 4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2" name="Google Shape;312;p33"/>
          <p:cNvSpPr txBox="1">
            <a:spLocks noGrp="1"/>
          </p:cNvSpPr>
          <p:nvPr>
            <p:ph type="subTitle" idx="1"/>
          </p:nvPr>
        </p:nvSpPr>
        <p:spPr>
          <a:xfrm>
            <a:off x="713100" y="4114506"/>
            <a:ext cx="46512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C</a:t>
            </a:r>
            <a:r>
              <a:rPr lang="en" dirty="0" smtClean="0"/>
              <a:t>reated by me : imhamed boujemaa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734" y="3064999"/>
            <a:ext cx="1948594" cy="193649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3"/>
          </p:nvPr>
        </p:nvSpPr>
        <p:spPr>
          <a:xfrm>
            <a:off x="3001107" y="934253"/>
            <a:ext cx="3001107" cy="540260"/>
          </a:xfrm>
        </p:spPr>
        <p:txBody>
          <a:bodyPr/>
          <a:lstStyle/>
          <a:p>
            <a:r>
              <a:rPr lang="en-GB" dirty="0" smtClean="0"/>
              <a:t>A Lire ! 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070706" y="1474513"/>
            <a:ext cx="7041662" cy="3519518"/>
          </a:xfrm>
        </p:spPr>
        <p:txBody>
          <a:bodyPr/>
          <a:lstStyle/>
          <a:p>
            <a:r>
              <a:rPr lang="fr-FR" dirty="0"/>
              <a:t>L'</a:t>
            </a:r>
            <a:r>
              <a:rPr lang="fr-FR" b="1" dirty="0"/>
              <a:t>échec</a:t>
            </a:r>
            <a:r>
              <a:rPr lang="fr-FR" dirty="0"/>
              <a:t> est le nom que nous donnons à nos </a:t>
            </a:r>
            <a:r>
              <a:rPr lang="fr-FR" b="1" dirty="0"/>
              <a:t>erreurs</a:t>
            </a:r>
            <a:r>
              <a:rPr lang="fr-FR" dirty="0"/>
              <a:t>. Si nous sommes </a:t>
            </a:r>
            <a:endParaRPr lang="fr-FR" dirty="0" smtClean="0"/>
          </a:p>
          <a:p>
            <a:r>
              <a:rPr lang="fr-FR" dirty="0" smtClean="0"/>
              <a:t>capable</a:t>
            </a:r>
            <a:r>
              <a:rPr lang="fr-FR" dirty="0"/>
              <a:t> </a:t>
            </a:r>
            <a:r>
              <a:rPr lang="fr-FR" b="1" dirty="0"/>
              <a:t>d'apprendre</a:t>
            </a:r>
            <a:r>
              <a:rPr lang="fr-FR" dirty="0"/>
              <a:t> de celles-ci, à écouter les </a:t>
            </a:r>
            <a:r>
              <a:rPr lang="fr-FR" b="1" dirty="0"/>
              <a:t>feed-back</a:t>
            </a:r>
            <a:r>
              <a:rPr lang="fr-FR" dirty="0"/>
              <a:t> qui en découlent</a:t>
            </a:r>
            <a:r>
              <a:rPr lang="fr-FR" dirty="0" smtClean="0"/>
              <a:t>,</a:t>
            </a:r>
          </a:p>
          <a:p>
            <a:r>
              <a:rPr lang="fr-FR" dirty="0" smtClean="0"/>
              <a:t> </a:t>
            </a:r>
            <a:r>
              <a:rPr lang="fr-FR" dirty="0"/>
              <a:t>alors ces erreurs ne seront qu'une étape vers </a:t>
            </a:r>
            <a:r>
              <a:rPr lang="fr-FR" b="1" dirty="0"/>
              <a:t>la réussite</a:t>
            </a:r>
            <a:r>
              <a:rPr lang="fr-FR" dirty="0"/>
              <a:t>.</a:t>
            </a:r>
          </a:p>
          <a:p>
            <a:r>
              <a:rPr lang="fr-FR" dirty="0"/>
              <a:t>Nous devons </a:t>
            </a:r>
            <a:r>
              <a:rPr lang="fr-FR" b="1" dirty="0"/>
              <a:t>apprendre</a:t>
            </a:r>
            <a:r>
              <a:rPr lang="fr-FR" dirty="0"/>
              <a:t> et </a:t>
            </a:r>
            <a:r>
              <a:rPr lang="fr-FR" b="1" dirty="0"/>
              <a:t>réfléchir</a:t>
            </a:r>
            <a:r>
              <a:rPr lang="fr-FR" dirty="0"/>
              <a:t> à comment ne plus refaire les </a:t>
            </a:r>
            <a:r>
              <a:rPr lang="fr-FR" b="1" dirty="0"/>
              <a:t>mêmes choix</a:t>
            </a:r>
            <a:r>
              <a:rPr lang="fr-FR" dirty="0"/>
              <a:t> quand nous allons rencontrer, par après la </a:t>
            </a:r>
            <a:r>
              <a:rPr lang="fr-FR" b="1" dirty="0"/>
              <a:t>même situation.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430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2"/>
          </p:nvPr>
        </p:nvSpPr>
        <p:spPr>
          <a:xfrm>
            <a:off x="2451825" y="419350"/>
            <a:ext cx="4094118" cy="446400"/>
          </a:xfrm>
        </p:spPr>
        <p:txBody>
          <a:bodyPr/>
          <a:lstStyle/>
          <a:p>
            <a:r>
              <a:rPr lang="en-GB" dirty="0" smtClean="0"/>
              <a:t>En </a:t>
            </a:r>
            <a:r>
              <a:rPr lang="en-GB" dirty="0" err="1" smtClean="0"/>
              <a:t>terme</a:t>
            </a:r>
            <a:r>
              <a:rPr lang="en-GB" dirty="0" smtClean="0"/>
              <a:t> de </a:t>
            </a:r>
            <a:r>
              <a:rPr lang="en-GB" dirty="0" err="1" smtClean="0"/>
              <a:t>changement</a:t>
            </a:r>
            <a:r>
              <a:rPr lang="en-GB" dirty="0" smtClean="0"/>
              <a:t> 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321197" y="2826574"/>
            <a:ext cx="4355375" cy="984900"/>
          </a:xfrm>
        </p:spPr>
        <p:txBody>
          <a:bodyPr/>
          <a:lstStyle/>
          <a:p>
            <a:pPr lvl="0"/>
            <a:r>
              <a:rPr lang="fr-FR" dirty="0"/>
              <a:t>La confusion est la porte d'entrée à la réorganisation.</a:t>
            </a:r>
          </a:p>
          <a:p>
            <a:r>
              <a:rPr lang="fr-FR" dirty="0"/>
              <a:t> 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4"/>
          </p:nvPr>
        </p:nvSpPr>
        <p:spPr>
          <a:xfrm>
            <a:off x="1511724" y="1339858"/>
            <a:ext cx="5783943" cy="984900"/>
          </a:xfrm>
        </p:spPr>
        <p:txBody>
          <a:bodyPr/>
          <a:lstStyle/>
          <a:p>
            <a:pPr lvl="0"/>
            <a:r>
              <a:rPr lang="fr-FR" dirty="0"/>
              <a:t>Tout comportement a une fonction positive pour celui qui en est l'auteur : Il y a une intention positive derrière chaque comportement.</a:t>
            </a:r>
          </a:p>
        </p:txBody>
      </p:sp>
    </p:spTree>
    <p:extLst>
      <p:ext uri="{BB962C8B-B14F-4D97-AF65-F5344CB8AC3E}">
        <p14:creationId xmlns:p14="http://schemas.microsoft.com/office/powerpoint/2010/main" val="23679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1047" y="445024"/>
            <a:ext cx="7704000" cy="572700"/>
          </a:xfrm>
        </p:spPr>
        <p:txBody>
          <a:bodyPr/>
          <a:lstStyle/>
          <a:p>
            <a:pPr lvl="0"/>
            <a:r>
              <a:rPr lang="fr-FR" sz="1800" dirty="0"/>
              <a:t>Tout comportement a une fonction positive pour celui qui en est l'auteur : Il y a une intention positive derrière chaque comportement.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207478" y="1017724"/>
            <a:ext cx="64711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" panose="020B0604020202020204" pitchFamily="34" charset="0"/>
              </a:rPr>
              <a:t>Par </a:t>
            </a:r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</a:rPr>
              <a:t>Robert </a:t>
            </a:r>
            <a:r>
              <a:rPr lang="fr-FR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Dilts</a:t>
            </a:r>
            <a:endParaRPr lang="fr-FR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fr-FR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</a:rPr>
              <a:t>Ce principe stipule qu'à un certain niveau tout comportement détient ou a détenu une intention positive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. En d'autres termes, tout comportement sert ou a déjà servi un but positif. Par exemple, l'intention positive qui se trouve derrière un comportement « agressif », est souvent la « protection ».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70" y="3305907"/>
            <a:ext cx="6424246" cy="15957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072" y="2460930"/>
            <a:ext cx="1123950" cy="7867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6093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64" y="294683"/>
            <a:ext cx="6396297" cy="44453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045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6037" y="659771"/>
            <a:ext cx="7704000" cy="572700"/>
          </a:xfrm>
        </p:spPr>
        <p:txBody>
          <a:bodyPr/>
          <a:lstStyle/>
          <a:p>
            <a:pPr lvl="0"/>
            <a:r>
              <a:rPr lang="fr-FR" dirty="0"/>
              <a:t>La confusion est la porte d'entrée à la réorganisation.</a:t>
            </a:r>
            <a:br>
              <a:rPr lang="fr-FR" dirty="0"/>
            </a:b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547" y="857681"/>
            <a:ext cx="2159144" cy="11650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38" y="857681"/>
            <a:ext cx="2244872" cy="11650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 8"/>
          <p:cNvSpPr/>
          <p:nvPr/>
        </p:nvSpPr>
        <p:spPr>
          <a:xfrm>
            <a:off x="1139810" y="2283017"/>
            <a:ext cx="6476453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fr-FR" dirty="0" smtClean="0">
                <a:solidFill>
                  <a:srgbClr val="333333"/>
                </a:solidFill>
                <a:latin typeface="Verdana" panose="020B0604030504040204" pitchFamily="34" charset="0"/>
              </a:rPr>
              <a:t>               «</a:t>
            </a:r>
            <a:r>
              <a:rPr lang="fr-FR" dirty="0">
                <a:solidFill>
                  <a:srgbClr val="333333"/>
                </a:solidFill>
                <a:latin typeface="Verdana" panose="020B0604030504040204" pitchFamily="34" charset="0"/>
              </a:rPr>
              <a:t> </a:t>
            </a:r>
            <a:r>
              <a:rPr lang="fr-FR" i="1" dirty="0">
                <a:solidFill>
                  <a:srgbClr val="333333"/>
                </a:solidFill>
                <a:latin typeface="Verdana" panose="020B0604030504040204" pitchFamily="34" charset="0"/>
              </a:rPr>
              <a:t>De la confusion nait la lumière</a:t>
            </a:r>
            <a:r>
              <a:rPr lang="fr-FR" dirty="0">
                <a:solidFill>
                  <a:srgbClr val="333333"/>
                </a:solidFill>
                <a:latin typeface="Verdana" panose="020B0604030504040204" pitchFamily="34" charset="0"/>
              </a:rPr>
              <a:t> » (Claire</a:t>
            </a:r>
            <a:r>
              <a:rPr lang="fr-FR" dirty="0" smtClean="0">
                <a:solidFill>
                  <a:srgbClr val="333333"/>
                </a:solidFill>
                <a:latin typeface="Verdana" panose="020B0604030504040204" pitchFamily="34" charset="0"/>
              </a:rPr>
              <a:t>)</a:t>
            </a:r>
          </a:p>
          <a:p>
            <a:endParaRPr lang="fr-FR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algn="ctr"/>
            <a:r>
              <a:rPr lang="en-GB" dirty="0" smtClean="0">
                <a:solidFill>
                  <a:srgbClr val="333333"/>
                </a:solidFill>
                <a:latin typeface="Verdana" panose="020B0604030504040204" pitchFamily="34" charset="0"/>
              </a:rPr>
              <a:t>Se faire </a:t>
            </a:r>
            <a:r>
              <a:rPr lang="en-GB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accompagner</a:t>
            </a:r>
            <a:r>
              <a:rPr lang="en-GB" dirty="0" smtClean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GB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dans</a:t>
            </a:r>
            <a:r>
              <a:rPr lang="en-GB" dirty="0" smtClean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GB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ces</a:t>
            </a:r>
            <a:r>
              <a:rPr lang="en-GB" dirty="0" smtClean="0">
                <a:solidFill>
                  <a:srgbClr val="333333"/>
                </a:solidFill>
                <a:latin typeface="Verdana" panose="020B0604030504040204" pitchFamily="34" charset="0"/>
              </a:rPr>
              <a:t> moments de confusion,</a:t>
            </a:r>
          </a:p>
          <a:p>
            <a:pPr algn="ctr"/>
            <a:r>
              <a:rPr lang="en-GB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permet</a:t>
            </a:r>
            <a:r>
              <a:rPr lang="en-GB" dirty="0" smtClean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GB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d’optimiser</a:t>
            </a:r>
            <a:r>
              <a:rPr lang="en-GB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GB" dirty="0" smtClean="0">
                <a:solidFill>
                  <a:srgbClr val="333333"/>
                </a:solidFill>
                <a:latin typeface="Verdana" panose="020B0604030504040204" pitchFamily="34" charset="0"/>
              </a:rPr>
              <a:t>Le </a:t>
            </a:r>
            <a:r>
              <a:rPr lang="en-GB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changement</a:t>
            </a:r>
            <a:r>
              <a:rPr lang="en-GB" dirty="0" smtClean="0">
                <a:solidFill>
                  <a:srgbClr val="333333"/>
                </a:solidFill>
                <a:latin typeface="Verdana" panose="020B0604030504040204" pitchFamily="34" charset="0"/>
              </a:rPr>
              <a:t>, </a:t>
            </a:r>
            <a:r>
              <a:rPr lang="en-GB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chacun</a:t>
            </a:r>
            <a:r>
              <a:rPr lang="en-GB" dirty="0" smtClean="0">
                <a:solidFill>
                  <a:srgbClr val="333333"/>
                </a:solidFill>
                <a:latin typeface="Verdana" panose="020B0604030504040204" pitchFamily="34" charset="0"/>
              </a:rPr>
              <a:t> a </a:t>
            </a:r>
            <a:r>
              <a:rPr lang="en-GB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ses</a:t>
            </a:r>
            <a:r>
              <a:rPr lang="en-GB" dirty="0" smtClean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GB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propres</a:t>
            </a:r>
            <a:r>
              <a:rPr lang="en-GB" dirty="0" smtClean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GB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ressources</a:t>
            </a:r>
            <a:r>
              <a:rPr lang="en-GB" dirty="0" smtClean="0">
                <a:solidFill>
                  <a:srgbClr val="333333"/>
                </a:solidFill>
                <a:latin typeface="Verdana" panose="020B0604030504040204" pitchFamily="34" charset="0"/>
              </a:rPr>
              <a:t>,</a:t>
            </a:r>
          </a:p>
          <a:p>
            <a:pPr algn="ctr"/>
            <a:r>
              <a:rPr lang="en-GB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ses</a:t>
            </a:r>
            <a:r>
              <a:rPr lang="en-GB" dirty="0" smtClean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GB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propres</a:t>
            </a:r>
            <a:r>
              <a:rPr lang="en-GB" dirty="0" smtClean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GB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clés</a:t>
            </a:r>
            <a:r>
              <a:rPr lang="en-GB" dirty="0" smtClean="0">
                <a:solidFill>
                  <a:srgbClr val="333333"/>
                </a:solidFill>
                <a:latin typeface="Verdana" panose="020B0604030504040204" pitchFamily="34" charset="0"/>
              </a:rPr>
              <a:t> pour </a:t>
            </a:r>
            <a:r>
              <a:rPr lang="en-GB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résoudre</a:t>
            </a:r>
            <a:r>
              <a:rPr lang="en-GB" dirty="0" smtClean="0">
                <a:solidFill>
                  <a:srgbClr val="333333"/>
                </a:solidFill>
                <a:latin typeface="Verdana" panose="020B0604030504040204" pitchFamily="34" charset="0"/>
              </a:rPr>
              <a:t> Un </a:t>
            </a:r>
            <a:r>
              <a:rPr lang="en-GB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probléme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7490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</a:t>
            </a:r>
            <a:r>
              <a:rPr lang="en" dirty="0" smtClean="0"/>
              <a:t>onclusion</a:t>
            </a:r>
            <a:endParaRPr dirty="0"/>
          </a:p>
        </p:txBody>
      </p:sp>
      <p:pic>
        <p:nvPicPr>
          <p:cNvPr id="605" name="Google Shape;605;p60"/>
          <p:cNvPicPr preferRelativeResize="0"/>
          <p:nvPr/>
        </p:nvPicPr>
        <p:blipFill rotWithShape="1">
          <a:blip r:embed="rId3">
            <a:alphaModFix amt="87000"/>
          </a:blip>
          <a:srcRect/>
          <a:stretch/>
        </p:blipFill>
        <p:spPr>
          <a:xfrm rot="-20">
            <a:off x="3061950" y="1547607"/>
            <a:ext cx="3020100" cy="3020135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60"/>
          <p:cNvSpPr txBox="1"/>
          <p:nvPr/>
        </p:nvSpPr>
        <p:spPr>
          <a:xfrm>
            <a:off x="785891" y="1806161"/>
            <a:ext cx="15294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500" b="1" dirty="0">
              <a:solidFill>
                <a:schemeClr val="lt2"/>
              </a:solidFill>
              <a:latin typeface="DM Serif Text"/>
              <a:ea typeface="DM Serif Text"/>
              <a:cs typeface="DM Serif Text"/>
              <a:sym typeface="DM Serif Text"/>
            </a:endParaRPr>
          </a:p>
        </p:txBody>
      </p:sp>
      <p:pic>
        <p:nvPicPr>
          <p:cNvPr id="614" name="Google Shape;614;p60"/>
          <p:cNvPicPr preferRelativeResize="0"/>
          <p:nvPr/>
        </p:nvPicPr>
        <p:blipFill rotWithShape="1">
          <a:blip r:embed="rId4">
            <a:alphaModFix amt="75000"/>
          </a:blip>
          <a:srcRect/>
          <a:stretch/>
        </p:blipFill>
        <p:spPr>
          <a:xfrm rot="-487121">
            <a:off x="2253035" y="1518386"/>
            <a:ext cx="926604" cy="926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60"/>
          <p:cNvPicPr preferRelativeResize="0"/>
          <p:nvPr/>
        </p:nvPicPr>
        <p:blipFill rotWithShape="1">
          <a:blip r:embed="rId4">
            <a:alphaModFix amt="75000"/>
          </a:blip>
          <a:srcRect/>
          <a:stretch/>
        </p:blipFill>
        <p:spPr>
          <a:xfrm rot="-487121">
            <a:off x="2253035" y="3418436"/>
            <a:ext cx="926604" cy="926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60"/>
          <p:cNvPicPr preferRelativeResize="0"/>
          <p:nvPr/>
        </p:nvPicPr>
        <p:blipFill rotWithShape="1">
          <a:blip r:embed="rId4">
            <a:alphaModFix amt="75000"/>
          </a:blip>
          <a:srcRect/>
          <a:stretch/>
        </p:blipFill>
        <p:spPr>
          <a:xfrm rot="-487121">
            <a:off x="5914110" y="1518386"/>
            <a:ext cx="926604" cy="926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60"/>
          <p:cNvPicPr preferRelativeResize="0"/>
          <p:nvPr/>
        </p:nvPicPr>
        <p:blipFill rotWithShape="1">
          <a:blip r:embed="rId4">
            <a:alphaModFix amt="75000"/>
          </a:blip>
          <a:srcRect/>
          <a:stretch/>
        </p:blipFill>
        <p:spPr>
          <a:xfrm rot="-487121">
            <a:off x="5914110" y="3418436"/>
            <a:ext cx="926604" cy="926578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60"/>
          <p:cNvSpPr/>
          <p:nvPr/>
        </p:nvSpPr>
        <p:spPr>
          <a:xfrm>
            <a:off x="6274798" y="3775087"/>
            <a:ext cx="205210" cy="353399"/>
          </a:xfrm>
          <a:custGeom>
            <a:avLst/>
            <a:gdLst/>
            <a:ahLst/>
            <a:cxnLst/>
            <a:rect l="l" t="t" r="r" b="b"/>
            <a:pathLst>
              <a:path w="6442" h="11094" extrusionOk="0">
                <a:moveTo>
                  <a:pt x="2703" y="2120"/>
                </a:moveTo>
                <a:cubicBezTo>
                  <a:pt x="2965" y="2286"/>
                  <a:pt x="3620" y="2632"/>
                  <a:pt x="4489" y="2667"/>
                </a:cubicBezTo>
                <a:lnTo>
                  <a:pt x="4489" y="3763"/>
                </a:lnTo>
                <a:cubicBezTo>
                  <a:pt x="4489" y="4453"/>
                  <a:pt x="3929" y="5037"/>
                  <a:pt x="3215" y="5037"/>
                </a:cubicBezTo>
                <a:cubicBezTo>
                  <a:pt x="3207" y="5037"/>
                  <a:pt x="3200" y="5037"/>
                  <a:pt x="3193" y="5037"/>
                </a:cubicBezTo>
                <a:cubicBezTo>
                  <a:pt x="2512" y="5037"/>
                  <a:pt x="1953" y="4482"/>
                  <a:pt x="1953" y="3775"/>
                </a:cubicBezTo>
                <a:lnTo>
                  <a:pt x="1953" y="2632"/>
                </a:lnTo>
                <a:cubicBezTo>
                  <a:pt x="2286" y="2465"/>
                  <a:pt x="2560" y="2239"/>
                  <a:pt x="2703" y="2120"/>
                </a:cubicBezTo>
                <a:close/>
                <a:moveTo>
                  <a:pt x="3643" y="5394"/>
                </a:moveTo>
                <a:lnTo>
                  <a:pt x="3643" y="5858"/>
                </a:lnTo>
                <a:cubicBezTo>
                  <a:pt x="3500" y="5912"/>
                  <a:pt x="3361" y="5939"/>
                  <a:pt x="3222" y="5939"/>
                </a:cubicBezTo>
                <a:cubicBezTo>
                  <a:pt x="3084" y="5939"/>
                  <a:pt x="2947" y="5912"/>
                  <a:pt x="2810" y="5858"/>
                </a:cubicBezTo>
                <a:lnTo>
                  <a:pt x="2810" y="5394"/>
                </a:lnTo>
                <a:cubicBezTo>
                  <a:pt x="2947" y="5442"/>
                  <a:pt x="3090" y="5465"/>
                  <a:pt x="3231" y="5465"/>
                </a:cubicBezTo>
                <a:cubicBezTo>
                  <a:pt x="3372" y="5465"/>
                  <a:pt x="3512" y="5442"/>
                  <a:pt x="3643" y="5394"/>
                </a:cubicBezTo>
                <a:close/>
                <a:moveTo>
                  <a:pt x="2619" y="6144"/>
                </a:moveTo>
                <a:cubicBezTo>
                  <a:pt x="2703" y="6180"/>
                  <a:pt x="2798" y="6215"/>
                  <a:pt x="2881" y="6227"/>
                </a:cubicBezTo>
                <a:lnTo>
                  <a:pt x="2524" y="6573"/>
                </a:lnTo>
                <a:lnTo>
                  <a:pt x="2381" y="6144"/>
                </a:lnTo>
                <a:close/>
                <a:moveTo>
                  <a:pt x="3929" y="6144"/>
                </a:moveTo>
                <a:cubicBezTo>
                  <a:pt x="3989" y="6144"/>
                  <a:pt x="4036" y="6144"/>
                  <a:pt x="4060" y="6156"/>
                </a:cubicBezTo>
                <a:lnTo>
                  <a:pt x="3917" y="6573"/>
                </a:lnTo>
                <a:lnTo>
                  <a:pt x="3572" y="6215"/>
                </a:lnTo>
                <a:cubicBezTo>
                  <a:pt x="3643" y="6204"/>
                  <a:pt x="3739" y="6168"/>
                  <a:pt x="3810" y="6144"/>
                </a:cubicBezTo>
                <a:close/>
                <a:moveTo>
                  <a:pt x="2060" y="6227"/>
                </a:moveTo>
                <a:lnTo>
                  <a:pt x="2477" y="7370"/>
                </a:lnTo>
                <a:lnTo>
                  <a:pt x="2238" y="6954"/>
                </a:lnTo>
                <a:cubicBezTo>
                  <a:pt x="2203" y="6892"/>
                  <a:pt x="2149" y="6856"/>
                  <a:pt x="2094" y="6856"/>
                </a:cubicBezTo>
                <a:cubicBezTo>
                  <a:pt x="2074" y="6856"/>
                  <a:pt x="2055" y="6861"/>
                  <a:pt x="2036" y="6870"/>
                </a:cubicBezTo>
                <a:lnTo>
                  <a:pt x="1738" y="6989"/>
                </a:lnTo>
                <a:lnTo>
                  <a:pt x="1738" y="6989"/>
                </a:lnTo>
                <a:lnTo>
                  <a:pt x="1976" y="6239"/>
                </a:lnTo>
                <a:cubicBezTo>
                  <a:pt x="2012" y="6227"/>
                  <a:pt x="2036" y="6227"/>
                  <a:pt x="2060" y="6227"/>
                </a:cubicBezTo>
                <a:close/>
                <a:moveTo>
                  <a:pt x="4405" y="6204"/>
                </a:moveTo>
                <a:cubicBezTo>
                  <a:pt x="4453" y="6215"/>
                  <a:pt x="4512" y="6227"/>
                  <a:pt x="4548" y="6239"/>
                </a:cubicBezTo>
                <a:lnTo>
                  <a:pt x="4763" y="6977"/>
                </a:lnTo>
                <a:lnTo>
                  <a:pt x="4465" y="6858"/>
                </a:lnTo>
                <a:cubicBezTo>
                  <a:pt x="4446" y="6849"/>
                  <a:pt x="4425" y="6844"/>
                  <a:pt x="4404" y="6844"/>
                </a:cubicBezTo>
                <a:cubicBezTo>
                  <a:pt x="4347" y="6844"/>
                  <a:pt x="4292" y="6877"/>
                  <a:pt x="4274" y="6930"/>
                </a:cubicBezTo>
                <a:lnTo>
                  <a:pt x="3953" y="7477"/>
                </a:lnTo>
                <a:lnTo>
                  <a:pt x="3953" y="7477"/>
                </a:lnTo>
                <a:lnTo>
                  <a:pt x="4405" y="6204"/>
                </a:lnTo>
                <a:close/>
                <a:moveTo>
                  <a:pt x="3239" y="6334"/>
                </a:moveTo>
                <a:lnTo>
                  <a:pt x="3798" y="6918"/>
                </a:lnTo>
                <a:lnTo>
                  <a:pt x="3239" y="8501"/>
                </a:lnTo>
                <a:lnTo>
                  <a:pt x="2667" y="6918"/>
                </a:lnTo>
                <a:lnTo>
                  <a:pt x="3239" y="6334"/>
                </a:lnTo>
                <a:close/>
                <a:moveTo>
                  <a:pt x="4953" y="6477"/>
                </a:moveTo>
                <a:cubicBezTo>
                  <a:pt x="5251" y="6704"/>
                  <a:pt x="5465" y="7037"/>
                  <a:pt x="5560" y="7406"/>
                </a:cubicBezTo>
                <a:lnTo>
                  <a:pt x="6025" y="9311"/>
                </a:lnTo>
                <a:cubicBezTo>
                  <a:pt x="6084" y="9573"/>
                  <a:pt x="5965" y="9871"/>
                  <a:pt x="5715" y="10025"/>
                </a:cubicBezTo>
                <a:cubicBezTo>
                  <a:pt x="4941" y="10466"/>
                  <a:pt x="4167" y="10692"/>
                  <a:pt x="3405" y="10740"/>
                </a:cubicBezTo>
                <a:lnTo>
                  <a:pt x="3405" y="9061"/>
                </a:lnTo>
                <a:lnTo>
                  <a:pt x="4477" y="7227"/>
                </a:lnTo>
                <a:lnTo>
                  <a:pt x="4965" y="7406"/>
                </a:lnTo>
                <a:cubicBezTo>
                  <a:pt x="4983" y="7413"/>
                  <a:pt x="5002" y="7417"/>
                  <a:pt x="5020" y="7417"/>
                </a:cubicBezTo>
                <a:cubicBezTo>
                  <a:pt x="5123" y="7417"/>
                  <a:pt x="5220" y="7313"/>
                  <a:pt x="5179" y="7192"/>
                </a:cubicBezTo>
                <a:lnTo>
                  <a:pt x="4953" y="6477"/>
                </a:lnTo>
                <a:close/>
                <a:moveTo>
                  <a:pt x="2605" y="0"/>
                </a:moveTo>
                <a:cubicBezTo>
                  <a:pt x="1565" y="0"/>
                  <a:pt x="665" y="872"/>
                  <a:pt x="655" y="1977"/>
                </a:cubicBezTo>
                <a:cubicBezTo>
                  <a:pt x="655" y="2465"/>
                  <a:pt x="679" y="2989"/>
                  <a:pt x="774" y="3584"/>
                </a:cubicBezTo>
                <a:cubicBezTo>
                  <a:pt x="833" y="3977"/>
                  <a:pt x="1191" y="4299"/>
                  <a:pt x="1584" y="4299"/>
                </a:cubicBezTo>
                <a:lnTo>
                  <a:pt x="1691" y="4299"/>
                </a:lnTo>
                <a:cubicBezTo>
                  <a:pt x="1834" y="4691"/>
                  <a:pt x="2096" y="5013"/>
                  <a:pt x="2465" y="5203"/>
                </a:cubicBezTo>
                <a:lnTo>
                  <a:pt x="2465" y="5823"/>
                </a:lnTo>
                <a:cubicBezTo>
                  <a:pt x="1619" y="5846"/>
                  <a:pt x="786" y="6418"/>
                  <a:pt x="560" y="7347"/>
                </a:cubicBezTo>
                <a:lnTo>
                  <a:pt x="488" y="7644"/>
                </a:lnTo>
                <a:cubicBezTo>
                  <a:pt x="476" y="7728"/>
                  <a:pt x="524" y="7823"/>
                  <a:pt x="607" y="7835"/>
                </a:cubicBezTo>
                <a:cubicBezTo>
                  <a:pt x="617" y="7836"/>
                  <a:pt x="628" y="7837"/>
                  <a:pt x="638" y="7837"/>
                </a:cubicBezTo>
                <a:cubicBezTo>
                  <a:pt x="713" y="7837"/>
                  <a:pt x="787" y="7799"/>
                  <a:pt x="798" y="7716"/>
                </a:cubicBezTo>
                <a:lnTo>
                  <a:pt x="869" y="7418"/>
                </a:lnTo>
                <a:cubicBezTo>
                  <a:pt x="976" y="7001"/>
                  <a:pt x="1214" y="6680"/>
                  <a:pt x="1548" y="6454"/>
                </a:cubicBezTo>
                <a:lnTo>
                  <a:pt x="1548" y="6454"/>
                </a:lnTo>
                <a:lnTo>
                  <a:pt x="1310" y="7216"/>
                </a:lnTo>
                <a:cubicBezTo>
                  <a:pt x="1269" y="7326"/>
                  <a:pt x="1357" y="7429"/>
                  <a:pt x="1457" y="7429"/>
                </a:cubicBezTo>
                <a:cubicBezTo>
                  <a:pt x="1475" y="7429"/>
                  <a:pt x="1494" y="7425"/>
                  <a:pt x="1512" y="7418"/>
                </a:cubicBezTo>
                <a:lnTo>
                  <a:pt x="2012" y="7239"/>
                </a:lnTo>
                <a:lnTo>
                  <a:pt x="3084" y="9073"/>
                </a:lnTo>
                <a:lnTo>
                  <a:pt x="3084" y="10764"/>
                </a:lnTo>
                <a:cubicBezTo>
                  <a:pt x="2310" y="10740"/>
                  <a:pt x="1512" y="10514"/>
                  <a:pt x="714" y="10049"/>
                </a:cubicBezTo>
                <a:cubicBezTo>
                  <a:pt x="452" y="9906"/>
                  <a:pt x="345" y="9621"/>
                  <a:pt x="417" y="9335"/>
                </a:cubicBezTo>
                <a:lnTo>
                  <a:pt x="607" y="8501"/>
                </a:lnTo>
                <a:cubicBezTo>
                  <a:pt x="619" y="8418"/>
                  <a:pt x="572" y="8323"/>
                  <a:pt x="488" y="8311"/>
                </a:cubicBezTo>
                <a:cubicBezTo>
                  <a:pt x="480" y="8310"/>
                  <a:pt x="471" y="8309"/>
                  <a:pt x="462" y="8309"/>
                </a:cubicBezTo>
                <a:cubicBezTo>
                  <a:pt x="386" y="8309"/>
                  <a:pt x="308" y="8355"/>
                  <a:pt x="298" y="8430"/>
                </a:cubicBezTo>
                <a:lnTo>
                  <a:pt x="107" y="9263"/>
                </a:lnTo>
                <a:cubicBezTo>
                  <a:pt x="0" y="9680"/>
                  <a:pt x="191" y="10133"/>
                  <a:pt x="560" y="10335"/>
                </a:cubicBezTo>
                <a:cubicBezTo>
                  <a:pt x="1447" y="10841"/>
                  <a:pt x="2337" y="11094"/>
                  <a:pt x="3225" y="11094"/>
                </a:cubicBezTo>
                <a:cubicBezTo>
                  <a:pt x="4114" y="11094"/>
                  <a:pt x="5001" y="10841"/>
                  <a:pt x="5882" y="10335"/>
                </a:cubicBezTo>
                <a:cubicBezTo>
                  <a:pt x="6251" y="10085"/>
                  <a:pt x="6441" y="9656"/>
                  <a:pt x="6334" y="9240"/>
                </a:cubicBezTo>
                <a:lnTo>
                  <a:pt x="5882" y="7335"/>
                </a:lnTo>
                <a:cubicBezTo>
                  <a:pt x="5655" y="6394"/>
                  <a:pt x="4786" y="5823"/>
                  <a:pt x="3977" y="5811"/>
                </a:cubicBezTo>
                <a:lnTo>
                  <a:pt x="3977" y="5191"/>
                </a:lnTo>
                <a:cubicBezTo>
                  <a:pt x="4334" y="4989"/>
                  <a:pt x="4608" y="4668"/>
                  <a:pt x="4751" y="4275"/>
                </a:cubicBezTo>
                <a:lnTo>
                  <a:pt x="4774" y="4275"/>
                </a:lnTo>
                <a:cubicBezTo>
                  <a:pt x="5191" y="4275"/>
                  <a:pt x="5548" y="3965"/>
                  <a:pt x="5596" y="3548"/>
                </a:cubicBezTo>
                <a:cubicBezTo>
                  <a:pt x="5644" y="3144"/>
                  <a:pt x="5667" y="2786"/>
                  <a:pt x="5703" y="2453"/>
                </a:cubicBezTo>
                <a:cubicBezTo>
                  <a:pt x="5703" y="2358"/>
                  <a:pt x="5644" y="2286"/>
                  <a:pt x="5548" y="2263"/>
                </a:cubicBezTo>
                <a:cubicBezTo>
                  <a:pt x="5542" y="2262"/>
                  <a:pt x="5536" y="2261"/>
                  <a:pt x="5530" y="2261"/>
                </a:cubicBezTo>
                <a:cubicBezTo>
                  <a:pt x="5453" y="2261"/>
                  <a:pt x="5381" y="2329"/>
                  <a:pt x="5370" y="2417"/>
                </a:cubicBezTo>
                <a:cubicBezTo>
                  <a:pt x="5358" y="2763"/>
                  <a:pt x="5322" y="3108"/>
                  <a:pt x="5286" y="3501"/>
                </a:cubicBezTo>
                <a:cubicBezTo>
                  <a:pt x="5251" y="3739"/>
                  <a:pt x="5060" y="3918"/>
                  <a:pt x="4834" y="3929"/>
                </a:cubicBezTo>
                <a:cubicBezTo>
                  <a:pt x="4870" y="3596"/>
                  <a:pt x="4834" y="4144"/>
                  <a:pt x="4846" y="2536"/>
                </a:cubicBezTo>
                <a:cubicBezTo>
                  <a:pt x="4846" y="2524"/>
                  <a:pt x="4834" y="2489"/>
                  <a:pt x="4822" y="2477"/>
                </a:cubicBezTo>
                <a:cubicBezTo>
                  <a:pt x="4810" y="2465"/>
                  <a:pt x="4810" y="2429"/>
                  <a:pt x="4786" y="2417"/>
                </a:cubicBezTo>
                <a:cubicBezTo>
                  <a:pt x="4774" y="2405"/>
                  <a:pt x="4751" y="2405"/>
                  <a:pt x="4727" y="2382"/>
                </a:cubicBezTo>
                <a:cubicBezTo>
                  <a:pt x="4715" y="2382"/>
                  <a:pt x="4703" y="2358"/>
                  <a:pt x="4667" y="2358"/>
                </a:cubicBezTo>
                <a:cubicBezTo>
                  <a:pt x="3560" y="2346"/>
                  <a:pt x="2798" y="1774"/>
                  <a:pt x="2798" y="1774"/>
                </a:cubicBezTo>
                <a:cubicBezTo>
                  <a:pt x="2770" y="1752"/>
                  <a:pt x="2731" y="1740"/>
                  <a:pt x="2692" y="1740"/>
                </a:cubicBezTo>
                <a:cubicBezTo>
                  <a:pt x="2648" y="1740"/>
                  <a:pt x="2603" y="1755"/>
                  <a:pt x="2572" y="1786"/>
                </a:cubicBezTo>
                <a:cubicBezTo>
                  <a:pt x="2572" y="1786"/>
                  <a:pt x="2203" y="2179"/>
                  <a:pt x="1726" y="2370"/>
                </a:cubicBezTo>
                <a:cubicBezTo>
                  <a:pt x="1715" y="2370"/>
                  <a:pt x="1715" y="2382"/>
                  <a:pt x="1691" y="2405"/>
                </a:cubicBezTo>
                <a:cubicBezTo>
                  <a:pt x="1667" y="2417"/>
                  <a:pt x="1631" y="2465"/>
                  <a:pt x="1631" y="2513"/>
                </a:cubicBezTo>
                <a:cubicBezTo>
                  <a:pt x="1631" y="2524"/>
                  <a:pt x="1619" y="2524"/>
                  <a:pt x="1619" y="2536"/>
                </a:cubicBezTo>
                <a:lnTo>
                  <a:pt x="1619" y="3787"/>
                </a:lnTo>
                <a:cubicBezTo>
                  <a:pt x="1619" y="3846"/>
                  <a:pt x="1631" y="3906"/>
                  <a:pt x="1631" y="3953"/>
                </a:cubicBezTo>
                <a:lnTo>
                  <a:pt x="1595" y="3953"/>
                </a:lnTo>
                <a:cubicBezTo>
                  <a:pt x="1334" y="3953"/>
                  <a:pt x="1131" y="3775"/>
                  <a:pt x="1095" y="3525"/>
                </a:cubicBezTo>
                <a:cubicBezTo>
                  <a:pt x="1024" y="2953"/>
                  <a:pt x="976" y="2453"/>
                  <a:pt x="976" y="1977"/>
                </a:cubicBezTo>
                <a:cubicBezTo>
                  <a:pt x="976" y="1054"/>
                  <a:pt x="1746" y="325"/>
                  <a:pt x="2616" y="325"/>
                </a:cubicBezTo>
                <a:cubicBezTo>
                  <a:pt x="2802" y="325"/>
                  <a:pt x="2991" y="358"/>
                  <a:pt x="3179" y="429"/>
                </a:cubicBezTo>
                <a:cubicBezTo>
                  <a:pt x="3381" y="500"/>
                  <a:pt x="3536" y="608"/>
                  <a:pt x="3679" y="739"/>
                </a:cubicBezTo>
                <a:cubicBezTo>
                  <a:pt x="3709" y="768"/>
                  <a:pt x="3753" y="783"/>
                  <a:pt x="3798" y="783"/>
                </a:cubicBezTo>
                <a:cubicBezTo>
                  <a:pt x="3843" y="783"/>
                  <a:pt x="3887" y="768"/>
                  <a:pt x="3917" y="739"/>
                </a:cubicBezTo>
                <a:lnTo>
                  <a:pt x="3929" y="727"/>
                </a:lnTo>
                <a:cubicBezTo>
                  <a:pt x="4081" y="557"/>
                  <a:pt x="4294" y="466"/>
                  <a:pt x="4511" y="466"/>
                </a:cubicBezTo>
                <a:cubicBezTo>
                  <a:pt x="4599" y="466"/>
                  <a:pt x="4688" y="481"/>
                  <a:pt x="4774" y="512"/>
                </a:cubicBezTo>
                <a:cubicBezTo>
                  <a:pt x="5084" y="619"/>
                  <a:pt x="5298" y="881"/>
                  <a:pt x="5322" y="1215"/>
                </a:cubicBezTo>
                <a:cubicBezTo>
                  <a:pt x="5322" y="1262"/>
                  <a:pt x="5334" y="1298"/>
                  <a:pt x="5334" y="1334"/>
                </a:cubicBezTo>
                <a:cubicBezTo>
                  <a:pt x="5358" y="1465"/>
                  <a:pt x="5358" y="1524"/>
                  <a:pt x="5358" y="1715"/>
                </a:cubicBezTo>
                <a:cubicBezTo>
                  <a:pt x="5358" y="1810"/>
                  <a:pt x="5429" y="1882"/>
                  <a:pt x="5513" y="1882"/>
                </a:cubicBezTo>
                <a:cubicBezTo>
                  <a:pt x="5608" y="1882"/>
                  <a:pt x="5679" y="1810"/>
                  <a:pt x="5679" y="1715"/>
                </a:cubicBezTo>
                <a:cubicBezTo>
                  <a:pt x="5679" y="1512"/>
                  <a:pt x="5679" y="1441"/>
                  <a:pt x="5667" y="1298"/>
                </a:cubicBezTo>
                <a:cubicBezTo>
                  <a:pt x="5667" y="1274"/>
                  <a:pt x="5667" y="1227"/>
                  <a:pt x="5655" y="1179"/>
                </a:cubicBezTo>
                <a:cubicBezTo>
                  <a:pt x="5608" y="739"/>
                  <a:pt x="5310" y="369"/>
                  <a:pt x="4893" y="215"/>
                </a:cubicBezTo>
                <a:cubicBezTo>
                  <a:pt x="4768" y="171"/>
                  <a:pt x="4639" y="150"/>
                  <a:pt x="4512" y="150"/>
                </a:cubicBezTo>
                <a:cubicBezTo>
                  <a:pt x="4254" y="150"/>
                  <a:pt x="4002" y="238"/>
                  <a:pt x="3786" y="405"/>
                </a:cubicBezTo>
                <a:cubicBezTo>
                  <a:pt x="3643" y="286"/>
                  <a:pt x="3477" y="203"/>
                  <a:pt x="3298" y="131"/>
                </a:cubicBezTo>
                <a:cubicBezTo>
                  <a:pt x="3066" y="42"/>
                  <a:pt x="2832" y="0"/>
                  <a:pt x="260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60"/>
          <p:cNvGrpSpPr/>
          <p:nvPr/>
        </p:nvGrpSpPr>
        <p:grpSpPr>
          <a:xfrm>
            <a:off x="6193062" y="1921888"/>
            <a:ext cx="368690" cy="245793"/>
            <a:chOff x="6656812" y="2029388"/>
            <a:chExt cx="368690" cy="245793"/>
          </a:xfrm>
        </p:grpSpPr>
        <p:sp>
          <p:nvSpPr>
            <p:cNvPr id="620" name="Google Shape;620;p60"/>
            <p:cNvSpPr/>
            <p:nvPr/>
          </p:nvSpPr>
          <p:spPr>
            <a:xfrm>
              <a:off x="6915475" y="2164007"/>
              <a:ext cx="73967" cy="73999"/>
            </a:xfrm>
            <a:custGeom>
              <a:avLst/>
              <a:gdLst/>
              <a:ahLst/>
              <a:cxnLst/>
              <a:rect l="l" t="t" r="r" b="b"/>
              <a:pathLst>
                <a:path w="2322" h="2323" extrusionOk="0">
                  <a:moveTo>
                    <a:pt x="1167" y="323"/>
                  </a:moveTo>
                  <a:cubicBezTo>
                    <a:pt x="1631" y="323"/>
                    <a:pt x="2000" y="692"/>
                    <a:pt x="2000" y="1156"/>
                  </a:cubicBezTo>
                  <a:cubicBezTo>
                    <a:pt x="2000" y="1621"/>
                    <a:pt x="1631" y="1990"/>
                    <a:pt x="1167" y="1990"/>
                  </a:cubicBezTo>
                  <a:cubicBezTo>
                    <a:pt x="703" y="1990"/>
                    <a:pt x="334" y="1621"/>
                    <a:pt x="334" y="1156"/>
                  </a:cubicBezTo>
                  <a:cubicBezTo>
                    <a:pt x="334" y="692"/>
                    <a:pt x="703" y="323"/>
                    <a:pt x="1167" y="323"/>
                  </a:cubicBezTo>
                  <a:close/>
                  <a:moveTo>
                    <a:pt x="1126" y="0"/>
                  </a:moveTo>
                  <a:cubicBezTo>
                    <a:pt x="502" y="0"/>
                    <a:pt x="0" y="527"/>
                    <a:pt x="0" y="1156"/>
                  </a:cubicBezTo>
                  <a:cubicBezTo>
                    <a:pt x="0" y="1799"/>
                    <a:pt x="524" y="2323"/>
                    <a:pt x="1167" y="2323"/>
                  </a:cubicBezTo>
                  <a:cubicBezTo>
                    <a:pt x="1810" y="2323"/>
                    <a:pt x="2322" y="1799"/>
                    <a:pt x="2322" y="1156"/>
                  </a:cubicBezTo>
                  <a:cubicBezTo>
                    <a:pt x="2322" y="513"/>
                    <a:pt x="1810" y="1"/>
                    <a:pt x="1167" y="1"/>
                  </a:cubicBezTo>
                  <a:cubicBezTo>
                    <a:pt x="1153" y="1"/>
                    <a:pt x="1139" y="0"/>
                    <a:pt x="1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60"/>
            <p:cNvSpPr/>
            <p:nvPr/>
          </p:nvSpPr>
          <p:spPr>
            <a:xfrm>
              <a:off x="6901427" y="2057070"/>
              <a:ext cx="51605" cy="31154"/>
            </a:xfrm>
            <a:custGeom>
              <a:avLst/>
              <a:gdLst/>
              <a:ahLst/>
              <a:cxnLst/>
              <a:rect l="l" t="t" r="r" b="b"/>
              <a:pathLst>
                <a:path w="1620" h="978" extrusionOk="0">
                  <a:moveTo>
                    <a:pt x="1179" y="346"/>
                  </a:moveTo>
                  <a:cubicBezTo>
                    <a:pt x="1239" y="346"/>
                    <a:pt x="1275" y="394"/>
                    <a:pt x="1275" y="453"/>
                  </a:cubicBezTo>
                  <a:lnTo>
                    <a:pt x="1275" y="525"/>
                  </a:lnTo>
                  <a:cubicBezTo>
                    <a:pt x="1275" y="584"/>
                    <a:pt x="1239" y="632"/>
                    <a:pt x="1179" y="632"/>
                  </a:cubicBezTo>
                  <a:lnTo>
                    <a:pt x="441" y="632"/>
                  </a:lnTo>
                  <a:cubicBezTo>
                    <a:pt x="382" y="632"/>
                    <a:pt x="334" y="584"/>
                    <a:pt x="334" y="525"/>
                  </a:cubicBezTo>
                  <a:lnTo>
                    <a:pt x="334" y="453"/>
                  </a:lnTo>
                  <a:cubicBezTo>
                    <a:pt x="334" y="394"/>
                    <a:pt x="382" y="346"/>
                    <a:pt x="441" y="346"/>
                  </a:cubicBezTo>
                  <a:close/>
                  <a:moveTo>
                    <a:pt x="441" y="1"/>
                  </a:moveTo>
                  <a:cubicBezTo>
                    <a:pt x="203" y="1"/>
                    <a:pt x="1" y="203"/>
                    <a:pt x="1" y="453"/>
                  </a:cubicBezTo>
                  <a:lnTo>
                    <a:pt x="1" y="525"/>
                  </a:lnTo>
                  <a:cubicBezTo>
                    <a:pt x="1" y="763"/>
                    <a:pt x="191" y="977"/>
                    <a:pt x="441" y="977"/>
                  </a:cubicBezTo>
                  <a:lnTo>
                    <a:pt x="1179" y="977"/>
                  </a:lnTo>
                  <a:cubicBezTo>
                    <a:pt x="1418" y="977"/>
                    <a:pt x="1620" y="775"/>
                    <a:pt x="1620" y="525"/>
                  </a:cubicBezTo>
                  <a:lnTo>
                    <a:pt x="1620" y="453"/>
                  </a:lnTo>
                  <a:cubicBezTo>
                    <a:pt x="1620" y="215"/>
                    <a:pt x="1429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60"/>
            <p:cNvSpPr/>
            <p:nvPr/>
          </p:nvSpPr>
          <p:spPr>
            <a:xfrm>
              <a:off x="6901809" y="2091983"/>
              <a:ext cx="51605" cy="30358"/>
            </a:xfrm>
            <a:custGeom>
              <a:avLst/>
              <a:gdLst/>
              <a:ahLst/>
              <a:cxnLst/>
              <a:rect l="l" t="t" r="r" b="b"/>
              <a:pathLst>
                <a:path w="1620" h="953" extrusionOk="0">
                  <a:moveTo>
                    <a:pt x="1179" y="333"/>
                  </a:moveTo>
                  <a:cubicBezTo>
                    <a:pt x="1239" y="333"/>
                    <a:pt x="1286" y="381"/>
                    <a:pt x="1286" y="441"/>
                  </a:cubicBezTo>
                  <a:lnTo>
                    <a:pt x="1286" y="512"/>
                  </a:lnTo>
                  <a:cubicBezTo>
                    <a:pt x="1286" y="572"/>
                    <a:pt x="1239" y="619"/>
                    <a:pt x="1179" y="619"/>
                  </a:cubicBezTo>
                  <a:lnTo>
                    <a:pt x="453" y="619"/>
                  </a:lnTo>
                  <a:cubicBezTo>
                    <a:pt x="394" y="619"/>
                    <a:pt x="346" y="572"/>
                    <a:pt x="346" y="512"/>
                  </a:cubicBezTo>
                  <a:lnTo>
                    <a:pt x="346" y="441"/>
                  </a:lnTo>
                  <a:cubicBezTo>
                    <a:pt x="346" y="381"/>
                    <a:pt x="394" y="333"/>
                    <a:pt x="453" y="333"/>
                  </a:cubicBezTo>
                  <a:close/>
                  <a:moveTo>
                    <a:pt x="453" y="0"/>
                  </a:moveTo>
                  <a:cubicBezTo>
                    <a:pt x="215" y="0"/>
                    <a:pt x="1" y="191"/>
                    <a:pt x="1" y="441"/>
                  </a:cubicBezTo>
                  <a:lnTo>
                    <a:pt x="1" y="500"/>
                  </a:lnTo>
                  <a:cubicBezTo>
                    <a:pt x="1" y="738"/>
                    <a:pt x="191" y="953"/>
                    <a:pt x="453" y="953"/>
                  </a:cubicBezTo>
                  <a:lnTo>
                    <a:pt x="1179" y="953"/>
                  </a:lnTo>
                  <a:cubicBezTo>
                    <a:pt x="1417" y="953"/>
                    <a:pt x="1620" y="750"/>
                    <a:pt x="1620" y="500"/>
                  </a:cubicBezTo>
                  <a:lnTo>
                    <a:pt x="1620" y="441"/>
                  </a:lnTo>
                  <a:cubicBezTo>
                    <a:pt x="1620" y="202"/>
                    <a:pt x="1429" y="0"/>
                    <a:pt x="1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60"/>
            <p:cNvSpPr/>
            <p:nvPr/>
          </p:nvSpPr>
          <p:spPr>
            <a:xfrm>
              <a:off x="6901809" y="2126099"/>
              <a:ext cx="51605" cy="30772"/>
            </a:xfrm>
            <a:custGeom>
              <a:avLst/>
              <a:gdLst/>
              <a:ahLst/>
              <a:cxnLst/>
              <a:rect l="l" t="t" r="r" b="b"/>
              <a:pathLst>
                <a:path w="1620" h="966" extrusionOk="0">
                  <a:moveTo>
                    <a:pt x="1179" y="358"/>
                  </a:moveTo>
                  <a:cubicBezTo>
                    <a:pt x="1239" y="358"/>
                    <a:pt x="1286" y="394"/>
                    <a:pt x="1286" y="453"/>
                  </a:cubicBezTo>
                  <a:lnTo>
                    <a:pt x="1286" y="536"/>
                  </a:lnTo>
                  <a:cubicBezTo>
                    <a:pt x="1286" y="596"/>
                    <a:pt x="1239" y="632"/>
                    <a:pt x="1179" y="632"/>
                  </a:cubicBezTo>
                  <a:lnTo>
                    <a:pt x="453" y="632"/>
                  </a:lnTo>
                  <a:cubicBezTo>
                    <a:pt x="394" y="632"/>
                    <a:pt x="346" y="596"/>
                    <a:pt x="346" y="536"/>
                  </a:cubicBezTo>
                  <a:lnTo>
                    <a:pt x="346" y="453"/>
                  </a:lnTo>
                  <a:cubicBezTo>
                    <a:pt x="346" y="394"/>
                    <a:pt x="394" y="358"/>
                    <a:pt x="453" y="358"/>
                  </a:cubicBezTo>
                  <a:close/>
                  <a:moveTo>
                    <a:pt x="453" y="1"/>
                  </a:moveTo>
                  <a:cubicBezTo>
                    <a:pt x="215" y="1"/>
                    <a:pt x="1" y="191"/>
                    <a:pt x="1" y="441"/>
                  </a:cubicBezTo>
                  <a:lnTo>
                    <a:pt x="1" y="513"/>
                  </a:lnTo>
                  <a:cubicBezTo>
                    <a:pt x="1" y="751"/>
                    <a:pt x="191" y="965"/>
                    <a:pt x="453" y="965"/>
                  </a:cubicBezTo>
                  <a:lnTo>
                    <a:pt x="1179" y="965"/>
                  </a:lnTo>
                  <a:cubicBezTo>
                    <a:pt x="1417" y="965"/>
                    <a:pt x="1620" y="775"/>
                    <a:pt x="1620" y="513"/>
                  </a:cubicBezTo>
                  <a:lnTo>
                    <a:pt x="1620" y="441"/>
                  </a:lnTo>
                  <a:cubicBezTo>
                    <a:pt x="1620" y="203"/>
                    <a:pt x="1429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60"/>
            <p:cNvSpPr/>
            <p:nvPr/>
          </p:nvSpPr>
          <p:spPr>
            <a:xfrm>
              <a:off x="6959849" y="2057452"/>
              <a:ext cx="43641" cy="99419"/>
            </a:xfrm>
            <a:custGeom>
              <a:avLst/>
              <a:gdLst/>
              <a:ahLst/>
              <a:cxnLst/>
              <a:rect l="l" t="t" r="r" b="b"/>
              <a:pathLst>
                <a:path w="1370" h="3121" extrusionOk="0">
                  <a:moveTo>
                    <a:pt x="965" y="334"/>
                  </a:moveTo>
                  <a:cubicBezTo>
                    <a:pt x="1000" y="334"/>
                    <a:pt x="1048" y="382"/>
                    <a:pt x="1048" y="429"/>
                  </a:cubicBezTo>
                  <a:lnTo>
                    <a:pt x="1048" y="2703"/>
                  </a:lnTo>
                  <a:cubicBezTo>
                    <a:pt x="1048" y="2751"/>
                    <a:pt x="1000" y="2787"/>
                    <a:pt x="965" y="2787"/>
                  </a:cubicBezTo>
                  <a:lnTo>
                    <a:pt x="429" y="2787"/>
                  </a:lnTo>
                  <a:cubicBezTo>
                    <a:pt x="369" y="2775"/>
                    <a:pt x="334" y="2751"/>
                    <a:pt x="334" y="2703"/>
                  </a:cubicBezTo>
                  <a:lnTo>
                    <a:pt x="334" y="429"/>
                  </a:lnTo>
                  <a:cubicBezTo>
                    <a:pt x="334" y="382"/>
                    <a:pt x="381" y="334"/>
                    <a:pt x="429" y="334"/>
                  </a:cubicBezTo>
                  <a:close/>
                  <a:moveTo>
                    <a:pt x="417" y="1"/>
                  </a:moveTo>
                  <a:cubicBezTo>
                    <a:pt x="179" y="1"/>
                    <a:pt x="0" y="203"/>
                    <a:pt x="0" y="429"/>
                  </a:cubicBezTo>
                  <a:lnTo>
                    <a:pt x="0" y="2703"/>
                  </a:lnTo>
                  <a:cubicBezTo>
                    <a:pt x="0" y="2941"/>
                    <a:pt x="191" y="3120"/>
                    <a:pt x="417" y="3120"/>
                  </a:cubicBezTo>
                  <a:lnTo>
                    <a:pt x="953" y="3120"/>
                  </a:lnTo>
                  <a:cubicBezTo>
                    <a:pt x="1191" y="3120"/>
                    <a:pt x="1369" y="2930"/>
                    <a:pt x="1369" y="2703"/>
                  </a:cubicBezTo>
                  <a:lnTo>
                    <a:pt x="1369" y="429"/>
                  </a:lnTo>
                  <a:cubicBezTo>
                    <a:pt x="1369" y="179"/>
                    <a:pt x="1167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60"/>
            <p:cNvSpPr/>
            <p:nvPr/>
          </p:nvSpPr>
          <p:spPr>
            <a:xfrm>
              <a:off x="6835805" y="2075291"/>
              <a:ext cx="29243" cy="10257"/>
            </a:xfrm>
            <a:custGeom>
              <a:avLst/>
              <a:gdLst/>
              <a:ahLst/>
              <a:cxnLst/>
              <a:rect l="l" t="t" r="r" b="b"/>
              <a:pathLst>
                <a:path w="918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751" y="322"/>
                  </a:lnTo>
                  <a:cubicBezTo>
                    <a:pt x="834" y="322"/>
                    <a:pt x="918" y="250"/>
                    <a:pt x="918" y="167"/>
                  </a:cubicBezTo>
                  <a:cubicBezTo>
                    <a:pt x="918" y="72"/>
                    <a:pt x="834" y="0"/>
                    <a:pt x="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0"/>
            <p:cNvSpPr/>
            <p:nvPr/>
          </p:nvSpPr>
          <p:spPr>
            <a:xfrm>
              <a:off x="6700422" y="2074908"/>
              <a:ext cx="11022" cy="10257"/>
            </a:xfrm>
            <a:custGeom>
              <a:avLst/>
              <a:gdLst/>
              <a:ahLst/>
              <a:cxnLst/>
              <a:rect l="l" t="t" r="r" b="b"/>
              <a:pathLst>
                <a:path w="34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9" y="322"/>
                  </a:lnTo>
                  <a:cubicBezTo>
                    <a:pt x="262" y="322"/>
                    <a:pt x="346" y="250"/>
                    <a:pt x="346" y="155"/>
                  </a:cubicBezTo>
                  <a:cubicBezTo>
                    <a:pt x="346" y="72"/>
                    <a:pt x="286" y="0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0"/>
            <p:cNvSpPr/>
            <p:nvPr/>
          </p:nvSpPr>
          <p:spPr>
            <a:xfrm>
              <a:off x="6706092" y="2098417"/>
              <a:ext cx="151375" cy="89162"/>
            </a:xfrm>
            <a:custGeom>
              <a:avLst/>
              <a:gdLst/>
              <a:ahLst/>
              <a:cxnLst/>
              <a:rect l="l" t="t" r="r" b="b"/>
              <a:pathLst>
                <a:path w="4752" h="2799" extrusionOk="0">
                  <a:moveTo>
                    <a:pt x="2119" y="0"/>
                  </a:moveTo>
                  <a:cubicBezTo>
                    <a:pt x="2047" y="0"/>
                    <a:pt x="1977" y="45"/>
                    <a:pt x="1966" y="131"/>
                  </a:cubicBezTo>
                  <a:lnTo>
                    <a:pt x="1573" y="1977"/>
                  </a:lnTo>
                  <a:lnTo>
                    <a:pt x="1239" y="941"/>
                  </a:lnTo>
                  <a:cubicBezTo>
                    <a:pt x="1214" y="859"/>
                    <a:pt x="1142" y="817"/>
                    <a:pt x="1071" y="817"/>
                  </a:cubicBezTo>
                  <a:cubicBezTo>
                    <a:pt x="1008" y="817"/>
                    <a:pt x="946" y="850"/>
                    <a:pt x="918" y="917"/>
                  </a:cubicBezTo>
                  <a:lnTo>
                    <a:pt x="501" y="1846"/>
                  </a:lnTo>
                  <a:lnTo>
                    <a:pt x="168" y="1846"/>
                  </a:lnTo>
                  <a:cubicBezTo>
                    <a:pt x="72" y="1846"/>
                    <a:pt x="1" y="1917"/>
                    <a:pt x="1" y="2013"/>
                  </a:cubicBezTo>
                  <a:cubicBezTo>
                    <a:pt x="1" y="2096"/>
                    <a:pt x="72" y="2167"/>
                    <a:pt x="168" y="2167"/>
                  </a:cubicBezTo>
                  <a:lnTo>
                    <a:pt x="608" y="2167"/>
                  </a:lnTo>
                  <a:cubicBezTo>
                    <a:pt x="680" y="2167"/>
                    <a:pt x="739" y="2132"/>
                    <a:pt x="763" y="2072"/>
                  </a:cubicBezTo>
                  <a:lnTo>
                    <a:pt x="1037" y="1441"/>
                  </a:lnTo>
                  <a:lnTo>
                    <a:pt x="1442" y="2679"/>
                  </a:lnTo>
                  <a:cubicBezTo>
                    <a:pt x="1470" y="2760"/>
                    <a:pt x="1541" y="2799"/>
                    <a:pt x="1610" y="2799"/>
                  </a:cubicBezTo>
                  <a:cubicBezTo>
                    <a:pt x="1684" y="2799"/>
                    <a:pt x="1757" y="2754"/>
                    <a:pt x="1775" y="2667"/>
                  </a:cubicBezTo>
                  <a:lnTo>
                    <a:pt x="2096" y="1084"/>
                  </a:lnTo>
                  <a:lnTo>
                    <a:pt x="2227" y="1917"/>
                  </a:lnTo>
                  <a:cubicBezTo>
                    <a:pt x="2251" y="2013"/>
                    <a:pt x="2323" y="2072"/>
                    <a:pt x="2394" y="2072"/>
                  </a:cubicBezTo>
                  <a:lnTo>
                    <a:pt x="3049" y="2072"/>
                  </a:lnTo>
                  <a:cubicBezTo>
                    <a:pt x="3144" y="2072"/>
                    <a:pt x="3204" y="2013"/>
                    <a:pt x="3216" y="1941"/>
                  </a:cubicBezTo>
                  <a:lnTo>
                    <a:pt x="3287" y="1501"/>
                  </a:lnTo>
                  <a:lnTo>
                    <a:pt x="3501" y="2453"/>
                  </a:lnTo>
                  <a:cubicBezTo>
                    <a:pt x="3514" y="2543"/>
                    <a:pt x="3586" y="2588"/>
                    <a:pt x="3660" y="2588"/>
                  </a:cubicBezTo>
                  <a:cubicBezTo>
                    <a:pt x="3724" y="2588"/>
                    <a:pt x="3790" y="2555"/>
                    <a:pt x="3823" y="2489"/>
                  </a:cubicBezTo>
                  <a:lnTo>
                    <a:pt x="4037" y="2036"/>
                  </a:lnTo>
                  <a:lnTo>
                    <a:pt x="4585" y="2036"/>
                  </a:lnTo>
                  <a:cubicBezTo>
                    <a:pt x="4668" y="2036"/>
                    <a:pt x="4752" y="1965"/>
                    <a:pt x="4752" y="1870"/>
                  </a:cubicBezTo>
                  <a:cubicBezTo>
                    <a:pt x="4752" y="1786"/>
                    <a:pt x="4668" y="1715"/>
                    <a:pt x="4585" y="1715"/>
                  </a:cubicBezTo>
                  <a:lnTo>
                    <a:pt x="3918" y="1715"/>
                  </a:lnTo>
                  <a:cubicBezTo>
                    <a:pt x="3775" y="1715"/>
                    <a:pt x="3763" y="1858"/>
                    <a:pt x="3740" y="1905"/>
                  </a:cubicBezTo>
                  <a:lnTo>
                    <a:pt x="3454" y="632"/>
                  </a:lnTo>
                  <a:cubicBezTo>
                    <a:pt x="3430" y="542"/>
                    <a:pt x="3356" y="498"/>
                    <a:pt x="3283" y="498"/>
                  </a:cubicBezTo>
                  <a:cubicBezTo>
                    <a:pt x="3210" y="498"/>
                    <a:pt x="3138" y="542"/>
                    <a:pt x="3120" y="632"/>
                  </a:cubicBezTo>
                  <a:lnTo>
                    <a:pt x="2918" y="1739"/>
                  </a:lnTo>
                  <a:lnTo>
                    <a:pt x="2549" y="1739"/>
                  </a:lnTo>
                  <a:lnTo>
                    <a:pt x="2287" y="155"/>
                  </a:lnTo>
                  <a:cubicBezTo>
                    <a:pt x="2275" y="51"/>
                    <a:pt x="2196" y="0"/>
                    <a:pt x="2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60"/>
            <p:cNvSpPr/>
            <p:nvPr/>
          </p:nvSpPr>
          <p:spPr>
            <a:xfrm>
              <a:off x="6656812" y="2029388"/>
              <a:ext cx="368690" cy="245793"/>
            </a:xfrm>
            <a:custGeom>
              <a:avLst/>
              <a:gdLst/>
              <a:ahLst/>
              <a:cxnLst/>
              <a:rect l="l" t="t" r="r" b="b"/>
              <a:pathLst>
                <a:path w="11574" h="7716" extrusionOk="0">
                  <a:moveTo>
                    <a:pt x="3286" y="7180"/>
                  </a:moveTo>
                  <a:lnTo>
                    <a:pt x="3286" y="7394"/>
                  </a:lnTo>
                  <a:lnTo>
                    <a:pt x="1596" y="7394"/>
                  </a:lnTo>
                  <a:lnTo>
                    <a:pt x="1596" y="7180"/>
                  </a:lnTo>
                  <a:close/>
                  <a:moveTo>
                    <a:pt x="9966" y="7180"/>
                  </a:moveTo>
                  <a:lnTo>
                    <a:pt x="9966" y="7394"/>
                  </a:lnTo>
                  <a:lnTo>
                    <a:pt x="8275" y="7394"/>
                  </a:lnTo>
                  <a:lnTo>
                    <a:pt x="8275" y="7180"/>
                  </a:lnTo>
                  <a:close/>
                  <a:moveTo>
                    <a:pt x="548" y="1"/>
                  </a:moveTo>
                  <a:cubicBezTo>
                    <a:pt x="250" y="1"/>
                    <a:pt x="0" y="251"/>
                    <a:pt x="0" y="548"/>
                  </a:cubicBezTo>
                  <a:lnTo>
                    <a:pt x="0" y="6632"/>
                  </a:lnTo>
                  <a:cubicBezTo>
                    <a:pt x="0" y="6930"/>
                    <a:pt x="250" y="7180"/>
                    <a:pt x="548" y="7180"/>
                  </a:cubicBezTo>
                  <a:lnTo>
                    <a:pt x="1250" y="7180"/>
                  </a:lnTo>
                  <a:lnTo>
                    <a:pt x="1250" y="7561"/>
                  </a:lnTo>
                  <a:cubicBezTo>
                    <a:pt x="1250" y="7644"/>
                    <a:pt x="1322" y="7716"/>
                    <a:pt x="1417" y="7716"/>
                  </a:cubicBezTo>
                  <a:lnTo>
                    <a:pt x="3453" y="7716"/>
                  </a:lnTo>
                  <a:cubicBezTo>
                    <a:pt x="3536" y="7716"/>
                    <a:pt x="3608" y="7644"/>
                    <a:pt x="3608" y="7561"/>
                  </a:cubicBezTo>
                  <a:lnTo>
                    <a:pt x="3608" y="7180"/>
                  </a:lnTo>
                  <a:lnTo>
                    <a:pt x="7930" y="7180"/>
                  </a:lnTo>
                  <a:lnTo>
                    <a:pt x="7930" y="7561"/>
                  </a:lnTo>
                  <a:cubicBezTo>
                    <a:pt x="7930" y="7644"/>
                    <a:pt x="8001" y="7716"/>
                    <a:pt x="8096" y="7716"/>
                  </a:cubicBezTo>
                  <a:lnTo>
                    <a:pt x="10132" y="7716"/>
                  </a:lnTo>
                  <a:cubicBezTo>
                    <a:pt x="10216" y="7716"/>
                    <a:pt x="10299" y="7644"/>
                    <a:pt x="10299" y="7561"/>
                  </a:cubicBezTo>
                  <a:lnTo>
                    <a:pt x="10299" y="7180"/>
                  </a:lnTo>
                  <a:lnTo>
                    <a:pt x="10990" y="7180"/>
                  </a:lnTo>
                  <a:cubicBezTo>
                    <a:pt x="11287" y="7180"/>
                    <a:pt x="11549" y="6930"/>
                    <a:pt x="11549" y="6632"/>
                  </a:cubicBezTo>
                  <a:lnTo>
                    <a:pt x="11549" y="548"/>
                  </a:lnTo>
                  <a:cubicBezTo>
                    <a:pt x="11573" y="251"/>
                    <a:pt x="11323" y="1"/>
                    <a:pt x="11025" y="1"/>
                  </a:cubicBezTo>
                  <a:lnTo>
                    <a:pt x="7620" y="1"/>
                  </a:lnTo>
                  <a:cubicBezTo>
                    <a:pt x="7525" y="1"/>
                    <a:pt x="7453" y="72"/>
                    <a:pt x="7453" y="155"/>
                  </a:cubicBezTo>
                  <a:cubicBezTo>
                    <a:pt x="7453" y="251"/>
                    <a:pt x="7525" y="322"/>
                    <a:pt x="7620" y="322"/>
                  </a:cubicBezTo>
                  <a:lnTo>
                    <a:pt x="11025" y="322"/>
                  </a:lnTo>
                  <a:cubicBezTo>
                    <a:pt x="11144" y="322"/>
                    <a:pt x="11240" y="417"/>
                    <a:pt x="11240" y="536"/>
                  </a:cubicBezTo>
                  <a:lnTo>
                    <a:pt x="11240" y="6620"/>
                  </a:lnTo>
                  <a:cubicBezTo>
                    <a:pt x="11240" y="6739"/>
                    <a:pt x="11144" y="6823"/>
                    <a:pt x="11025" y="6823"/>
                  </a:cubicBezTo>
                  <a:lnTo>
                    <a:pt x="548" y="6823"/>
                  </a:lnTo>
                  <a:cubicBezTo>
                    <a:pt x="429" y="6823"/>
                    <a:pt x="334" y="6739"/>
                    <a:pt x="334" y="6620"/>
                  </a:cubicBezTo>
                  <a:lnTo>
                    <a:pt x="334" y="536"/>
                  </a:lnTo>
                  <a:cubicBezTo>
                    <a:pt x="334" y="417"/>
                    <a:pt x="429" y="322"/>
                    <a:pt x="548" y="322"/>
                  </a:cubicBezTo>
                  <a:lnTo>
                    <a:pt x="6870" y="322"/>
                  </a:lnTo>
                  <a:cubicBezTo>
                    <a:pt x="6965" y="322"/>
                    <a:pt x="7037" y="251"/>
                    <a:pt x="7037" y="155"/>
                  </a:cubicBezTo>
                  <a:cubicBezTo>
                    <a:pt x="7037" y="72"/>
                    <a:pt x="6965" y="1"/>
                    <a:pt x="6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0"/>
            <p:cNvSpPr/>
            <p:nvPr/>
          </p:nvSpPr>
          <p:spPr>
            <a:xfrm>
              <a:off x="6681818" y="2057070"/>
              <a:ext cx="199540" cy="172622"/>
            </a:xfrm>
            <a:custGeom>
              <a:avLst/>
              <a:gdLst/>
              <a:ahLst/>
              <a:cxnLst/>
              <a:rect l="l" t="t" r="r" b="b"/>
              <a:pathLst>
                <a:path w="6264" h="5419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1691"/>
                  </a:lnTo>
                  <a:cubicBezTo>
                    <a:pt x="1" y="1775"/>
                    <a:pt x="72" y="1846"/>
                    <a:pt x="168" y="1846"/>
                  </a:cubicBezTo>
                  <a:cubicBezTo>
                    <a:pt x="251" y="1846"/>
                    <a:pt x="334" y="1775"/>
                    <a:pt x="334" y="1691"/>
                  </a:cubicBezTo>
                  <a:lnTo>
                    <a:pt x="334" y="346"/>
                  </a:lnTo>
                  <a:lnTo>
                    <a:pt x="5942" y="346"/>
                  </a:lnTo>
                  <a:lnTo>
                    <a:pt x="5942" y="5097"/>
                  </a:lnTo>
                  <a:lnTo>
                    <a:pt x="334" y="5097"/>
                  </a:lnTo>
                  <a:lnTo>
                    <a:pt x="334" y="2465"/>
                  </a:lnTo>
                  <a:cubicBezTo>
                    <a:pt x="334" y="2370"/>
                    <a:pt x="251" y="2299"/>
                    <a:pt x="168" y="2299"/>
                  </a:cubicBezTo>
                  <a:cubicBezTo>
                    <a:pt x="72" y="2299"/>
                    <a:pt x="1" y="2370"/>
                    <a:pt x="1" y="2465"/>
                  </a:cubicBezTo>
                  <a:lnTo>
                    <a:pt x="1" y="5263"/>
                  </a:lnTo>
                  <a:cubicBezTo>
                    <a:pt x="1" y="5347"/>
                    <a:pt x="72" y="5418"/>
                    <a:pt x="168" y="5418"/>
                  </a:cubicBezTo>
                  <a:lnTo>
                    <a:pt x="6109" y="5418"/>
                  </a:lnTo>
                  <a:cubicBezTo>
                    <a:pt x="6192" y="5418"/>
                    <a:pt x="6264" y="5347"/>
                    <a:pt x="6264" y="5263"/>
                  </a:cubicBezTo>
                  <a:lnTo>
                    <a:pt x="6264" y="167"/>
                  </a:lnTo>
                  <a:cubicBezTo>
                    <a:pt x="6264" y="84"/>
                    <a:pt x="6192" y="1"/>
                    <a:pt x="6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60"/>
          <p:cNvGrpSpPr/>
          <p:nvPr/>
        </p:nvGrpSpPr>
        <p:grpSpPr>
          <a:xfrm>
            <a:off x="2532185" y="1875415"/>
            <a:ext cx="368308" cy="338746"/>
            <a:chOff x="6195998" y="1983102"/>
            <a:chExt cx="368308" cy="338746"/>
          </a:xfrm>
        </p:grpSpPr>
        <p:sp>
          <p:nvSpPr>
            <p:cNvPr id="631" name="Google Shape;631;p60"/>
            <p:cNvSpPr/>
            <p:nvPr/>
          </p:nvSpPr>
          <p:spPr>
            <a:xfrm>
              <a:off x="6267289" y="2161012"/>
              <a:ext cx="67533" cy="67150"/>
            </a:xfrm>
            <a:custGeom>
              <a:avLst/>
              <a:gdLst/>
              <a:ahLst/>
              <a:cxnLst/>
              <a:rect l="l" t="t" r="r" b="b"/>
              <a:pathLst>
                <a:path w="2120" h="2108" extrusionOk="0">
                  <a:moveTo>
                    <a:pt x="1060" y="0"/>
                  </a:moveTo>
                  <a:cubicBezTo>
                    <a:pt x="953" y="0"/>
                    <a:pt x="882" y="71"/>
                    <a:pt x="882" y="179"/>
                  </a:cubicBezTo>
                  <a:lnTo>
                    <a:pt x="882" y="881"/>
                  </a:lnTo>
                  <a:lnTo>
                    <a:pt x="179" y="881"/>
                  </a:lnTo>
                  <a:cubicBezTo>
                    <a:pt x="84" y="881"/>
                    <a:pt x="0" y="953"/>
                    <a:pt x="0" y="1060"/>
                  </a:cubicBezTo>
                  <a:cubicBezTo>
                    <a:pt x="0" y="1143"/>
                    <a:pt x="84" y="1238"/>
                    <a:pt x="179" y="1238"/>
                  </a:cubicBezTo>
                  <a:lnTo>
                    <a:pt x="882" y="1238"/>
                  </a:lnTo>
                  <a:lnTo>
                    <a:pt x="882" y="1941"/>
                  </a:lnTo>
                  <a:cubicBezTo>
                    <a:pt x="882" y="2024"/>
                    <a:pt x="953" y="2107"/>
                    <a:pt x="1060" y="2107"/>
                  </a:cubicBezTo>
                  <a:cubicBezTo>
                    <a:pt x="1155" y="2107"/>
                    <a:pt x="1239" y="2036"/>
                    <a:pt x="1239" y="1941"/>
                  </a:cubicBezTo>
                  <a:lnTo>
                    <a:pt x="1239" y="1238"/>
                  </a:lnTo>
                  <a:lnTo>
                    <a:pt x="1941" y="1238"/>
                  </a:lnTo>
                  <a:cubicBezTo>
                    <a:pt x="2048" y="1238"/>
                    <a:pt x="2120" y="1167"/>
                    <a:pt x="2120" y="1060"/>
                  </a:cubicBezTo>
                  <a:cubicBezTo>
                    <a:pt x="2120" y="953"/>
                    <a:pt x="2036" y="881"/>
                    <a:pt x="1941" y="881"/>
                  </a:cubicBezTo>
                  <a:lnTo>
                    <a:pt x="1239" y="881"/>
                  </a:lnTo>
                  <a:lnTo>
                    <a:pt x="1239" y="179"/>
                  </a:lnTo>
                  <a:cubicBezTo>
                    <a:pt x="1239" y="95"/>
                    <a:pt x="1167" y="0"/>
                    <a:pt x="1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0"/>
            <p:cNvSpPr/>
            <p:nvPr/>
          </p:nvSpPr>
          <p:spPr>
            <a:xfrm>
              <a:off x="6235052" y="2128393"/>
              <a:ext cx="132007" cy="131625"/>
            </a:xfrm>
            <a:custGeom>
              <a:avLst/>
              <a:gdLst/>
              <a:ahLst/>
              <a:cxnLst/>
              <a:rect l="l" t="t" r="r" b="b"/>
              <a:pathLst>
                <a:path w="4144" h="4132" extrusionOk="0">
                  <a:moveTo>
                    <a:pt x="2072" y="357"/>
                  </a:moveTo>
                  <a:cubicBezTo>
                    <a:pt x="3013" y="357"/>
                    <a:pt x="3799" y="1131"/>
                    <a:pt x="3799" y="2084"/>
                  </a:cubicBezTo>
                  <a:cubicBezTo>
                    <a:pt x="3799" y="3024"/>
                    <a:pt x="3025" y="3798"/>
                    <a:pt x="2072" y="3798"/>
                  </a:cubicBezTo>
                  <a:cubicBezTo>
                    <a:pt x="1120" y="3798"/>
                    <a:pt x="370" y="3024"/>
                    <a:pt x="370" y="2084"/>
                  </a:cubicBezTo>
                  <a:cubicBezTo>
                    <a:pt x="370" y="1131"/>
                    <a:pt x="1143" y="357"/>
                    <a:pt x="2072" y="357"/>
                  </a:cubicBezTo>
                  <a:close/>
                  <a:moveTo>
                    <a:pt x="2072" y="0"/>
                  </a:moveTo>
                  <a:cubicBezTo>
                    <a:pt x="929" y="0"/>
                    <a:pt x="0" y="917"/>
                    <a:pt x="0" y="2072"/>
                  </a:cubicBezTo>
                  <a:cubicBezTo>
                    <a:pt x="0" y="3215"/>
                    <a:pt x="929" y="4132"/>
                    <a:pt x="2072" y="4132"/>
                  </a:cubicBezTo>
                  <a:cubicBezTo>
                    <a:pt x="3227" y="4132"/>
                    <a:pt x="4144" y="3215"/>
                    <a:pt x="4144" y="2072"/>
                  </a:cubicBezTo>
                  <a:cubicBezTo>
                    <a:pt x="4144" y="917"/>
                    <a:pt x="3227" y="0"/>
                    <a:pt x="2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0"/>
            <p:cNvSpPr/>
            <p:nvPr/>
          </p:nvSpPr>
          <p:spPr>
            <a:xfrm>
              <a:off x="6195998" y="1983102"/>
              <a:ext cx="368308" cy="338746"/>
            </a:xfrm>
            <a:custGeom>
              <a:avLst/>
              <a:gdLst/>
              <a:ahLst/>
              <a:cxnLst/>
              <a:rect l="l" t="t" r="r" b="b"/>
              <a:pathLst>
                <a:path w="11562" h="10634" extrusionOk="0">
                  <a:moveTo>
                    <a:pt x="3143" y="382"/>
                  </a:moveTo>
                  <a:lnTo>
                    <a:pt x="3143" y="1989"/>
                  </a:lnTo>
                  <a:lnTo>
                    <a:pt x="2227" y="1989"/>
                  </a:lnTo>
                  <a:lnTo>
                    <a:pt x="2227" y="382"/>
                  </a:lnTo>
                  <a:close/>
                  <a:moveTo>
                    <a:pt x="4382" y="382"/>
                  </a:moveTo>
                  <a:lnTo>
                    <a:pt x="4382" y="1989"/>
                  </a:lnTo>
                  <a:lnTo>
                    <a:pt x="3477" y="1989"/>
                  </a:lnTo>
                  <a:lnTo>
                    <a:pt x="3477" y="382"/>
                  </a:lnTo>
                  <a:close/>
                  <a:moveTo>
                    <a:pt x="5584" y="382"/>
                  </a:moveTo>
                  <a:lnTo>
                    <a:pt x="5584" y="1989"/>
                  </a:lnTo>
                  <a:lnTo>
                    <a:pt x="4727" y="1989"/>
                  </a:lnTo>
                  <a:lnTo>
                    <a:pt x="4727" y="382"/>
                  </a:lnTo>
                  <a:close/>
                  <a:moveTo>
                    <a:pt x="4846" y="2323"/>
                  </a:moveTo>
                  <a:lnTo>
                    <a:pt x="4846" y="2656"/>
                  </a:lnTo>
                  <a:lnTo>
                    <a:pt x="1750" y="2656"/>
                  </a:lnTo>
                  <a:lnTo>
                    <a:pt x="1750" y="2323"/>
                  </a:lnTo>
                  <a:close/>
                  <a:moveTo>
                    <a:pt x="7918" y="6073"/>
                  </a:moveTo>
                  <a:cubicBezTo>
                    <a:pt x="8442" y="6073"/>
                    <a:pt x="8894" y="6276"/>
                    <a:pt x="9251" y="6585"/>
                  </a:cubicBezTo>
                  <a:lnTo>
                    <a:pt x="6322" y="9514"/>
                  </a:lnTo>
                  <a:cubicBezTo>
                    <a:pt x="5144" y="8121"/>
                    <a:pt x="6203" y="6073"/>
                    <a:pt x="7918" y="6073"/>
                  </a:cubicBezTo>
                  <a:close/>
                  <a:moveTo>
                    <a:pt x="11204" y="6585"/>
                  </a:moveTo>
                  <a:lnTo>
                    <a:pt x="11204" y="7990"/>
                  </a:lnTo>
                  <a:cubicBezTo>
                    <a:pt x="11204" y="8776"/>
                    <a:pt x="10656" y="9431"/>
                    <a:pt x="9906" y="9562"/>
                  </a:cubicBezTo>
                  <a:cubicBezTo>
                    <a:pt x="10168" y="9193"/>
                    <a:pt x="10347" y="8669"/>
                    <a:pt x="10347" y="8181"/>
                  </a:cubicBezTo>
                  <a:cubicBezTo>
                    <a:pt x="10347" y="7764"/>
                    <a:pt x="10251" y="7550"/>
                    <a:pt x="10251" y="7538"/>
                  </a:cubicBezTo>
                  <a:cubicBezTo>
                    <a:pt x="10168" y="7192"/>
                    <a:pt x="10144" y="7228"/>
                    <a:pt x="10073" y="7073"/>
                  </a:cubicBezTo>
                  <a:cubicBezTo>
                    <a:pt x="9966" y="6883"/>
                    <a:pt x="9954" y="6823"/>
                    <a:pt x="9751" y="6585"/>
                  </a:cubicBezTo>
                  <a:close/>
                  <a:moveTo>
                    <a:pt x="9513" y="6823"/>
                  </a:moveTo>
                  <a:lnTo>
                    <a:pt x="9513" y="6823"/>
                  </a:lnTo>
                  <a:cubicBezTo>
                    <a:pt x="10704" y="8216"/>
                    <a:pt x="9632" y="10240"/>
                    <a:pt x="7918" y="10240"/>
                  </a:cubicBezTo>
                  <a:cubicBezTo>
                    <a:pt x="7890" y="10242"/>
                    <a:pt x="7862" y="10242"/>
                    <a:pt x="7834" y="10242"/>
                  </a:cubicBezTo>
                  <a:cubicBezTo>
                    <a:pt x="7345" y="10242"/>
                    <a:pt x="6910" y="10045"/>
                    <a:pt x="6572" y="9752"/>
                  </a:cubicBezTo>
                  <a:lnTo>
                    <a:pt x="9513" y="6823"/>
                  </a:lnTo>
                  <a:close/>
                  <a:moveTo>
                    <a:pt x="881" y="1"/>
                  </a:moveTo>
                  <a:cubicBezTo>
                    <a:pt x="786" y="1"/>
                    <a:pt x="703" y="84"/>
                    <a:pt x="703" y="180"/>
                  </a:cubicBezTo>
                  <a:lnTo>
                    <a:pt x="703" y="525"/>
                  </a:lnTo>
                  <a:cubicBezTo>
                    <a:pt x="703" y="620"/>
                    <a:pt x="774" y="703"/>
                    <a:pt x="881" y="703"/>
                  </a:cubicBezTo>
                  <a:cubicBezTo>
                    <a:pt x="976" y="703"/>
                    <a:pt x="1060" y="632"/>
                    <a:pt x="1060" y="525"/>
                  </a:cubicBezTo>
                  <a:lnTo>
                    <a:pt x="1060" y="358"/>
                  </a:lnTo>
                  <a:lnTo>
                    <a:pt x="1905" y="358"/>
                  </a:lnTo>
                  <a:lnTo>
                    <a:pt x="1905" y="1966"/>
                  </a:lnTo>
                  <a:lnTo>
                    <a:pt x="1060" y="1966"/>
                  </a:lnTo>
                  <a:lnTo>
                    <a:pt x="1060" y="1418"/>
                  </a:lnTo>
                  <a:cubicBezTo>
                    <a:pt x="1060" y="1323"/>
                    <a:pt x="976" y="1239"/>
                    <a:pt x="881" y="1239"/>
                  </a:cubicBezTo>
                  <a:cubicBezTo>
                    <a:pt x="786" y="1239"/>
                    <a:pt x="703" y="1311"/>
                    <a:pt x="703" y="1418"/>
                  </a:cubicBezTo>
                  <a:lnTo>
                    <a:pt x="703" y="2144"/>
                  </a:lnTo>
                  <a:cubicBezTo>
                    <a:pt x="703" y="2239"/>
                    <a:pt x="774" y="2323"/>
                    <a:pt x="881" y="2323"/>
                  </a:cubicBezTo>
                  <a:lnTo>
                    <a:pt x="1429" y="2323"/>
                  </a:lnTo>
                  <a:lnTo>
                    <a:pt x="1429" y="2656"/>
                  </a:lnTo>
                  <a:lnTo>
                    <a:pt x="905" y="2656"/>
                  </a:lnTo>
                  <a:cubicBezTo>
                    <a:pt x="405" y="2656"/>
                    <a:pt x="0" y="3049"/>
                    <a:pt x="0" y="3561"/>
                  </a:cubicBezTo>
                  <a:lnTo>
                    <a:pt x="0" y="9693"/>
                  </a:lnTo>
                  <a:cubicBezTo>
                    <a:pt x="0" y="10193"/>
                    <a:pt x="405" y="10598"/>
                    <a:pt x="905" y="10598"/>
                  </a:cubicBezTo>
                  <a:lnTo>
                    <a:pt x="3774" y="10598"/>
                  </a:lnTo>
                  <a:cubicBezTo>
                    <a:pt x="3882" y="10598"/>
                    <a:pt x="3953" y="10526"/>
                    <a:pt x="3953" y="10419"/>
                  </a:cubicBezTo>
                  <a:cubicBezTo>
                    <a:pt x="3953" y="10336"/>
                    <a:pt x="3882" y="10240"/>
                    <a:pt x="3774" y="10240"/>
                  </a:cubicBezTo>
                  <a:lnTo>
                    <a:pt x="905" y="10240"/>
                  </a:lnTo>
                  <a:cubicBezTo>
                    <a:pt x="595" y="10240"/>
                    <a:pt x="357" y="9990"/>
                    <a:pt x="357" y="9693"/>
                  </a:cubicBezTo>
                  <a:lnTo>
                    <a:pt x="357" y="3561"/>
                  </a:lnTo>
                  <a:cubicBezTo>
                    <a:pt x="357" y="3251"/>
                    <a:pt x="607" y="3013"/>
                    <a:pt x="905" y="3013"/>
                  </a:cubicBezTo>
                  <a:lnTo>
                    <a:pt x="5739" y="3013"/>
                  </a:lnTo>
                  <a:cubicBezTo>
                    <a:pt x="6060" y="3013"/>
                    <a:pt x="6298" y="3263"/>
                    <a:pt x="6298" y="3561"/>
                  </a:cubicBezTo>
                  <a:lnTo>
                    <a:pt x="6298" y="6359"/>
                  </a:lnTo>
                  <a:lnTo>
                    <a:pt x="6251" y="6407"/>
                  </a:lnTo>
                  <a:cubicBezTo>
                    <a:pt x="6191" y="6466"/>
                    <a:pt x="6132" y="6538"/>
                    <a:pt x="6072" y="6609"/>
                  </a:cubicBezTo>
                  <a:cubicBezTo>
                    <a:pt x="5917" y="6788"/>
                    <a:pt x="5941" y="6752"/>
                    <a:pt x="5787" y="7026"/>
                  </a:cubicBezTo>
                  <a:cubicBezTo>
                    <a:pt x="5715" y="7180"/>
                    <a:pt x="5679" y="7169"/>
                    <a:pt x="5584" y="7538"/>
                  </a:cubicBezTo>
                  <a:cubicBezTo>
                    <a:pt x="5584" y="7550"/>
                    <a:pt x="5477" y="7776"/>
                    <a:pt x="5477" y="8181"/>
                  </a:cubicBezTo>
                  <a:cubicBezTo>
                    <a:pt x="5477" y="8502"/>
                    <a:pt x="5536" y="8835"/>
                    <a:pt x="5667" y="9133"/>
                  </a:cubicBezTo>
                  <a:cubicBezTo>
                    <a:pt x="5703" y="9181"/>
                    <a:pt x="5727" y="9228"/>
                    <a:pt x="5763" y="9288"/>
                  </a:cubicBezTo>
                  <a:cubicBezTo>
                    <a:pt x="5917" y="9621"/>
                    <a:pt x="5906" y="9562"/>
                    <a:pt x="6037" y="9728"/>
                  </a:cubicBezTo>
                  <a:cubicBezTo>
                    <a:pt x="6096" y="9776"/>
                    <a:pt x="6144" y="9859"/>
                    <a:pt x="6203" y="9919"/>
                  </a:cubicBezTo>
                  <a:lnTo>
                    <a:pt x="6239" y="9943"/>
                  </a:lnTo>
                  <a:cubicBezTo>
                    <a:pt x="6144" y="10145"/>
                    <a:pt x="5953" y="10276"/>
                    <a:pt x="5727" y="10276"/>
                  </a:cubicBezTo>
                  <a:lnTo>
                    <a:pt x="4548" y="10276"/>
                  </a:lnTo>
                  <a:cubicBezTo>
                    <a:pt x="4465" y="10276"/>
                    <a:pt x="4370" y="10347"/>
                    <a:pt x="4370" y="10455"/>
                  </a:cubicBezTo>
                  <a:cubicBezTo>
                    <a:pt x="4370" y="10538"/>
                    <a:pt x="4453" y="10633"/>
                    <a:pt x="4548" y="10633"/>
                  </a:cubicBezTo>
                  <a:lnTo>
                    <a:pt x="5727" y="10633"/>
                  </a:lnTo>
                  <a:cubicBezTo>
                    <a:pt x="6060" y="10633"/>
                    <a:pt x="6358" y="10455"/>
                    <a:pt x="6501" y="10169"/>
                  </a:cubicBezTo>
                  <a:cubicBezTo>
                    <a:pt x="6931" y="10472"/>
                    <a:pt x="7425" y="10620"/>
                    <a:pt x="7915" y="10620"/>
                  </a:cubicBezTo>
                  <a:cubicBezTo>
                    <a:pt x="8523" y="10620"/>
                    <a:pt x="9123" y="10391"/>
                    <a:pt x="9585" y="9943"/>
                  </a:cubicBezTo>
                  <a:cubicBezTo>
                    <a:pt x="9606" y="9943"/>
                    <a:pt x="9627" y="9944"/>
                    <a:pt x="9648" y="9944"/>
                  </a:cubicBezTo>
                  <a:cubicBezTo>
                    <a:pt x="10702" y="9944"/>
                    <a:pt x="11549" y="9076"/>
                    <a:pt x="11549" y="8026"/>
                  </a:cubicBezTo>
                  <a:lnTo>
                    <a:pt x="11549" y="4847"/>
                  </a:lnTo>
                  <a:cubicBezTo>
                    <a:pt x="11561" y="3966"/>
                    <a:pt x="10978" y="3192"/>
                    <a:pt x="10144" y="2966"/>
                  </a:cubicBezTo>
                  <a:cubicBezTo>
                    <a:pt x="10132" y="2962"/>
                    <a:pt x="10118" y="2960"/>
                    <a:pt x="10105" y="2960"/>
                  </a:cubicBezTo>
                  <a:cubicBezTo>
                    <a:pt x="10031" y="2960"/>
                    <a:pt x="9952" y="3014"/>
                    <a:pt x="9942" y="3085"/>
                  </a:cubicBezTo>
                  <a:cubicBezTo>
                    <a:pt x="9906" y="3180"/>
                    <a:pt x="9966" y="3275"/>
                    <a:pt x="10061" y="3299"/>
                  </a:cubicBezTo>
                  <a:cubicBezTo>
                    <a:pt x="10740" y="3490"/>
                    <a:pt x="11204" y="4109"/>
                    <a:pt x="11204" y="4811"/>
                  </a:cubicBezTo>
                  <a:lnTo>
                    <a:pt x="11204" y="6228"/>
                  </a:lnTo>
                  <a:lnTo>
                    <a:pt x="9394" y="6228"/>
                  </a:lnTo>
                  <a:cubicBezTo>
                    <a:pt x="9251" y="6121"/>
                    <a:pt x="9275" y="6133"/>
                    <a:pt x="9120" y="6061"/>
                  </a:cubicBezTo>
                  <a:cubicBezTo>
                    <a:pt x="8882" y="5930"/>
                    <a:pt x="8894" y="5942"/>
                    <a:pt x="8704" y="5871"/>
                  </a:cubicBezTo>
                  <a:cubicBezTo>
                    <a:pt x="8465" y="5776"/>
                    <a:pt x="8454" y="5776"/>
                    <a:pt x="8239" y="5752"/>
                  </a:cubicBezTo>
                  <a:cubicBezTo>
                    <a:pt x="8180" y="5728"/>
                    <a:pt x="8120" y="5716"/>
                    <a:pt x="8061" y="5716"/>
                  </a:cubicBezTo>
                  <a:lnTo>
                    <a:pt x="8061" y="4799"/>
                  </a:lnTo>
                  <a:cubicBezTo>
                    <a:pt x="8061" y="4037"/>
                    <a:pt x="8620" y="3382"/>
                    <a:pt x="9358" y="3251"/>
                  </a:cubicBezTo>
                  <a:cubicBezTo>
                    <a:pt x="9454" y="3228"/>
                    <a:pt x="9525" y="3144"/>
                    <a:pt x="9513" y="3037"/>
                  </a:cubicBezTo>
                  <a:cubicBezTo>
                    <a:pt x="9491" y="2960"/>
                    <a:pt x="9418" y="2893"/>
                    <a:pt x="9322" y="2893"/>
                  </a:cubicBezTo>
                  <a:cubicBezTo>
                    <a:pt x="9315" y="2893"/>
                    <a:pt x="9307" y="2893"/>
                    <a:pt x="9299" y="2894"/>
                  </a:cubicBezTo>
                  <a:cubicBezTo>
                    <a:pt x="8382" y="3061"/>
                    <a:pt x="7727" y="3847"/>
                    <a:pt x="7727" y="4787"/>
                  </a:cubicBezTo>
                  <a:lnTo>
                    <a:pt x="7727" y="5716"/>
                  </a:lnTo>
                  <a:cubicBezTo>
                    <a:pt x="7322" y="5752"/>
                    <a:pt x="6965" y="5871"/>
                    <a:pt x="6632" y="6073"/>
                  </a:cubicBezTo>
                  <a:lnTo>
                    <a:pt x="6632" y="3549"/>
                  </a:lnTo>
                  <a:cubicBezTo>
                    <a:pt x="6632" y="3037"/>
                    <a:pt x="6239" y="2632"/>
                    <a:pt x="5727" y="2632"/>
                  </a:cubicBezTo>
                  <a:lnTo>
                    <a:pt x="5203" y="2632"/>
                  </a:lnTo>
                  <a:lnTo>
                    <a:pt x="5203" y="2311"/>
                  </a:lnTo>
                  <a:lnTo>
                    <a:pt x="5763" y="2311"/>
                  </a:lnTo>
                  <a:cubicBezTo>
                    <a:pt x="5846" y="2311"/>
                    <a:pt x="5941" y="2239"/>
                    <a:pt x="5941" y="2132"/>
                  </a:cubicBezTo>
                  <a:lnTo>
                    <a:pt x="5941" y="180"/>
                  </a:lnTo>
                  <a:cubicBezTo>
                    <a:pt x="5941" y="96"/>
                    <a:pt x="5858" y="1"/>
                    <a:pt x="57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60"/>
          <p:cNvGrpSpPr/>
          <p:nvPr/>
        </p:nvGrpSpPr>
        <p:grpSpPr>
          <a:xfrm>
            <a:off x="2532374" y="3768206"/>
            <a:ext cx="367925" cy="367161"/>
            <a:chOff x="5756399" y="2434456"/>
            <a:chExt cx="367925" cy="367161"/>
          </a:xfrm>
        </p:grpSpPr>
        <p:sp>
          <p:nvSpPr>
            <p:cNvPr id="635" name="Google Shape;635;p60"/>
            <p:cNvSpPr/>
            <p:nvPr/>
          </p:nvSpPr>
          <p:spPr>
            <a:xfrm>
              <a:off x="5864865" y="2563023"/>
              <a:ext cx="39882" cy="68297"/>
            </a:xfrm>
            <a:custGeom>
              <a:avLst/>
              <a:gdLst/>
              <a:ahLst/>
              <a:cxnLst/>
              <a:rect l="l" t="t" r="r" b="b"/>
              <a:pathLst>
                <a:path w="1252" h="2144" extrusionOk="0">
                  <a:moveTo>
                    <a:pt x="918" y="334"/>
                  </a:moveTo>
                  <a:lnTo>
                    <a:pt x="918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77"/>
                  </a:lnTo>
                  <a:cubicBezTo>
                    <a:pt x="1" y="2072"/>
                    <a:pt x="84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0"/>
            <p:cNvSpPr/>
            <p:nvPr/>
          </p:nvSpPr>
          <p:spPr>
            <a:xfrm>
              <a:off x="5920261" y="2563023"/>
              <a:ext cx="40233" cy="68297"/>
            </a:xfrm>
            <a:custGeom>
              <a:avLst/>
              <a:gdLst/>
              <a:ahLst/>
              <a:cxnLst/>
              <a:rect l="l" t="t" r="r" b="b"/>
              <a:pathLst>
                <a:path w="1263" h="2144" extrusionOk="0">
                  <a:moveTo>
                    <a:pt x="929" y="334"/>
                  </a:moveTo>
                  <a:lnTo>
                    <a:pt x="929" y="1822"/>
                  </a:lnTo>
                  <a:lnTo>
                    <a:pt x="346" y="1822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84" y="1"/>
                    <a:pt x="12" y="72"/>
                    <a:pt x="12" y="167"/>
                  </a:cubicBezTo>
                  <a:lnTo>
                    <a:pt x="12" y="1977"/>
                  </a:lnTo>
                  <a:cubicBezTo>
                    <a:pt x="0" y="2072"/>
                    <a:pt x="84" y="2144"/>
                    <a:pt x="167" y="2144"/>
                  </a:cubicBezTo>
                  <a:lnTo>
                    <a:pt x="1096" y="2144"/>
                  </a:lnTo>
                  <a:cubicBezTo>
                    <a:pt x="1179" y="2144"/>
                    <a:pt x="1262" y="2072"/>
                    <a:pt x="1262" y="1977"/>
                  </a:cubicBezTo>
                  <a:lnTo>
                    <a:pt x="1262" y="167"/>
                  </a:lnTo>
                  <a:cubicBezTo>
                    <a:pt x="1262" y="72"/>
                    <a:pt x="1179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0"/>
            <p:cNvSpPr/>
            <p:nvPr/>
          </p:nvSpPr>
          <p:spPr>
            <a:xfrm>
              <a:off x="5790165" y="2646451"/>
              <a:ext cx="39851" cy="68329"/>
            </a:xfrm>
            <a:custGeom>
              <a:avLst/>
              <a:gdLst/>
              <a:ahLst/>
              <a:cxnLst/>
              <a:rect l="l" t="t" r="r" b="b"/>
              <a:pathLst>
                <a:path w="1251" h="2145" extrusionOk="0">
                  <a:moveTo>
                    <a:pt x="917" y="334"/>
                  </a:moveTo>
                  <a:lnTo>
                    <a:pt x="917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977"/>
                  </a:lnTo>
                  <a:cubicBezTo>
                    <a:pt x="0" y="2073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0"/>
            <p:cNvSpPr/>
            <p:nvPr/>
          </p:nvSpPr>
          <p:spPr>
            <a:xfrm>
              <a:off x="6050707" y="2646451"/>
              <a:ext cx="39882" cy="68329"/>
            </a:xfrm>
            <a:custGeom>
              <a:avLst/>
              <a:gdLst/>
              <a:ahLst/>
              <a:cxnLst/>
              <a:rect l="l" t="t" r="r" b="b"/>
              <a:pathLst>
                <a:path w="1252" h="2145" extrusionOk="0">
                  <a:moveTo>
                    <a:pt x="930" y="334"/>
                  </a:moveTo>
                  <a:lnTo>
                    <a:pt x="930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1977"/>
                  </a:lnTo>
                  <a:cubicBezTo>
                    <a:pt x="1" y="2073"/>
                    <a:pt x="72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0"/>
            <p:cNvSpPr/>
            <p:nvPr/>
          </p:nvSpPr>
          <p:spPr>
            <a:xfrm>
              <a:off x="5976007" y="2563023"/>
              <a:ext cx="39851" cy="68297"/>
            </a:xfrm>
            <a:custGeom>
              <a:avLst/>
              <a:gdLst/>
              <a:ahLst/>
              <a:cxnLst/>
              <a:rect l="l" t="t" r="r" b="b"/>
              <a:pathLst>
                <a:path w="1251" h="2144" extrusionOk="0">
                  <a:moveTo>
                    <a:pt x="917" y="334"/>
                  </a:moveTo>
                  <a:lnTo>
                    <a:pt x="917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977"/>
                  </a:lnTo>
                  <a:cubicBezTo>
                    <a:pt x="0" y="2072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0"/>
            <p:cNvSpPr/>
            <p:nvPr/>
          </p:nvSpPr>
          <p:spPr>
            <a:xfrm>
              <a:off x="5919114" y="2453027"/>
              <a:ext cx="42877" cy="43673"/>
            </a:xfrm>
            <a:custGeom>
              <a:avLst/>
              <a:gdLst/>
              <a:ahLst/>
              <a:cxnLst/>
              <a:rect l="l" t="t" r="r" b="b"/>
              <a:pathLst>
                <a:path w="1346" h="1371" extrusionOk="0">
                  <a:moveTo>
                    <a:pt x="679" y="1"/>
                  </a:moveTo>
                  <a:cubicBezTo>
                    <a:pt x="596" y="1"/>
                    <a:pt x="524" y="72"/>
                    <a:pt x="524" y="167"/>
                  </a:cubicBezTo>
                  <a:lnTo>
                    <a:pt x="524" y="525"/>
                  </a:lnTo>
                  <a:lnTo>
                    <a:pt x="167" y="525"/>
                  </a:lnTo>
                  <a:cubicBezTo>
                    <a:pt x="72" y="525"/>
                    <a:pt x="1" y="596"/>
                    <a:pt x="1" y="691"/>
                  </a:cubicBezTo>
                  <a:cubicBezTo>
                    <a:pt x="1" y="775"/>
                    <a:pt x="72" y="846"/>
                    <a:pt x="167" y="846"/>
                  </a:cubicBezTo>
                  <a:lnTo>
                    <a:pt x="524" y="846"/>
                  </a:lnTo>
                  <a:lnTo>
                    <a:pt x="501" y="1203"/>
                  </a:lnTo>
                  <a:cubicBezTo>
                    <a:pt x="501" y="1299"/>
                    <a:pt x="584" y="1370"/>
                    <a:pt x="667" y="1370"/>
                  </a:cubicBezTo>
                  <a:cubicBezTo>
                    <a:pt x="751" y="1370"/>
                    <a:pt x="834" y="1299"/>
                    <a:pt x="834" y="1203"/>
                  </a:cubicBezTo>
                  <a:lnTo>
                    <a:pt x="834" y="846"/>
                  </a:lnTo>
                  <a:lnTo>
                    <a:pt x="1191" y="846"/>
                  </a:lnTo>
                  <a:cubicBezTo>
                    <a:pt x="1274" y="846"/>
                    <a:pt x="1346" y="775"/>
                    <a:pt x="1346" y="691"/>
                  </a:cubicBezTo>
                  <a:cubicBezTo>
                    <a:pt x="1346" y="596"/>
                    <a:pt x="1274" y="525"/>
                    <a:pt x="1191" y="525"/>
                  </a:cubicBezTo>
                  <a:lnTo>
                    <a:pt x="846" y="525"/>
                  </a:lnTo>
                  <a:lnTo>
                    <a:pt x="846" y="167"/>
                  </a:ln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0"/>
            <p:cNvSpPr/>
            <p:nvPr/>
          </p:nvSpPr>
          <p:spPr>
            <a:xfrm>
              <a:off x="5756399" y="2434456"/>
              <a:ext cx="367925" cy="367161"/>
            </a:xfrm>
            <a:custGeom>
              <a:avLst/>
              <a:gdLst/>
              <a:ahLst/>
              <a:cxnLst/>
              <a:rect l="l" t="t" r="r" b="b"/>
              <a:pathLst>
                <a:path w="11550" h="11526" extrusionOk="0">
                  <a:moveTo>
                    <a:pt x="7192" y="334"/>
                  </a:moveTo>
                  <a:lnTo>
                    <a:pt x="7192" y="2215"/>
                  </a:lnTo>
                  <a:lnTo>
                    <a:pt x="6287" y="2215"/>
                  </a:lnTo>
                  <a:cubicBezTo>
                    <a:pt x="6192" y="2215"/>
                    <a:pt x="6121" y="2298"/>
                    <a:pt x="6121" y="2382"/>
                  </a:cubicBezTo>
                  <a:cubicBezTo>
                    <a:pt x="6121" y="2477"/>
                    <a:pt x="6192" y="2548"/>
                    <a:pt x="6287" y="2548"/>
                  </a:cubicBezTo>
                  <a:lnTo>
                    <a:pt x="8859" y="2548"/>
                  </a:lnTo>
                  <a:lnTo>
                    <a:pt x="8859" y="2822"/>
                  </a:lnTo>
                  <a:lnTo>
                    <a:pt x="2692" y="2822"/>
                  </a:lnTo>
                  <a:lnTo>
                    <a:pt x="2692" y="2548"/>
                  </a:lnTo>
                  <a:lnTo>
                    <a:pt x="5335" y="2548"/>
                  </a:lnTo>
                  <a:cubicBezTo>
                    <a:pt x="5418" y="2548"/>
                    <a:pt x="5490" y="2477"/>
                    <a:pt x="5490" y="2382"/>
                  </a:cubicBezTo>
                  <a:cubicBezTo>
                    <a:pt x="5490" y="2298"/>
                    <a:pt x="5418" y="2215"/>
                    <a:pt x="5335" y="2215"/>
                  </a:cubicBezTo>
                  <a:lnTo>
                    <a:pt x="4370" y="2215"/>
                  </a:lnTo>
                  <a:lnTo>
                    <a:pt x="4370" y="334"/>
                  </a:lnTo>
                  <a:close/>
                  <a:moveTo>
                    <a:pt x="2787" y="4287"/>
                  </a:moveTo>
                  <a:lnTo>
                    <a:pt x="2787" y="4560"/>
                  </a:lnTo>
                  <a:lnTo>
                    <a:pt x="346" y="4560"/>
                  </a:lnTo>
                  <a:lnTo>
                    <a:pt x="346" y="4287"/>
                  </a:lnTo>
                  <a:close/>
                  <a:moveTo>
                    <a:pt x="7133" y="8037"/>
                  </a:moveTo>
                  <a:lnTo>
                    <a:pt x="7133" y="10537"/>
                  </a:lnTo>
                  <a:lnTo>
                    <a:pt x="5954" y="10537"/>
                  </a:lnTo>
                  <a:lnTo>
                    <a:pt x="5954" y="8037"/>
                  </a:lnTo>
                  <a:close/>
                  <a:moveTo>
                    <a:pt x="8442" y="3156"/>
                  </a:moveTo>
                  <a:lnTo>
                    <a:pt x="8442" y="10537"/>
                  </a:lnTo>
                  <a:lnTo>
                    <a:pt x="7478" y="10537"/>
                  </a:lnTo>
                  <a:lnTo>
                    <a:pt x="7478" y="7859"/>
                  </a:lnTo>
                  <a:cubicBezTo>
                    <a:pt x="7478" y="7775"/>
                    <a:pt x="7395" y="7704"/>
                    <a:pt x="7311" y="7704"/>
                  </a:cubicBezTo>
                  <a:lnTo>
                    <a:pt x="4287" y="7704"/>
                  </a:lnTo>
                  <a:cubicBezTo>
                    <a:pt x="4204" y="7704"/>
                    <a:pt x="4120" y="7775"/>
                    <a:pt x="4120" y="7859"/>
                  </a:cubicBezTo>
                  <a:lnTo>
                    <a:pt x="4120" y="10537"/>
                  </a:lnTo>
                  <a:lnTo>
                    <a:pt x="3156" y="10537"/>
                  </a:lnTo>
                  <a:lnTo>
                    <a:pt x="3132" y="3156"/>
                  </a:lnTo>
                  <a:close/>
                  <a:moveTo>
                    <a:pt x="5609" y="8061"/>
                  </a:moveTo>
                  <a:lnTo>
                    <a:pt x="5609" y="10561"/>
                  </a:lnTo>
                  <a:lnTo>
                    <a:pt x="4442" y="10561"/>
                  </a:lnTo>
                  <a:lnTo>
                    <a:pt x="4442" y="8061"/>
                  </a:lnTo>
                  <a:close/>
                  <a:moveTo>
                    <a:pt x="10966" y="4906"/>
                  </a:moveTo>
                  <a:lnTo>
                    <a:pt x="10966" y="10561"/>
                  </a:lnTo>
                  <a:lnTo>
                    <a:pt x="8764" y="10561"/>
                  </a:lnTo>
                  <a:lnTo>
                    <a:pt x="8764" y="4906"/>
                  </a:lnTo>
                  <a:close/>
                  <a:moveTo>
                    <a:pt x="11205" y="10883"/>
                  </a:moveTo>
                  <a:lnTo>
                    <a:pt x="11205" y="11180"/>
                  </a:lnTo>
                  <a:lnTo>
                    <a:pt x="334" y="11180"/>
                  </a:lnTo>
                  <a:lnTo>
                    <a:pt x="334" y="10883"/>
                  </a:lnTo>
                  <a:close/>
                  <a:moveTo>
                    <a:pt x="4216" y="0"/>
                  </a:moveTo>
                  <a:cubicBezTo>
                    <a:pt x="4120" y="0"/>
                    <a:pt x="4049" y="72"/>
                    <a:pt x="4049" y="167"/>
                  </a:cubicBezTo>
                  <a:lnTo>
                    <a:pt x="4049" y="2239"/>
                  </a:lnTo>
                  <a:lnTo>
                    <a:pt x="2537" y="2239"/>
                  </a:lnTo>
                  <a:cubicBezTo>
                    <a:pt x="2442" y="2239"/>
                    <a:pt x="2370" y="2310"/>
                    <a:pt x="2370" y="2394"/>
                  </a:cubicBezTo>
                  <a:lnTo>
                    <a:pt x="2370" y="3013"/>
                  </a:lnTo>
                  <a:cubicBezTo>
                    <a:pt x="2370" y="3096"/>
                    <a:pt x="2442" y="3179"/>
                    <a:pt x="2537" y="3179"/>
                  </a:cubicBezTo>
                  <a:lnTo>
                    <a:pt x="2787" y="3179"/>
                  </a:lnTo>
                  <a:lnTo>
                    <a:pt x="2787" y="3965"/>
                  </a:lnTo>
                  <a:lnTo>
                    <a:pt x="167" y="3965"/>
                  </a:lnTo>
                  <a:cubicBezTo>
                    <a:pt x="72" y="3965"/>
                    <a:pt x="1" y="4037"/>
                    <a:pt x="1" y="4132"/>
                  </a:cubicBezTo>
                  <a:lnTo>
                    <a:pt x="1" y="4739"/>
                  </a:lnTo>
                  <a:cubicBezTo>
                    <a:pt x="1" y="4822"/>
                    <a:pt x="72" y="4906"/>
                    <a:pt x="167" y="4906"/>
                  </a:cubicBezTo>
                  <a:lnTo>
                    <a:pt x="239" y="4906"/>
                  </a:lnTo>
                  <a:lnTo>
                    <a:pt x="239" y="6013"/>
                  </a:lnTo>
                  <a:cubicBezTo>
                    <a:pt x="239" y="6108"/>
                    <a:pt x="310" y="6180"/>
                    <a:pt x="406" y="6180"/>
                  </a:cubicBezTo>
                  <a:cubicBezTo>
                    <a:pt x="489" y="6180"/>
                    <a:pt x="572" y="6108"/>
                    <a:pt x="572" y="6013"/>
                  </a:cubicBezTo>
                  <a:lnTo>
                    <a:pt x="572" y="4906"/>
                  </a:lnTo>
                  <a:lnTo>
                    <a:pt x="2763" y="4906"/>
                  </a:lnTo>
                  <a:lnTo>
                    <a:pt x="2763" y="10561"/>
                  </a:lnTo>
                  <a:lnTo>
                    <a:pt x="572" y="10561"/>
                  </a:lnTo>
                  <a:lnTo>
                    <a:pt x="572" y="6870"/>
                  </a:lnTo>
                  <a:cubicBezTo>
                    <a:pt x="572" y="6775"/>
                    <a:pt x="489" y="6704"/>
                    <a:pt x="406" y="6704"/>
                  </a:cubicBezTo>
                  <a:cubicBezTo>
                    <a:pt x="310" y="6704"/>
                    <a:pt x="239" y="6775"/>
                    <a:pt x="239" y="6870"/>
                  </a:cubicBezTo>
                  <a:lnTo>
                    <a:pt x="239" y="10561"/>
                  </a:lnTo>
                  <a:lnTo>
                    <a:pt x="167" y="10561"/>
                  </a:lnTo>
                  <a:cubicBezTo>
                    <a:pt x="72" y="10561"/>
                    <a:pt x="1" y="10633"/>
                    <a:pt x="1" y="10716"/>
                  </a:cubicBezTo>
                  <a:lnTo>
                    <a:pt x="1" y="11359"/>
                  </a:lnTo>
                  <a:cubicBezTo>
                    <a:pt x="1" y="11454"/>
                    <a:pt x="72" y="11526"/>
                    <a:pt x="167" y="11526"/>
                  </a:cubicBezTo>
                  <a:lnTo>
                    <a:pt x="11371" y="11526"/>
                  </a:lnTo>
                  <a:cubicBezTo>
                    <a:pt x="11466" y="11526"/>
                    <a:pt x="11538" y="11454"/>
                    <a:pt x="11538" y="11359"/>
                  </a:cubicBezTo>
                  <a:lnTo>
                    <a:pt x="11538" y="10716"/>
                  </a:lnTo>
                  <a:cubicBezTo>
                    <a:pt x="11538" y="10633"/>
                    <a:pt x="11466" y="10561"/>
                    <a:pt x="11371" y="10561"/>
                  </a:cubicBezTo>
                  <a:lnTo>
                    <a:pt x="11300" y="10561"/>
                  </a:lnTo>
                  <a:lnTo>
                    <a:pt x="11300" y="4906"/>
                  </a:lnTo>
                  <a:lnTo>
                    <a:pt x="11383" y="4906"/>
                  </a:lnTo>
                  <a:cubicBezTo>
                    <a:pt x="11478" y="4906"/>
                    <a:pt x="11550" y="4822"/>
                    <a:pt x="11550" y="4739"/>
                  </a:cubicBezTo>
                  <a:lnTo>
                    <a:pt x="11550" y="4132"/>
                  </a:lnTo>
                  <a:cubicBezTo>
                    <a:pt x="11550" y="4037"/>
                    <a:pt x="11478" y="3965"/>
                    <a:pt x="11383" y="3965"/>
                  </a:cubicBezTo>
                  <a:lnTo>
                    <a:pt x="10359" y="3965"/>
                  </a:lnTo>
                  <a:cubicBezTo>
                    <a:pt x="10276" y="3965"/>
                    <a:pt x="10192" y="4037"/>
                    <a:pt x="10192" y="4132"/>
                  </a:cubicBezTo>
                  <a:cubicBezTo>
                    <a:pt x="10192" y="4215"/>
                    <a:pt x="10276" y="4287"/>
                    <a:pt x="10359" y="4287"/>
                  </a:cubicBezTo>
                  <a:lnTo>
                    <a:pt x="11216" y="4287"/>
                  </a:lnTo>
                  <a:lnTo>
                    <a:pt x="11216" y="4560"/>
                  </a:lnTo>
                  <a:lnTo>
                    <a:pt x="8776" y="4560"/>
                  </a:lnTo>
                  <a:lnTo>
                    <a:pt x="8776" y="4287"/>
                  </a:lnTo>
                  <a:lnTo>
                    <a:pt x="9526" y="4287"/>
                  </a:lnTo>
                  <a:cubicBezTo>
                    <a:pt x="9609" y="4287"/>
                    <a:pt x="9692" y="4215"/>
                    <a:pt x="9692" y="4132"/>
                  </a:cubicBezTo>
                  <a:cubicBezTo>
                    <a:pt x="9692" y="4037"/>
                    <a:pt x="9609" y="3965"/>
                    <a:pt x="9526" y="3965"/>
                  </a:cubicBezTo>
                  <a:lnTo>
                    <a:pt x="8776" y="3965"/>
                  </a:lnTo>
                  <a:lnTo>
                    <a:pt x="8776" y="3179"/>
                  </a:lnTo>
                  <a:lnTo>
                    <a:pt x="9038" y="3179"/>
                  </a:lnTo>
                  <a:cubicBezTo>
                    <a:pt x="9121" y="3179"/>
                    <a:pt x="9192" y="3096"/>
                    <a:pt x="9192" y="3013"/>
                  </a:cubicBezTo>
                  <a:lnTo>
                    <a:pt x="9192" y="2394"/>
                  </a:lnTo>
                  <a:cubicBezTo>
                    <a:pt x="9192" y="2310"/>
                    <a:pt x="9121" y="2239"/>
                    <a:pt x="9038" y="2239"/>
                  </a:cubicBezTo>
                  <a:lnTo>
                    <a:pt x="7525" y="2239"/>
                  </a:lnTo>
                  <a:lnTo>
                    <a:pt x="7525" y="167"/>
                  </a:lnTo>
                  <a:cubicBezTo>
                    <a:pt x="7525" y="72"/>
                    <a:pt x="7454" y="0"/>
                    <a:pt x="73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60"/>
          <p:cNvGrpSpPr/>
          <p:nvPr/>
        </p:nvGrpSpPr>
        <p:grpSpPr>
          <a:xfrm>
            <a:off x="3169638" y="1662205"/>
            <a:ext cx="2812796" cy="2663100"/>
            <a:chOff x="3169638" y="1588705"/>
            <a:chExt cx="2812796" cy="2663100"/>
          </a:xfrm>
        </p:grpSpPr>
        <p:sp>
          <p:nvSpPr>
            <p:cNvPr id="643" name="Google Shape;643;p60"/>
            <p:cNvSpPr/>
            <p:nvPr/>
          </p:nvSpPr>
          <p:spPr>
            <a:xfrm>
              <a:off x="3240436" y="1588705"/>
              <a:ext cx="2663100" cy="2663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4" name="Google Shape;644;p60"/>
            <p:cNvCxnSpPr>
              <a:stCxn id="643" idx="1"/>
            </p:cNvCxnSpPr>
            <p:nvPr/>
          </p:nvCxnSpPr>
          <p:spPr>
            <a:xfrm rot="10800000">
              <a:off x="3169638" y="1978707"/>
              <a:ext cx="46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5" name="Google Shape;645;p60"/>
            <p:cNvCxnSpPr>
              <a:stCxn id="643" idx="3"/>
            </p:cNvCxnSpPr>
            <p:nvPr/>
          </p:nvCxnSpPr>
          <p:spPr>
            <a:xfrm rot="10800000">
              <a:off x="3169638" y="3861803"/>
              <a:ext cx="46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6" name="Google Shape;646;p60"/>
            <p:cNvCxnSpPr>
              <a:stCxn id="643" idx="7"/>
            </p:cNvCxnSpPr>
            <p:nvPr/>
          </p:nvCxnSpPr>
          <p:spPr>
            <a:xfrm>
              <a:off x="5513534" y="1978707"/>
              <a:ext cx="4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7" name="Google Shape;647;p60"/>
            <p:cNvCxnSpPr>
              <a:stCxn id="643" idx="5"/>
            </p:cNvCxnSpPr>
            <p:nvPr/>
          </p:nvCxnSpPr>
          <p:spPr>
            <a:xfrm>
              <a:off x="5513534" y="3861803"/>
              <a:ext cx="46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35" y="617883"/>
            <a:ext cx="1756411" cy="12517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31" y="1502454"/>
            <a:ext cx="2946510" cy="29826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9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34347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r>
              <a:rPr lang="en">
                <a:solidFill>
                  <a:schemeClr val="lt2"/>
                </a:solidFill>
              </a:rPr>
              <a:t>!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17" name="Google Shape;1117;p96"/>
          <p:cNvSpPr txBox="1">
            <a:spLocks noGrp="1"/>
          </p:cNvSpPr>
          <p:nvPr>
            <p:ph type="subTitle" idx="1"/>
          </p:nvPr>
        </p:nvSpPr>
        <p:spPr>
          <a:xfrm>
            <a:off x="720000" y="2669275"/>
            <a:ext cx="34347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fr-FR" dirty="0" smtClean="0"/>
              <a:t>I</a:t>
            </a:r>
            <a:r>
              <a:rPr lang="en" dirty="0" smtClean="0"/>
              <a:t>mhamed,boujemaa@gmail,com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 smtClean="0"/>
              <a:t>+216 53 926 883 </a:t>
            </a:r>
            <a:endParaRPr dirty="0"/>
          </a:p>
        </p:txBody>
      </p:sp>
      <p:sp>
        <p:nvSpPr>
          <p:cNvPr id="1118" name="Google Shape;1118;p96"/>
          <p:cNvSpPr txBox="1"/>
          <p:nvPr/>
        </p:nvSpPr>
        <p:spPr>
          <a:xfrm>
            <a:off x="720000" y="4276522"/>
            <a:ext cx="30000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Cambay"/>
                <a:ea typeface="Cambay"/>
                <a:cs typeface="Cambay"/>
                <a:sym typeface="Cambay"/>
              </a:rPr>
              <a:t>Please keep this slide for attribution</a:t>
            </a:r>
            <a:endParaRPr sz="1200" b="1">
              <a:solidFill>
                <a:schemeClr val="accent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1119" name="Google Shape;1119;p96"/>
          <p:cNvSpPr txBox="1">
            <a:spLocks noGrp="1"/>
          </p:cNvSpPr>
          <p:nvPr>
            <p:ph type="subTitle" idx="2"/>
          </p:nvPr>
        </p:nvSpPr>
        <p:spPr>
          <a:xfrm>
            <a:off x="720000" y="2260350"/>
            <a:ext cx="34347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pic>
        <p:nvPicPr>
          <p:cNvPr id="1120" name="Google Shape;1120;p96"/>
          <p:cNvPicPr preferRelativeResize="0"/>
          <p:nvPr/>
        </p:nvPicPr>
        <p:blipFill rotWithShape="1">
          <a:blip r:embed="rId3">
            <a:alphaModFix amt="87000"/>
          </a:blip>
          <a:srcRect/>
          <a:stretch/>
        </p:blipFill>
        <p:spPr>
          <a:xfrm rot="118046">
            <a:off x="5785289" y="554618"/>
            <a:ext cx="901799" cy="904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1" name="Google Shape;1121;p96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 rot="-2705808">
            <a:off x="6203800" y="226218"/>
            <a:ext cx="2724801" cy="2716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Google Shape;1122;p96"/>
          <p:cNvPicPr preferRelativeResize="0"/>
          <p:nvPr/>
        </p:nvPicPr>
        <p:blipFill rotWithShape="1">
          <a:blip r:embed="rId5">
            <a:alphaModFix amt="84000"/>
          </a:blip>
          <a:srcRect/>
          <a:stretch/>
        </p:blipFill>
        <p:spPr>
          <a:xfrm rot="-488758">
            <a:off x="7514758" y="2685166"/>
            <a:ext cx="601387" cy="603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1123;p96"/>
          <p:cNvPicPr preferRelativeResize="0"/>
          <p:nvPr/>
        </p:nvPicPr>
        <p:blipFill rotWithShape="1">
          <a:blip r:embed="rId6">
            <a:alphaModFix amt="60000"/>
          </a:blip>
          <a:srcRect/>
          <a:stretch/>
        </p:blipFill>
        <p:spPr>
          <a:xfrm rot="-487117">
            <a:off x="4905655" y="1489369"/>
            <a:ext cx="223202" cy="22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p96"/>
          <p:cNvPicPr preferRelativeResize="0"/>
          <p:nvPr/>
        </p:nvPicPr>
        <p:blipFill rotWithShape="1">
          <a:blip r:embed="rId7">
            <a:alphaModFix amt="60000"/>
          </a:blip>
          <a:srcRect/>
          <a:stretch/>
        </p:blipFill>
        <p:spPr>
          <a:xfrm rot="-487117">
            <a:off x="4169330" y="2660194"/>
            <a:ext cx="223202" cy="22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5" name="Google Shape;1125;p96"/>
          <p:cNvPicPr preferRelativeResize="0"/>
          <p:nvPr/>
        </p:nvPicPr>
        <p:blipFill rotWithShape="1">
          <a:blip r:embed="rId8">
            <a:alphaModFix amt="75000"/>
          </a:blip>
          <a:srcRect/>
          <a:stretch/>
        </p:blipFill>
        <p:spPr>
          <a:xfrm rot="-487130">
            <a:off x="719676" y="1435999"/>
            <a:ext cx="724474" cy="724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" name="Google Shape;1126;p96"/>
          <p:cNvPicPr preferRelativeResize="0"/>
          <p:nvPr/>
        </p:nvPicPr>
        <p:blipFill rotWithShape="1">
          <a:blip r:embed="rId8">
            <a:alphaModFix amt="75000"/>
          </a:blip>
          <a:srcRect/>
          <a:stretch/>
        </p:blipFill>
        <p:spPr>
          <a:xfrm rot="-487130">
            <a:off x="1539201" y="1435999"/>
            <a:ext cx="724474" cy="724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Google Shape;1127;p96"/>
          <p:cNvPicPr preferRelativeResize="0"/>
          <p:nvPr/>
        </p:nvPicPr>
        <p:blipFill rotWithShape="1">
          <a:blip r:embed="rId8">
            <a:alphaModFix amt="75000"/>
          </a:blip>
          <a:srcRect/>
          <a:stretch/>
        </p:blipFill>
        <p:spPr>
          <a:xfrm rot="-487130">
            <a:off x="2333476" y="1435999"/>
            <a:ext cx="724474" cy="724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Google Shape;1128;p96"/>
          <p:cNvPicPr preferRelativeResize="0"/>
          <p:nvPr/>
        </p:nvPicPr>
        <p:blipFill rotWithShape="1">
          <a:blip r:embed="rId8">
            <a:alphaModFix amt="75000"/>
          </a:blip>
          <a:srcRect/>
          <a:stretch/>
        </p:blipFill>
        <p:spPr>
          <a:xfrm rot="-487130">
            <a:off x="3063101" y="1435999"/>
            <a:ext cx="724474" cy="7244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9" name="Google Shape;1129;p96"/>
          <p:cNvGrpSpPr/>
          <p:nvPr/>
        </p:nvGrpSpPr>
        <p:grpSpPr>
          <a:xfrm>
            <a:off x="953897" y="1713846"/>
            <a:ext cx="254676" cy="254676"/>
            <a:chOff x="3368074" y="3882537"/>
            <a:chExt cx="215298" cy="215298"/>
          </a:xfrm>
        </p:grpSpPr>
        <p:sp>
          <p:nvSpPr>
            <p:cNvPr id="1130" name="Google Shape;1130;p9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9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9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96"/>
          <p:cNvGrpSpPr/>
          <p:nvPr/>
        </p:nvGrpSpPr>
        <p:grpSpPr>
          <a:xfrm>
            <a:off x="1782386" y="1722807"/>
            <a:ext cx="246167" cy="220150"/>
            <a:chOff x="3824739" y="3890112"/>
            <a:chExt cx="208105" cy="186110"/>
          </a:xfrm>
        </p:grpSpPr>
        <p:sp>
          <p:nvSpPr>
            <p:cNvPr id="1134" name="Google Shape;1134;p9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9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9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96"/>
          <p:cNvGrpSpPr/>
          <p:nvPr/>
        </p:nvGrpSpPr>
        <p:grpSpPr>
          <a:xfrm>
            <a:off x="2539666" y="1722920"/>
            <a:ext cx="310702" cy="236641"/>
            <a:chOff x="5590763" y="3890208"/>
            <a:chExt cx="262661" cy="200052"/>
          </a:xfrm>
        </p:grpSpPr>
        <p:sp>
          <p:nvSpPr>
            <p:cNvPr id="1138" name="Google Shape;1138;p9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9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96"/>
          <p:cNvGrpSpPr/>
          <p:nvPr/>
        </p:nvGrpSpPr>
        <p:grpSpPr>
          <a:xfrm>
            <a:off x="3304618" y="1703909"/>
            <a:ext cx="241149" cy="274318"/>
            <a:chOff x="1512725" y="258500"/>
            <a:chExt cx="4570900" cy="5199625"/>
          </a:xfrm>
        </p:grpSpPr>
        <p:sp>
          <p:nvSpPr>
            <p:cNvPr id="1141" name="Google Shape;1141;p96"/>
            <p:cNvSpPr/>
            <p:nvPr/>
          </p:nvSpPr>
          <p:spPr>
            <a:xfrm>
              <a:off x="1512725" y="2700900"/>
              <a:ext cx="2654475" cy="2757225"/>
            </a:xfrm>
            <a:custGeom>
              <a:avLst/>
              <a:gdLst/>
              <a:ahLst/>
              <a:cxnLst/>
              <a:rect l="l" t="t" r="r" b="b"/>
              <a:pathLst>
                <a:path w="106179" h="110289" extrusionOk="0">
                  <a:moveTo>
                    <a:pt x="19199" y="1"/>
                  </a:moveTo>
                  <a:cubicBezTo>
                    <a:pt x="18076" y="1"/>
                    <a:pt x="16954" y="466"/>
                    <a:pt x="16148" y="1404"/>
                  </a:cubicBezTo>
                  <a:cubicBezTo>
                    <a:pt x="5840" y="13310"/>
                    <a:pt x="1" y="28739"/>
                    <a:pt x="33" y="44494"/>
                  </a:cubicBezTo>
                  <a:cubicBezTo>
                    <a:pt x="33" y="62077"/>
                    <a:pt x="6916" y="78582"/>
                    <a:pt x="19442" y="91010"/>
                  </a:cubicBezTo>
                  <a:cubicBezTo>
                    <a:pt x="31968" y="103439"/>
                    <a:pt x="48572" y="110289"/>
                    <a:pt x="66252" y="110289"/>
                  </a:cubicBezTo>
                  <a:cubicBezTo>
                    <a:pt x="69546" y="110289"/>
                    <a:pt x="72939" y="110060"/>
                    <a:pt x="76201" y="109571"/>
                  </a:cubicBezTo>
                  <a:cubicBezTo>
                    <a:pt x="86248" y="108071"/>
                    <a:pt x="95675" y="104352"/>
                    <a:pt x="103895" y="98643"/>
                  </a:cubicBezTo>
                  <a:cubicBezTo>
                    <a:pt x="105983" y="97208"/>
                    <a:pt x="106179" y="94272"/>
                    <a:pt x="104417" y="92478"/>
                  </a:cubicBezTo>
                  <a:cubicBezTo>
                    <a:pt x="104384" y="92348"/>
                    <a:pt x="104384" y="92315"/>
                    <a:pt x="104352" y="92315"/>
                  </a:cubicBezTo>
                  <a:cubicBezTo>
                    <a:pt x="103555" y="91537"/>
                    <a:pt x="102517" y="91128"/>
                    <a:pt x="101470" y="91128"/>
                  </a:cubicBezTo>
                  <a:cubicBezTo>
                    <a:pt x="100673" y="91128"/>
                    <a:pt x="99870" y="91365"/>
                    <a:pt x="99165" y="91859"/>
                  </a:cubicBezTo>
                  <a:cubicBezTo>
                    <a:pt x="91956" y="96849"/>
                    <a:pt x="83769" y="100111"/>
                    <a:pt x="74994" y="101416"/>
                  </a:cubicBezTo>
                  <a:cubicBezTo>
                    <a:pt x="72091" y="101808"/>
                    <a:pt x="69155" y="102069"/>
                    <a:pt x="66252" y="102069"/>
                  </a:cubicBezTo>
                  <a:cubicBezTo>
                    <a:pt x="50757" y="102069"/>
                    <a:pt x="36176" y="96066"/>
                    <a:pt x="25216" y="85171"/>
                  </a:cubicBezTo>
                  <a:cubicBezTo>
                    <a:pt x="14256" y="74309"/>
                    <a:pt x="8221" y="59826"/>
                    <a:pt x="8188" y="44462"/>
                  </a:cubicBezTo>
                  <a:cubicBezTo>
                    <a:pt x="8188" y="30664"/>
                    <a:pt x="13277" y="17126"/>
                    <a:pt x="22313" y="6721"/>
                  </a:cubicBezTo>
                  <a:cubicBezTo>
                    <a:pt x="23650" y="5188"/>
                    <a:pt x="23650" y="2904"/>
                    <a:pt x="22248" y="1404"/>
                  </a:cubicBezTo>
                  <a:lnTo>
                    <a:pt x="22215" y="1338"/>
                  </a:lnTo>
                  <a:cubicBezTo>
                    <a:pt x="21407" y="449"/>
                    <a:pt x="20302" y="1"/>
                    <a:pt x="19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96"/>
            <p:cNvSpPr/>
            <p:nvPr/>
          </p:nvSpPr>
          <p:spPr>
            <a:xfrm>
              <a:off x="2323325" y="258500"/>
              <a:ext cx="3760300" cy="4390225"/>
            </a:xfrm>
            <a:custGeom>
              <a:avLst/>
              <a:gdLst/>
              <a:ahLst/>
              <a:cxnLst/>
              <a:rect l="l" t="t" r="r" b="b"/>
              <a:pathLst>
                <a:path w="150412" h="175609" extrusionOk="0">
                  <a:moveTo>
                    <a:pt x="63610" y="0"/>
                  </a:moveTo>
                  <a:cubicBezTo>
                    <a:pt x="61359" y="0"/>
                    <a:pt x="59532" y="1827"/>
                    <a:pt x="59532" y="4078"/>
                  </a:cubicBezTo>
                  <a:lnTo>
                    <a:pt x="59532" y="93228"/>
                  </a:lnTo>
                  <a:lnTo>
                    <a:pt x="59467" y="142060"/>
                  </a:lnTo>
                  <a:cubicBezTo>
                    <a:pt x="59467" y="153020"/>
                    <a:pt x="52421" y="162741"/>
                    <a:pt x="41950" y="166199"/>
                  </a:cubicBezTo>
                  <a:cubicBezTo>
                    <a:pt x="39320" y="167047"/>
                    <a:pt x="36616" y="167503"/>
                    <a:pt x="33881" y="167503"/>
                  </a:cubicBezTo>
                  <a:cubicBezTo>
                    <a:pt x="33462" y="167503"/>
                    <a:pt x="33042" y="167493"/>
                    <a:pt x="32621" y="167471"/>
                  </a:cubicBezTo>
                  <a:cubicBezTo>
                    <a:pt x="19181" y="166818"/>
                    <a:pt x="8515" y="155793"/>
                    <a:pt x="8319" y="142419"/>
                  </a:cubicBezTo>
                  <a:cubicBezTo>
                    <a:pt x="8221" y="135569"/>
                    <a:pt x="10798" y="129143"/>
                    <a:pt x="15593" y="124250"/>
                  </a:cubicBezTo>
                  <a:cubicBezTo>
                    <a:pt x="20454" y="119291"/>
                    <a:pt x="26978" y="116584"/>
                    <a:pt x="33926" y="116584"/>
                  </a:cubicBezTo>
                  <a:cubicBezTo>
                    <a:pt x="36633" y="116584"/>
                    <a:pt x="39373" y="117041"/>
                    <a:pt x="41983" y="117889"/>
                  </a:cubicBezTo>
                  <a:cubicBezTo>
                    <a:pt x="42399" y="118019"/>
                    <a:pt x="42825" y="118082"/>
                    <a:pt x="43246" y="118082"/>
                  </a:cubicBezTo>
                  <a:cubicBezTo>
                    <a:pt x="44409" y="118082"/>
                    <a:pt x="45540" y="117600"/>
                    <a:pt x="46354" y="116714"/>
                  </a:cubicBezTo>
                  <a:cubicBezTo>
                    <a:pt x="47006" y="115931"/>
                    <a:pt x="47332" y="114920"/>
                    <a:pt x="47332" y="113909"/>
                  </a:cubicBezTo>
                  <a:lnTo>
                    <a:pt x="47332" y="81028"/>
                  </a:lnTo>
                  <a:cubicBezTo>
                    <a:pt x="47332" y="79038"/>
                    <a:pt x="45865" y="77277"/>
                    <a:pt x="43875" y="76983"/>
                  </a:cubicBezTo>
                  <a:cubicBezTo>
                    <a:pt x="40547" y="76494"/>
                    <a:pt x="37220" y="76233"/>
                    <a:pt x="33926" y="76233"/>
                  </a:cubicBezTo>
                  <a:cubicBezTo>
                    <a:pt x="26651" y="76233"/>
                    <a:pt x="19638" y="77407"/>
                    <a:pt x="12984" y="79593"/>
                  </a:cubicBezTo>
                  <a:cubicBezTo>
                    <a:pt x="10831" y="80311"/>
                    <a:pt x="9820" y="82724"/>
                    <a:pt x="10831" y="84780"/>
                  </a:cubicBezTo>
                  <a:lnTo>
                    <a:pt x="10831" y="84812"/>
                  </a:lnTo>
                  <a:cubicBezTo>
                    <a:pt x="10961" y="85008"/>
                    <a:pt x="11092" y="85269"/>
                    <a:pt x="11157" y="85465"/>
                  </a:cubicBezTo>
                  <a:cubicBezTo>
                    <a:pt x="11790" y="86730"/>
                    <a:pt x="13091" y="87485"/>
                    <a:pt x="14435" y="87485"/>
                  </a:cubicBezTo>
                  <a:cubicBezTo>
                    <a:pt x="14823" y="87485"/>
                    <a:pt x="15214" y="87423"/>
                    <a:pt x="15593" y="87291"/>
                  </a:cubicBezTo>
                  <a:cubicBezTo>
                    <a:pt x="21400" y="85367"/>
                    <a:pt x="27565" y="84388"/>
                    <a:pt x="33860" y="84388"/>
                  </a:cubicBezTo>
                  <a:cubicBezTo>
                    <a:pt x="35622" y="84388"/>
                    <a:pt x="37383" y="84486"/>
                    <a:pt x="39145" y="84649"/>
                  </a:cubicBezTo>
                  <a:lnTo>
                    <a:pt x="39145" y="108853"/>
                  </a:lnTo>
                  <a:cubicBezTo>
                    <a:pt x="37383" y="108592"/>
                    <a:pt x="35622" y="108462"/>
                    <a:pt x="33860" y="108462"/>
                  </a:cubicBezTo>
                  <a:cubicBezTo>
                    <a:pt x="24727" y="108462"/>
                    <a:pt x="16180" y="112050"/>
                    <a:pt x="9787" y="118541"/>
                  </a:cubicBezTo>
                  <a:cubicBezTo>
                    <a:pt x="3426" y="124967"/>
                    <a:pt x="1" y="133481"/>
                    <a:pt x="99" y="142549"/>
                  </a:cubicBezTo>
                  <a:cubicBezTo>
                    <a:pt x="360" y="160197"/>
                    <a:pt x="14452" y="174712"/>
                    <a:pt x="32164" y="175561"/>
                  </a:cubicBezTo>
                  <a:cubicBezTo>
                    <a:pt x="32758" y="175593"/>
                    <a:pt x="33351" y="175609"/>
                    <a:pt x="33941" y="175609"/>
                  </a:cubicBezTo>
                  <a:cubicBezTo>
                    <a:pt x="37530" y="175609"/>
                    <a:pt x="41044" y="175018"/>
                    <a:pt x="44462" y="173897"/>
                  </a:cubicBezTo>
                  <a:cubicBezTo>
                    <a:pt x="58325" y="169330"/>
                    <a:pt x="67622" y="156543"/>
                    <a:pt x="67622" y="142027"/>
                  </a:cubicBezTo>
                  <a:lnTo>
                    <a:pt x="67687" y="93163"/>
                  </a:lnTo>
                  <a:lnTo>
                    <a:pt x="67687" y="8155"/>
                  </a:lnTo>
                  <a:lnTo>
                    <a:pt x="78321" y="8155"/>
                  </a:lnTo>
                  <a:cubicBezTo>
                    <a:pt x="81697" y="8133"/>
                    <a:pt x="85305" y="8095"/>
                    <a:pt x="88344" y="8095"/>
                  </a:cubicBezTo>
                  <a:cubicBezTo>
                    <a:pt x="89709" y="8095"/>
                    <a:pt x="90960" y="8103"/>
                    <a:pt x="92022" y="8123"/>
                  </a:cubicBezTo>
                  <a:cubicBezTo>
                    <a:pt x="93098" y="21073"/>
                    <a:pt x="98643" y="33110"/>
                    <a:pt x="107973" y="42374"/>
                  </a:cubicBezTo>
                  <a:cubicBezTo>
                    <a:pt x="117269" y="51573"/>
                    <a:pt x="129339" y="57053"/>
                    <a:pt x="142256" y="58031"/>
                  </a:cubicBezTo>
                  <a:cubicBezTo>
                    <a:pt x="142256" y="64131"/>
                    <a:pt x="142289" y="76005"/>
                    <a:pt x="142354" y="82333"/>
                  </a:cubicBezTo>
                  <a:cubicBezTo>
                    <a:pt x="133155" y="81876"/>
                    <a:pt x="124250" y="79821"/>
                    <a:pt x="115769" y="76233"/>
                  </a:cubicBezTo>
                  <a:cubicBezTo>
                    <a:pt x="109506" y="73624"/>
                    <a:pt x="103700" y="70198"/>
                    <a:pt x="98350" y="66088"/>
                  </a:cubicBezTo>
                  <a:cubicBezTo>
                    <a:pt x="97610" y="65524"/>
                    <a:pt x="96719" y="65238"/>
                    <a:pt x="95830" y="65238"/>
                  </a:cubicBezTo>
                  <a:cubicBezTo>
                    <a:pt x="95229" y="65238"/>
                    <a:pt x="94629" y="65369"/>
                    <a:pt x="94077" y="65632"/>
                  </a:cubicBezTo>
                  <a:cubicBezTo>
                    <a:pt x="92674" y="66284"/>
                    <a:pt x="91793" y="67752"/>
                    <a:pt x="91793" y="69318"/>
                  </a:cubicBezTo>
                  <a:lnTo>
                    <a:pt x="91956" y="142354"/>
                  </a:lnTo>
                  <a:cubicBezTo>
                    <a:pt x="91891" y="150443"/>
                    <a:pt x="90195" y="158272"/>
                    <a:pt x="86966" y="165514"/>
                  </a:cubicBezTo>
                  <a:cubicBezTo>
                    <a:pt x="86150" y="167308"/>
                    <a:pt x="86802" y="169428"/>
                    <a:pt x="88433" y="170472"/>
                  </a:cubicBezTo>
                  <a:cubicBezTo>
                    <a:pt x="88466" y="170472"/>
                    <a:pt x="88466" y="170505"/>
                    <a:pt x="88531" y="170505"/>
                  </a:cubicBezTo>
                  <a:cubicBezTo>
                    <a:pt x="89214" y="170960"/>
                    <a:pt x="89984" y="171174"/>
                    <a:pt x="90744" y="171174"/>
                  </a:cubicBezTo>
                  <a:cubicBezTo>
                    <a:pt x="92271" y="171174"/>
                    <a:pt x="93760" y="170311"/>
                    <a:pt x="94436" y="168808"/>
                  </a:cubicBezTo>
                  <a:cubicBezTo>
                    <a:pt x="98089" y="160555"/>
                    <a:pt x="100046" y="151650"/>
                    <a:pt x="100111" y="142354"/>
                  </a:cubicBezTo>
                  <a:lnTo>
                    <a:pt x="99850" y="77049"/>
                  </a:lnTo>
                  <a:lnTo>
                    <a:pt x="99850" y="77049"/>
                  </a:lnTo>
                  <a:cubicBezTo>
                    <a:pt x="103895" y="79593"/>
                    <a:pt x="108071" y="81844"/>
                    <a:pt x="112474" y="83670"/>
                  </a:cubicBezTo>
                  <a:cubicBezTo>
                    <a:pt x="123206" y="88205"/>
                    <a:pt x="134591" y="90521"/>
                    <a:pt x="146301" y="90521"/>
                  </a:cubicBezTo>
                  <a:cubicBezTo>
                    <a:pt x="147410" y="90521"/>
                    <a:pt x="148454" y="90097"/>
                    <a:pt x="149237" y="89346"/>
                  </a:cubicBezTo>
                  <a:cubicBezTo>
                    <a:pt x="149987" y="88563"/>
                    <a:pt x="150411" y="87552"/>
                    <a:pt x="150411" y="86443"/>
                  </a:cubicBezTo>
                  <a:lnTo>
                    <a:pt x="150379" y="70231"/>
                  </a:lnTo>
                  <a:lnTo>
                    <a:pt x="150313" y="54345"/>
                  </a:lnTo>
                  <a:cubicBezTo>
                    <a:pt x="150281" y="49974"/>
                    <a:pt x="146301" y="49942"/>
                    <a:pt x="146236" y="49942"/>
                  </a:cubicBezTo>
                  <a:cubicBezTo>
                    <a:pt x="120955" y="49942"/>
                    <a:pt x="100177" y="29358"/>
                    <a:pt x="99981" y="4045"/>
                  </a:cubicBezTo>
                  <a:cubicBezTo>
                    <a:pt x="99981" y="2121"/>
                    <a:pt x="98546" y="131"/>
                    <a:pt x="959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96"/>
          <p:cNvGrpSpPr/>
          <p:nvPr/>
        </p:nvGrpSpPr>
        <p:grpSpPr>
          <a:xfrm>
            <a:off x="5520413" y="1389188"/>
            <a:ext cx="3243300" cy="4369827"/>
            <a:chOff x="5520413" y="1389188"/>
            <a:chExt cx="3243300" cy="4369827"/>
          </a:xfrm>
        </p:grpSpPr>
        <p:grpSp>
          <p:nvGrpSpPr>
            <p:cNvPr id="1144" name="Google Shape;1144;p96"/>
            <p:cNvGrpSpPr/>
            <p:nvPr/>
          </p:nvGrpSpPr>
          <p:grpSpPr>
            <a:xfrm>
              <a:off x="5520413" y="1389188"/>
              <a:ext cx="1833185" cy="4369827"/>
              <a:chOff x="1846575" y="1918400"/>
              <a:chExt cx="1203825" cy="2869600"/>
            </a:xfrm>
          </p:grpSpPr>
          <p:sp>
            <p:nvSpPr>
              <p:cNvPr id="1145" name="Google Shape;1145;p96"/>
              <p:cNvSpPr/>
              <p:nvPr/>
            </p:nvSpPr>
            <p:spPr>
              <a:xfrm>
                <a:off x="2427700" y="4245250"/>
                <a:ext cx="491025" cy="542750"/>
              </a:xfrm>
              <a:custGeom>
                <a:avLst/>
                <a:gdLst/>
                <a:ahLst/>
                <a:cxnLst/>
                <a:rect l="l" t="t" r="r" b="b"/>
                <a:pathLst>
                  <a:path w="19641" h="21710" extrusionOk="0">
                    <a:moveTo>
                      <a:pt x="19594" y="1"/>
                    </a:moveTo>
                    <a:cubicBezTo>
                      <a:pt x="19155" y="424"/>
                      <a:pt x="18638" y="769"/>
                      <a:pt x="18089" y="1004"/>
                    </a:cubicBezTo>
                    <a:cubicBezTo>
                      <a:pt x="17525" y="1255"/>
                      <a:pt x="16929" y="1458"/>
                      <a:pt x="16381" y="1740"/>
                    </a:cubicBezTo>
                    <a:cubicBezTo>
                      <a:pt x="15832" y="2038"/>
                      <a:pt x="15315" y="2399"/>
                      <a:pt x="14860" y="2822"/>
                    </a:cubicBezTo>
                    <a:cubicBezTo>
                      <a:pt x="14390" y="3230"/>
                      <a:pt x="13982" y="3700"/>
                      <a:pt x="13575" y="4154"/>
                    </a:cubicBezTo>
                    <a:cubicBezTo>
                      <a:pt x="11960" y="6020"/>
                      <a:pt x="10409" y="7947"/>
                      <a:pt x="8873" y="9860"/>
                    </a:cubicBezTo>
                    <a:cubicBezTo>
                      <a:pt x="7321" y="11788"/>
                      <a:pt x="5769" y="13700"/>
                      <a:pt x="4296" y="15675"/>
                    </a:cubicBezTo>
                    <a:cubicBezTo>
                      <a:pt x="2838" y="17650"/>
                      <a:pt x="1365" y="19625"/>
                      <a:pt x="1" y="21678"/>
                    </a:cubicBezTo>
                    <a:lnTo>
                      <a:pt x="48" y="21710"/>
                    </a:lnTo>
                    <a:cubicBezTo>
                      <a:pt x="1647" y="19844"/>
                      <a:pt x="3167" y="17901"/>
                      <a:pt x="4703" y="15988"/>
                    </a:cubicBezTo>
                    <a:cubicBezTo>
                      <a:pt x="6239" y="14060"/>
                      <a:pt x="7697" y="12070"/>
                      <a:pt x="9202" y="10126"/>
                    </a:cubicBezTo>
                    <a:cubicBezTo>
                      <a:pt x="10706" y="8167"/>
                      <a:pt x="12211" y="6223"/>
                      <a:pt x="13779" y="4327"/>
                    </a:cubicBezTo>
                    <a:cubicBezTo>
                      <a:pt x="14170" y="3856"/>
                      <a:pt x="14562" y="3386"/>
                      <a:pt x="15001" y="2963"/>
                    </a:cubicBezTo>
                    <a:cubicBezTo>
                      <a:pt x="15440" y="2556"/>
                      <a:pt x="15926" y="2179"/>
                      <a:pt x="16459" y="1882"/>
                    </a:cubicBezTo>
                    <a:cubicBezTo>
                      <a:pt x="16992" y="1584"/>
                      <a:pt x="17572" y="1364"/>
                      <a:pt x="18120" y="1113"/>
                    </a:cubicBezTo>
                    <a:cubicBezTo>
                      <a:pt x="18685" y="847"/>
                      <a:pt x="19202" y="487"/>
                      <a:pt x="19641" y="32"/>
                    </a:cubicBezTo>
                    <a:lnTo>
                      <a:pt x="19594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96"/>
              <p:cNvSpPr/>
              <p:nvPr/>
            </p:nvSpPr>
            <p:spPr>
              <a:xfrm>
                <a:off x="2739225" y="3562850"/>
                <a:ext cx="311175" cy="584850"/>
              </a:xfrm>
              <a:custGeom>
                <a:avLst/>
                <a:gdLst/>
                <a:ahLst/>
                <a:cxnLst/>
                <a:rect l="l" t="t" r="r" b="b"/>
                <a:pathLst>
                  <a:path w="12447" h="23394" extrusionOk="0">
                    <a:moveTo>
                      <a:pt x="2100" y="1"/>
                    </a:moveTo>
                    <a:cubicBezTo>
                      <a:pt x="2012" y="1"/>
                      <a:pt x="1923" y="3"/>
                      <a:pt x="1835" y="8"/>
                    </a:cubicBezTo>
                    <a:cubicBezTo>
                      <a:pt x="1208" y="39"/>
                      <a:pt x="597" y="164"/>
                      <a:pt x="1" y="337"/>
                    </a:cubicBezTo>
                    <a:lnTo>
                      <a:pt x="17" y="384"/>
                    </a:lnTo>
                    <a:cubicBezTo>
                      <a:pt x="612" y="243"/>
                      <a:pt x="1224" y="117"/>
                      <a:pt x="1835" y="102"/>
                    </a:cubicBezTo>
                    <a:cubicBezTo>
                      <a:pt x="2446" y="102"/>
                      <a:pt x="3057" y="196"/>
                      <a:pt x="3622" y="384"/>
                    </a:cubicBezTo>
                    <a:cubicBezTo>
                      <a:pt x="4202" y="572"/>
                      <a:pt x="4719" y="917"/>
                      <a:pt x="5126" y="1356"/>
                    </a:cubicBezTo>
                    <a:cubicBezTo>
                      <a:pt x="5550" y="1794"/>
                      <a:pt x="5894" y="2296"/>
                      <a:pt x="6224" y="2813"/>
                    </a:cubicBezTo>
                    <a:cubicBezTo>
                      <a:pt x="6898" y="3832"/>
                      <a:pt x="7399" y="4945"/>
                      <a:pt x="8010" y="6027"/>
                    </a:cubicBezTo>
                    <a:cubicBezTo>
                      <a:pt x="8606" y="7124"/>
                      <a:pt x="9406" y="8080"/>
                      <a:pt x="10001" y="9130"/>
                    </a:cubicBezTo>
                    <a:cubicBezTo>
                      <a:pt x="10315" y="9647"/>
                      <a:pt x="10550" y="10196"/>
                      <a:pt x="10706" y="10776"/>
                    </a:cubicBezTo>
                    <a:cubicBezTo>
                      <a:pt x="10848" y="11356"/>
                      <a:pt x="10989" y="11951"/>
                      <a:pt x="11098" y="12563"/>
                    </a:cubicBezTo>
                    <a:cubicBezTo>
                      <a:pt x="11224" y="13158"/>
                      <a:pt x="11333" y="13754"/>
                      <a:pt x="11428" y="14365"/>
                    </a:cubicBezTo>
                    <a:cubicBezTo>
                      <a:pt x="11522" y="14961"/>
                      <a:pt x="11616" y="15572"/>
                      <a:pt x="11694" y="16184"/>
                    </a:cubicBezTo>
                    <a:cubicBezTo>
                      <a:pt x="11882" y="17390"/>
                      <a:pt x="12007" y="18613"/>
                      <a:pt x="12054" y="19820"/>
                    </a:cubicBezTo>
                    <a:cubicBezTo>
                      <a:pt x="12070" y="20431"/>
                      <a:pt x="12070" y="21043"/>
                      <a:pt x="12007" y="21654"/>
                    </a:cubicBezTo>
                    <a:cubicBezTo>
                      <a:pt x="11992" y="21952"/>
                      <a:pt x="11929" y="22249"/>
                      <a:pt x="11866" y="22547"/>
                    </a:cubicBezTo>
                    <a:cubicBezTo>
                      <a:pt x="11788" y="22829"/>
                      <a:pt x="11678" y="23127"/>
                      <a:pt x="11475" y="23347"/>
                    </a:cubicBezTo>
                    <a:lnTo>
                      <a:pt x="11506" y="23394"/>
                    </a:lnTo>
                    <a:cubicBezTo>
                      <a:pt x="11741" y="23174"/>
                      <a:pt x="11898" y="22892"/>
                      <a:pt x="12007" y="22594"/>
                    </a:cubicBezTo>
                    <a:cubicBezTo>
                      <a:pt x="12101" y="22297"/>
                      <a:pt x="12196" y="21999"/>
                      <a:pt x="12243" y="21685"/>
                    </a:cubicBezTo>
                    <a:cubicBezTo>
                      <a:pt x="12352" y="21074"/>
                      <a:pt x="12399" y="20447"/>
                      <a:pt x="12415" y="19820"/>
                    </a:cubicBezTo>
                    <a:cubicBezTo>
                      <a:pt x="12446" y="18582"/>
                      <a:pt x="12352" y="17343"/>
                      <a:pt x="12227" y="16121"/>
                    </a:cubicBezTo>
                    <a:cubicBezTo>
                      <a:pt x="12149" y="15494"/>
                      <a:pt x="12054" y="14883"/>
                      <a:pt x="11960" y="14271"/>
                    </a:cubicBezTo>
                    <a:cubicBezTo>
                      <a:pt x="11851" y="13660"/>
                      <a:pt x="11741" y="13064"/>
                      <a:pt x="11616" y="12453"/>
                    </a:cubicBezTo>
                    <a:cubicBezTo>
                      <a:pt x="11475" y="11842"/>
                      <a:pt x="11333" y="11246"/>
                      <a:pt x="11145" y="10650"/>
                    </a:cubicBezTo>
                    <a:cubicBezTo>
                      <a:pt x="10973" y="10039"/>
                      <a:pt x="10691" y="9444"/>
                      <a:pt x="10362" y="8911"/>
                    </a:cubicBezTo>
                    <a:cubicBezTo>
                      <a:pt x="9719" y="7845"/>
                      <a:pt x="8904" y="6920"/>
                      <a:pt x="8308" y="5854"/>
                    </a:cubicBezTo>
                    <a:cubicBezTo>
                      <a:pt x="7681" y="4804"/>
                      <a:pt x="7148" y="3691"/>
                      <a:pt x="6443" y="2657"/>
                    </a:cubicBezTo>
                    <a:cubicBezTo>
                      <a:pt x="6083" y="2155"/>
                      <a:pt x="5722" y="1653"/>
                      <a:pt x="5267" y="1199"/>
                    </a:cubicBezTo>
                    <a:cubicBezTo>
                      <a:pt x="4829" y="760"/>
                      <a:pt x="4280" y="415"/>
                      <a:pt x="3684" y="227"/>
                    </a:cubicBezTo>
                    <a:cubicBezTo>
                      <a:pt x="3161" y="80"/>
                      <a:pt x="2627" y="1"/>
                      <a:pt x="21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96"/>
              <p:cNvSpPr/>
              <p:nvPr/>
            </p:nvSpPr>
            <p:spPr>
              <a:xfrm>
                <a:off x="1846575" y="2657825"/>
                <a:ext cx="788850" cy="1022850"/>
              </a:xfrm>
              <a:custGeom>
                <a:avLst/>
                <a:gdLst/>
                <a:ahLst/>
                <a:cxnLst/>
                <a:rect l="l" t="t" r="r" b="b"/>
                <a:pathLst>
                  <a:path w="31554" h="40914" extrusionOk="0">
                    <a:moveTo>
                      <a:pt x="5393" y="1"/>
                    </a:moveTo>
                    <a:cubicBezTo>
                      <a:pt x="5299" y="1114"/>
                      <a:pt x="4891" y="2164"/>
                      <a:pt x="4484" y="3198"/>
                    </a:cubicBezTo>
                    <a:cubicBezTo>
                      <a:pt x="4280" y="3716"/>
                      <a:pt x="4076" y="4233"/>
                      <a:pt x="3919" y="4766"/>
                    </a:cubicBezTo>
                    <a:cubicBezTo>
                      <a:pt x="3747" y="5299"/>
                      <a:pt x="3575" y="5832"/>
                      <a:pt x="3371" y="6349"/>
                    </a:cubicBezTo>
                    <a:cubicBezTo>
                      <a:pt x="2979" y="7384"/>
                      <a:pt x="2509" y="8387"/>
                      <a:pt x="1960" y="9359"/>
                    </a:cubicBezTo>
                    <a:cubicBezTo>
                      <a:pt x="1678" y="9844"/>
                      <a:pt x="1396" y="10315"/>
                      <a:pt x="1098" y="10785"/>
                    </a:cubicBezTo>
                    <a:cubicBezTo>
                      <a:pt x="816" y="11271"/>
                      <a:pt x="518" y="11741"/>
                      <a:pt x="299" y="12274"/>
                    </a:cubicBezTo>
                    <a:cubicBezTo>
                      <a:pt x="189" y="12525"/>
                      <a:pt x="111" y="12807"/>
                      <a:pt x="48" y="13089"/>
                    </a:cubicBezTo>
                    <a:cubicBezTo>
                      <a:pt x="1" y="13371"/>
                      <a:pt x="1" y="13669"/>
                      <a:pt x="79" y="13967"/>
                    </a:cubicBezTo>
                    <a:cubicBezTo>
                      <a:pt x="142" y="14249"/>
                      <a:pt x="299" y="14515"/>
                      <a:pt x="487" y="14750"/>
                    </a:cubicBezTo>
                    <a:cubicBezTo>
                      <a:pt x="675" y="14970"/>
                      <a:pt x="879" y="15158"/>
                      <a:pt x="1082" y="15346"/>
                    </a:cubicBezTo>
                    <a:cubicBezTo>
                      <a:pt x="1506" y="15722"/>
                      <a:pt x="1929" y="16083"/>
                      <a:pt x="2399" y="16412"/>
                    </a:cubicBezTo>
                    <a:cubicBezTo>
                      <a:pt x="2854" y="16741"/>
                      <a:pt x="3386" y="16992"/>
                      <a:pt x="3919" y="17149"/>
                    </a:cubicBezTo>
                    <a:cubicBezTo>
                      <a:pt x="4468" y="17321"/>
                      <a:pt x="5017" y="17446"/>
                      <a:pt x="5550" y="17588"/>
                    </a:cubicBezTo>
                    <a:cubicBezTo>
                      <a:pt x="5816" y="17666"/>
                      <a:pt x="6067" y="17729"/>
                      <a:pt x="6318" y="17838"/>
                    </a:cubicBezTo>
                    <a:cubicBezTo>
                      <a:pt x="6568" y="17932"/>
                      <a:pt x="6788" y="18042"/>
                      <a:pt x="6850" y="18262"/>
                    </a:cubicBezTo>
                    <a:cubicBezTo>
                      <a:pt x="6913" y="18481"/>
                      <a:pt x="6945" y="18779"/>
                      <a:pt x="6992" y="19045"/>
                    </a:cubicBezTo>
                    <a:cubicBezTo>
                      <a:pt x="7023" y="19312"/>
                      <a:pt x="7023" y="19578"/>
                      <a:pt x="6992" y="19845"/>
                    </a:cubicBezTo>
                    <a:cubicBezTo>
                      <a:pt x="6945" y="20378"/>
                      <a:pt x="6788" y="20910"/>
                      <a:pt x="6553" y="21381"/>
                    </a:cubicBezTo>
                    <a:lnTo>
                      <a:pt x="6537" y="21428"/>
                    </a:lnTo>
                    <a:lnTo>
                      <a:pt x="6537" y="21459"/>
                    </a:lnTo>
                    <a:cubicBezTo>
                      <a:pt x="6568" y="22008"/>
                      <a:pt x="6662" y="22525"/>
                      <a:pt x="6866" y="23027"/>
                    </a:cubicBezTo>
                    <a:cubicBezTo>
                      <a:pt x="6976" y="23277"/>
                      <a:pt x="7117" y="23512"/>
                      <a:pt x="7305" y="23732"/>
                    </a:cubicBezTo>
                    <a:cubicBezTo>
                      <a:pt x="7509" y="23951"/>
                      <a:pt x="7760" y="24077"/>
                      <a:pt x="7995" y="24202"/>
                    </a:cubicBezTo>
                    <a:cubicBezTo>
                      <a:pt x="8481" y="24422"/>
                      <a:pt x="8982" y="24578"/>
                      <a:pt x="9484" y="24704"/>
                    </a:cubicBezTo>
                    <a:cubicBezTo>
                      <a:pt x="9938" y="24817"/>
                      <a:pt x="10392" y="24918"/>
                      <a:pt x="10858" y="24994"/>
                    </a:cubicBezTo>
                    <a:lnTo>
                      <a:pt x="10858" y="24994"/>
                    </a:lnTo>
                    <a:lnTo>
                      <a:pt x="10952" y="25530"/>
                    </a:lnTo>
                    <a:lnTo>
                      <a:pt x="10952" y="25530"/>
                    </a:lnTo>
                    <a:cubicBezTo>
                      <a:pt x="10630" y="25584"/>
                      <a:pt x="10329" y="25701"/>
                      <a:pt x="10048" y="25879"/>
                    </a:cubicBezTo>
                    <a:cubicBezTo>
                      <a:pt x="9876" y="25989"/>
                      <a:pt x="9735" y="26130"/>
                      <a:pt x="9594" y="26302"/>
                    </a:cubicBezTo>
                    <a:cubicBezTo>
                      <a:pt x="9484" y="26459"/>
                      <a:pt x="9374" y="26647"/>
                      <a:pt x="9311" y="26835"/>
                    </a:cubicBezTo>
                    <a:cubicBezTo>
                      <a:pt x="9186" y="27227"/>
                      <a:pt x="9155" y="27619"/>
                      <a:pt x="9186" y="27995"/>
                    </a:cubicBezTo>
                    <a:cubicBezTo>
                      <a:pt x="9217" y="28387"/>
                      <a:pt x="9296" y="28779"/>
                      <a:pt x="9499" y="29140"/>
                    </a:cubicBezTo>
                    <a:cubicBezTo>
                      <a:pt x="9703" y="29500"/>
                      <a:pt x="10064" y="29798"/>
                      <a:pt x="10487" y="29892"/>
                    </a:cubicBezTo>
                    <a:cubicBezTo>
                      <a:pt x="10894" y="29986"/>
                      <a:pt x="11239" y="29955"/>
                      <a:pt x="11506" y="30080"/>
                    </a:cubicBezTo>
                    <a:cubicBezTo>
                      <a:pt x="11772" y="30205"/>
                      <a:pt x="11976" y="30440"/>
                      <a:pt x="12195" y="30738"/>
                    </a:cubicBezTo>
                    <a:cubicBezTo>
                      <a:pt x="12399" y="31020"/>
                      <a:pt x="12572" y="31303"/>
                      <a:pt x="12650" y="31600"/>
                    </a:cubicBezTo>
                    <a:cubicBezTo>
                      <a:pt x="12791" y="32212"/>
                      <a:pt x="12540" y="32917"/>
                      <a:pt x="12462" y="33669"/>
                    </a:cubicBezTo>
                    <a:cubicBezTo>
                      <a:pt x="12384" y="34406"/>
                      <a:pt x="12399" y="35174"/>
                      <a:pt x="12556" y="35911"/>
                    </a:cubicBezTo>
                    <a:cubicBezTo>
                      <a:pt x="12713" y="36663"/>
                      <a:pt x="13026" y="37369"/>
                      <a:pt x="13449" y="37995"/>
                    </a:cubicBezTo>
                    <a:cubicBezTo>
                      <a:pt x="13873" y="38622"/>
                      <a:pt x="14406" y="39171"/>
                      <a:pt x="15001" y="39626"/>
                    </a:cubicBezTo>
                    <a:cubicBezTo>
                      <a:pt x="15581" y="40080"/>
                      <a:pt x="16271" y="40456"/>
                      <a:pt x="17007" y="40644"/>
                    </a:cubicBezTo>
                    <a:cubicBezTo>
                      <a:pt x="17660" y="40843"/>
                      <a:pt x="18338" y="40913"/>
                      <a:pt x="19018" y="40913"/>
                    </a:cubicBezTo>
                    <a:cubicBezTo>
                      <a:pt x="19090" y="40913"/>
                      <a:pt x="19161" y="40912"/>
                      <a:pt x="19233" y="40911"/>
                    </a:cubicBezTo>
                    <a:cubicBezTo>
                      <a:pt x="20707" y="40848"/>
                      <a:pt x="22149" y="40503"/>
                      <a:pt x="23528" y="40017"/>
                    </a:cubicBezTo>
                    <a:cubicBezTo>
                      <a:pt x="24907" y="39532"/>
                      <a:pt x="26240" y="38936"/>
                      <a:pt x="27541" y="38309"/>
                    </a:cubicBezTo>
                    <a:cubicBezTo>
                      <a:pt x="28857" y="37698"/>
                      <a:pt x="30158" y="37055"/>
                      <a:pt x="31553" y="36648"/>
                    </a:cubicBezTo>
                    <a:lnTo>
                      <a:pt x="31538" y="36585"/>
                    </a:lnTo>
                    <a:cubicBezTo>
                      <a:pt x="30127" y="36945"/>
                      <a:pt x="28779" y="37525"/>
                      <a:pt x="27447" y="38090"/>
                    </a:cubicBezTo>
                    <a:cubicBezTo>
                      <a:pt x="26114" y="38669"/>
                      <a:pt x="24782" y="39234"/>
                      <a:pt x="23418" y="39673"/>
                    </a:cubicBezTo>
                    <a:cubicBezTo>
                      <a:pt x="22039" y="40096"/>
                      <a:pt x="20628" y="40441"/>
                      <a:pt x="19218" y="40456"/>
                    </a:cubicBezTo>
                    <a:cubicBezTo>
                      <a:pt x="18512" y="40456"/>
                      <a:pt x="17807" y="40378"/>
                      <a:pt x="17133" y="40174"/>
                    </a:cubicBezTo>
                    <a:cubicBezTo>
                      <a:pt x="16475" y="39986"/>
                      <a:pt x="15863" y="39657"/>
                      <a:pt x="15315" y="39218"/>
                    </a:cubicBezTo>
                    <a:cubicBezTo>
                      <a:pt x="14202" y="38356"/>
                      <a:pt x="13371" y="37165"/>
                      <a:pt x="13089" y="35801"/>
                    </a:cubicBezTo>
                    <a:cubicBezTo>
                      <a:pt x="12948" y="35127"/>
                      <a:pt x="12916" y="34422"/>
                      <a:pt x="12995" y="33716"/>
                    </a:cubicBezTo>
                    <a:cubicBezTo>
                      <a:pt x="13026" y="33372"/>
                      <a:pt x="13089" y="33042"/>
                      <a:pt x="13152" y="32666"/>
                    </a:cubicBezTo>
                    <a:cubicBezTo>
                      <a:pt x="13214" y="32290"/>
                      <a:pt x="13246" y="31883"/>
                      <a:pt x="13136" y="31475"/>
                    </a:cubicBezTo>
                    <a:cubicBezTo>
                      <a:pt x="13042" y="31067"/>
                      <a:pt x="12822" y="30738"/>
                      <a:pt x="12603" y="30440"/>
                    </a:cubicBezTo>
                    <a:cubicBezTo>
                      <a:pt x="12384" y="30143"/>
                      <a:pt x="12101" y="29814"/>
                      <a:pt x="11694" y="29641"/>
                    </a:cubicBezTo>
                    <a:cubicBezTo>
                      <a:pt x="11302" y="29453"/>
                      <a:pt x="10879" y="29500"/>
                      <a:pt x="10597" y="29437"/>
                    </a:cubicBezTo>
                    <a:cubicBezTo>
                      <a:pt x="10440" y="29390"/>
                      <a:pt x="10315" y="29343"/>
                      <a:pt x="10189" y="29249"/>
                    </a:cubicBezTo>
                    <a:cubicBezTo>
                      <a:pt x="10079" y="29155"/>
                      <a:pt x="9985" y="29045"/>
                      <a:pt x="9891" y="28904"/>
                    </a:cubicBezTo>
                    <a:cubicBezTo>
                      <a:pt x="9594" y="28356"/>
                      <a:pt x="9546" y="27603"/>
                      <a:pt x="9735" y="26976"/>
                    </a:cubicBezTo>
                    <a:cubicBezTo>
                      <a:pt x="9782" y="26820"/>
                      <a:pt x="9860" y="26679"/>
                      <a:pt x="9938" y="26553"/>
                    </a:cubicBezTo>
                    <a:cubicBezTo>
                      <a:pt x="10032" y="26428"/>
                      <a:pt x="10158" y="26318"/>
                      <a:pt x="10283" y="26240"/>
                    </a:cubicBezTo>
                    <a:cubicBezTo>
                      <a:pt x="10550" y="26052"/>
                      <a:pt x="10894" y="25942"/>
                      <a:pt x="11192" y="25911"/>
                    </a:cubicBezTo>
                    <a:lnTo>
                      <a:pt x="11427" y="25895"/>
                    </a:lnTo>
                    <a:lnTo>
                      <a:pt x="11396" y="25675"/>
                    </a:lnTo>
                    <a:lnTo>
                      <a:pt x="11239" y="24782"/>
                    </a:lnTo>
                    <a:lnTo>
                      <a:pt x="11208" y="24641"/>
                    </a:lnTo>
                    <a:lnTo>
                      <a:pt x="11067" y="24610"/>
                    </a:lnTo>
                    <a:cubicBezTo>
                      <a:pt x="10565" y="24547"/>
                      <a:pt x="10064" y="24437"/>
                      <a:pt x="9578" y="24327"/>
                    </a:cubicBezTo>
                    <a:cubicBezTo>
                      <a:pt x="9092" y="24202"/>
                      <a:pt x="8606" y="24061"/>
                      <a:pt x="8151" y="23857"/>
                    </a:cubicBezTo>
                    <a:cubicBezTo>
                      <a:pt x="7932" y="23763"/>
                      <a:pt x="7728" y="23638"/>
                      <a:pt x="7587" y="23481"/>
                    </a:cubicBezTo>
                    <a:cubicBezTo>
                      <a:pt x="7430" y="23309"/>
                      <a:pt x="7305" y="23105"/>
                      <a:pt x="7211" y="22885"/>
                    </a:cubicBezTo>
                    <a:cubicBezTo>
                      <a:pt x="7013" y="22459"/>
                      <a:pt x="6918" y="21958"/>
                      <a:pt x="6885" y="21498"/>
                    </a:cubicBezTo>
                    <a:lnTo>
                      <a:pt x="6885" y="21498"/>
                    </a:lnTo>
                    <a:cubicBezTo>
                      <a:pt x="7125" y="20977"/>
                      <a:pt x="7275" y="20442"/>
                      <a:pt x="7336" y="19876"/>
                    </a:cubicBezTo>
                    <a:cubicBezTo>
                      <a:pt x="7352" y="19594"/>
                      <a:pt x="7352" y="19296"/>
                      <a:pt x="7305" y="18998"/>
                    </a:cubicBezTo>
                    <a:cubicBezTo>
                      <a:pt x="7258" y="18732"/>
                      <a:pt x="7242" y="18465"/>
                      <a:pt x="7148" y="18152"/>
                    </a:cubicBezTo>
                    <a:cubicBezTo>
                      <a:pt x="7086" y="17995"/>
                      <a:pt x="6976" y="17838"/>
                      <a:pt x="6835" y="17760"/>
                    </a:cubicBezTo>
                    <a:cubicBezTo>
                      <a:pt x="6709" y="17666"/>
                      <a:pt x="6568" y="17588"/>
                      <a:pt x="6443" y="17541"/>
                    </a:cubicBezTo>
                    <a:cubicBezTo>
                      <a:pt x="6161" y="17446"/>
                      <a:pt x="5894" y="17368"/>
                      <a:pt x="5628" y="17290"/>
                    </a:cubicBezTo>
                    <a:cubicBezTo>
                      <a:pt x="5079" y="17149"/>
                      <a:pt x="4531" y="17039"/>
                      <a:pt x="4013" y="16882"/>
                    </a:cubicBezTo>
                    <a:cubicBezTo>
                      <a:pt x="2948" y="16584"/>
                      <a:pt x="2086" y="15895"/>
                      <a:pt x="1255" y="15158"/>
                    </a:cubicBezTo>
                    <a:cubicBezTo>
                      <a:pt x="1051" y="14970"/>
                      <a:pt x="847" y="14782"/>
                      <a:pt x="675" y="14578"/>
                    </a:cubicBezTo>
                    <a:cubicBezTo>
                      <a:pt x="502" y="14374"/>
                      <a:pt x="361" y="14155"/>
                      <a:pt x="299" y="13904"/>
                    </a:cubicBezTo>
                    <a:cubicBezTo>
                      <a:pt x="236" y="13653"/>
                      <a:pt x="236" y="13387"/>
                      <a:pt x="267" y="13120"/>
                    </a:cubicBezTo>
                    <a:cubicBezTo>
                      <a:pt x="314" y="12870"/>
                      <a:pt x="393" y="12603"/>
                      <a:pt x="502" y="12352"/>
                    </a:cubicBezTo>
                    <a:cubicBezTo>
                      <a:pt x="706" y="11851"/>
                      <a:pt x="988" y="11365"/>
                      <a:pt x="1270" y="10879"/>
                    </a:cubicBezTo>
                    <a:cubicBezTo>
                      <a:pt x="1553" y="10409"/>
                      <a:pt x="1835" y="9923"/>
                      <a:pt x="2101" y="9437"/>
                    </a:cubicBezTo>
                    <a:cubicBezTo>
                      <a:pt x="2650" y="8465"/>
                      <a:pt x="3120" y="7446"/>
                      <a:pt x="3496" y="6396"/>
                    </a:cubicBezTo>
                    <a:cubicBezTo>
                      <a:pt x="3684" y="5863"/>
                      <a:pt x="3857" y="5330"/>
                      <a:pt x="4013" y="4797"/>
                    </a:cubicBezTo>
                    <a:cubicBezTo>
                      <a:pt x="4186" y="4280"/>
                      <a:pt x="4374" y="3747"/>
                      <a:pt x="4578" y="3230"/>
                    </a:cubicBezTo>
                    <a:cubicBezTo>
                      <a:pt x="4954" y="2195"/>
                      <a:pt x="5361" y="1129"/>
                      <a:pt x="5440" y="17"/>
                    </a:cubicBezTo>
                    <a:lnTo>
                      <a:pt x="5393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96"/>
              <p:cNvSpPr/>
              <p:nvPr/>
            </p:nvSpPr>
            <p:spPr>
              <a:xfrm>
                <a:off x="1919075" y="1918400"/>
                <a:ext cx="67025" cy="596050"/>
              </a:xfrm>
              <a:custGeom>
                <a:avLst/>
                <a:gdLst/>
                <a:ahLst/>
                <a:cxnLst/>
                <a:rect l="l" t="t" r="r" b="b"/>
                <a:pathLst>
                  <a:path w="2681" h="23842" extrusionOk="0">
                    <a:moveTo>
                      <a:pt x="2289" y="0"/>
                    </a:moveTo>
                    <a:cubicBezTo>
                      <a:pt x="1380" y="1834"/>
                      <a:pt x="784" y="3809"/>
                      <a:pt x="424" y="5831"/>
                    </a:cubicBezTo>
                    <a:cubicBezTo>
                      <a:pt x="48" y="7853"/>
                      <a:pt x="1" y="9922"/>
                      <a:pt x="79" y="11960"/>
                    </a:cubicBezTo>
                    <a:cubicBezTo>
                      <a:pt x="173" y="14013"/>
                      <a:pt x="345" y="16067"/>
                      <a:pt x="847" y="18073"/>
                    </a:cubicBezTo>
                    <a:cubicBezTo>
                      <a:pt x="988" y="18559"/>
                      <a:pt x="1129" y="19076"/>
                      <a:pt x="1349" y="19562"/>
                    </a:cubicBezTo>
                    <a:cubicBezTo>
                      <a:pt x="1474" y="19797"/>
                      <a:pt x="1599" y="20032"/>
                      <a:pt x="1740" y="20252"/>
                    </a:cubicBezTo>
                    <a:cubicBezTo>
                      <a:pt x="1881" y="20471"/>
                      <a:pt x="2023" y="20659"/>
                      <a:pt x="2132" y="20879"/>
                    </a:cubicBezTo>
                    <a:cubicBezTo>
                      <a:pt x="2336" y="21302"/>
                      <a:pt x="2399" y="21803"/>
                      <a:pt x="2446" y="22305"/>
                    </a:cubicBezTo>
                    <a:cubicBezTo>
                      <a:pt x="2493" y="22807"/>
                      <a:pt x="2477" y="23324"/>
                      <a:pt x="2493" y="23825"/>
                    </a:cubicBezTo>
                    <a:lnTo>
                      <a:pt x="2540" y="23841"/>
                    </a:lnTo>
                    <a:cubicBezTo>
                      <a:pt x="2603" y="23324"/>
                      <a:pt x="2665" y="22822"/>
                      <a:pt x="2681" y="22305"/>
                    </a:cubicBezTo>
                    <a:cubicBezTo>
                      <a:pt x="2681" y="21788"/>
                      <a:pt x="2665" y="21255"/>
                      <a:pt x="2461" y="20738"/>
                    </a:cubicBezTo>
                    <a:cubicBezTo>
                      <a:pt x="2367" y="20471"/>
                      <a:pt x="2226" y="20252"/>
                      <a:pt x="2101" y="20032"/>
                    </a:cubicBezTo>
                    <a:cubicBezTo>
                      <a:pt x="1976" y="19813"/>
                      <a:pt x="1866" y="19593"/>
                      <a:pt x="1772" y="19374"/>
                    </a:cubicBezTo>
                    <a:cubicBezTo>
                      <a:pt x="1584" y="18919"/>
                      <a:pt x="1474" y="18433"/>
                      <a:pt x="1364" y="17948"/>
                    </a:cubicBezTo>
                    <a:cubicBezTo>
                      <a:pt x="925" y="15973"/>
                      <a:pt x="643" y="13966"/>
                      <a:pt x="502" y="11944"/>
                    </a:cubicBezTo>
                    <a:cubicBezTo>
                      <a:pt x="377" y="9907"/>
                      <a:pt x="361" y="7869"/>
                      <a:pt x="675" y="5863"/>
                    </a:cubicBezTo>
                    <a:cubicBezTo>
                      <a:pt x="972" y="3856"/>
                      <a:pt x="1505" y="1881"/>
                      <a:pt x="2336" y="16"/>
                    </a:cubicBezTo>
                    <a:lnTo>
                      <a:pt x="228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9" name="Google Shape;1149;p96"/>
            <p:cNvSpPr/>
            <p:nvPr/>
          </p:nvSpPr>
          <p:spPr>
            <a:xfrm>
              <a:off x="8277303" y="3264118"/>
              <a:ext cx="486411" cy="1517811"/>
            </a:xfrm>
            <a:custGeom>
              <a:avLst/>
              <a:gdLst/>
              <a:ahLst/>
              <a:cxnLst/>
              <a:rect l="l" t="t" r="r" b="b"/>
              <a:pathLst>
                <a:path w="16412" h="51036" extrusionOk="0">
                  <a:moveTo>
                    <a:pt x="424" y="0"/>
                  </a:moveTo>
                  <a:cubicBezTo>
                    <a:pt x="189" y="1113"/>
                    <a:pt x="95" y="2257"/>
                    <a:pt x="48" y="3386"/>
                  </a:cubicBezTo>
                  <a:cubicBezTo>
                    <a:pt x="1" y="4514"/>
                    <a:pt x="1" y="5659"/>
                    <a:pt x="48" y="6787"/>
                  </a:cubicBezTo>
                  <a:cubicBezTo>
                    <a:pt x="142" y="9060"/>
                    <a:pt x="408" y="11317"/>
                    <a:pt x="769" y="13559"/>
                  </a:cubicBezTo>
                  <a:cubicBezTo>
                    <a:pt x="1521" y="18041"/>
                    <a:pt x="2744" y="22430"/>
                    <a:pt x="4248" y="26709"/>
                  </a:cubicBezTo>
                  <a:cubicBezTo>
                    <a:pt x="5753" y="30988"/>
                    <a:pt x="7556" y="35173"/>
                    <a:pt x="9593" y="39217"/>
                  </a:cubicBezTo>
                  <a:cubicBezTo>
                    <a:pt x="10612" y="41239"/>
                    <a:pt x="11678" y="43246"/>
                    <a:pt x="12791" y="45221"/>
                  </a:cubicBezTo>
                  <a:cubicBezTo>
                    <a:pt x="13919" y="47180"/>
                    <a:pt x="15079" y="49124"/>
                    <a:pt x="16302" y="51036"/>
                  </a:cubicBezTo>
                  <a:lnTo>
                    <a:pt x="16412" y="50973"/>
                  </a:lnTo>
                  <a:cubicBezTo>
                    <a:pt x="15267" y="49014"/>
                    <a:pt x="14154" y="47055"/>
                    <a:pt x="13104" y="45048"/>
                  </a:cubicBezTo>
                  <a:cubicBezTo>
                    <a:pt x="12023" y="43058"/>
                    <a:pt x="10988" y="41051"/>
                    <a:pt x="10016" y="39014"/>
                  </a:cubicBezTo>
                  <a:cubicBezTo>
                    <a:pt x="9045" y="36976"/>
                    <a:pt x="8104" y="34923"/>
                    <a:pt x="7226" y="32838"/>
                  </a:cubicBezTo>
                  <a:cubicBezTo>
                    <a:pt x="6349" y="30753"/>
                    <a:pt x="5534" y="28653"/>
                    <a:pt x="4781" y="26521"/>
                  </a:cubicBezTo>
                  <a:cubicBezTo>
                    <a:pt x="4029" y="24405"/>
                    <a:pt x="3339" y="22242"/>
                    <a:pt x="2744" y="20079"/>
                  </a:cubicBezTo>
                  <a:cubicBezTo>
                    <a:pt x="2132" y="17900"/>
                    <a:pt x="1631" y="15706"/>
                    <a:pt x="1207" y="13480"/>
                  </a:cubicBezTo>
                  <a:cubicBezTo>
                    <a:pt x="800" y="11270"/>
                    <a:pt x="486" y="9029"/>
                    <a:pt x="345" y="6772"/>
                  </a:cubicBezTo>
                  <a:cubicBezTo>
                    <a:pt x="267" y="5643"/>
                    <a:pt x="220" y="4514"/>
                    <a:pt x="236" y="3386"/>
                  </a:cubicBezTo>
                  <a:cubicBezTo>
                    <a:pt x="236" y="2822"/>
                    <a:pt x="251" y="2257"/>
                    <a:pt x="298" y="1709"/>
                  </a:cubicBezTo>
                  <a:cubicBezTo>
                    <a:pt x="330" y="1145"/>
                    <a:pt x="377" y="580"/>
                    <a:pt x="471" y="16"/>
                  </a:cubicBezTo>
                  <a:lnTo>
                    <a:pt x="42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7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 rot="-487125">
            <a:off x="1171187" y="1717119"/>
            <a:ext cx="877613" cy="877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7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 rot="-487125">
            <a:off x="4832425" y="1722944"/>
            <a:ext cx="877613" cy="877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7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 rot="-487125">
            <a:off x="4832437" y="3274994"/>
            <a:ext cx="877613" cy="877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7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 rot="-487125">
            <a:off x="1155600" y="3263319"/>
            <a:ext cx="877613" cy="877598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7">
            <a:hlinkClick r:id="rId4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2155678" y="1722158"/>
            <a:ext cx="21147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 </a:t>
            </a:r>
            <a:endParaRPr dirty="0"/>
          </a:p>
        </p:txBody>
      </p:sp>
      <p:sp>
        <p:nvSpPr>
          <p:cNvPr id="340" name="Google Shape;340;p37">
            <a:hlinkClick r:id=""/>
          </p:cNvPr>
          <p:cNvSpPr txBox="1">
            <a:spLocks noGrp="1"/>
          </p:cNvSpPr>
          <p:nvPr>
            <p:ph type="title" idx="6"/>
          </p:nvPr>
        </p:nvSpPr>
        <p:spPr>
          <a:xfrm>
            <a:off x="2205075" y="3181225"/>
            <a:ext cx="2619138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/>
              <a:t>Les présupposées</a:t>
            </a:r>
          </a:p>
        </p:txBody>
      </p:sp>
      <p:sp>
        <p:nvSpPr>
          <p:cNvPr id="341" name="Google Shape;341;p37"/>
          <p:cNvSpPr txBox="1">
            <a:spLocks noGrp="1"/>
          </p:cNvSpPr>
          <p:nvPr>
            <p:ph type="subTitle" idx="8"/>
          </p:nvPr>
        </p:nvSpPr>
        <p:spPr>
          <a:xfrm>
            <a:off x="2205074" y="3643250"/>
            <a:ext cx="2668487" cy="6557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 en terme de communication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 en terme de changement</a:t>
            </a:r>
            <a:endParaRPr dirty="0"/>
          </a:p>
        </p:txBody>
      </p:sp>
      <p:sp>
        <p:nvSpPr>
          <p:cNvPr id="342" name="Google Shape;342;p37">
            <a:hlinkClick r:id=""/>
          </p:cNvPr>
          <p:cNvSpPr txBox="1">
            <a:spLocks noGrp="1"/>
          </p:cNvSpPr>
          <p:nvPr>
            <p:ph type="title" idx="9"/>
          </p:nvPr>
        </p:nvSpPr>
        <p:spPr>
          <a:xfrm>
            <a:off x="5881900" y="3181225"/>
            <a:ext cx="21147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343" name="Google Shape;343;p37"/>
          <p:cNvSpPr txBox="1">
            <a:spLocks noGrp="1"/>
          </p:cNvSpPr>
          <p:nvPr>
            <p:ph type="subTitle" idx="14"/>
          </p:nvPr>
        </p:nvSpPr>
        <p:spPr>
          <a:xfrm>
            <a:off x="5881900" y="3643250"/>
            <a:ext cx="21147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C’est quoi la lesson ?</a:t>
            </a:r>
            <a:endParaRPr dirty="0"/>
          </a:p>
        </p:txBody>
      </p:sp>
      <p:sp>
        <p:nvSpPr>
          <p:cNvPr id="344" name="Google Shape;344;p37">
            <a:hlinkClick r:id="rId4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1147400" y="1960125"/>
            <a:ext cx="8940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5" name="Google Shape;345;p37"/>
          <p:cNvSpPr txBox="1">
            <a:spLocks noGrp="1"/>
          </p:cNvSpPr>
          <p:nvPr>
            <p:ph type="subTitle" idx="1"/>
          </p:nvPr>
        </p:nvSpPr>
        <p:spPr>
          <a:xfrm>
            <a:off x="2205075" y="2099350"/>
            <a:ext cx="21147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Remarques</a:t>
            </a:r>
            <a:r>
              <a:rPr lang="en-GB" dirty="0" smtClean="0"/>
              <a:t> </a:t>
            </a:r>
            <a:r>
              <a:rPr lang="en-GB" dirty="0" err="1" smtClean="0"/>
              <a:t>importantes</a:t>
            </a:r>
            <a:endParaRPr dirty="0"/>
          </a:p>
        </p:txBody>
      </p:sp>
      <p:sp>
        <p:nvSpPr>
          <p:cNvPr id="346" name="Google Shape;346;p37">
            <a:hlinkClick r:id=""/>
          </p:cNvPr>
          <p:cNvSpPr txBox="1">
            <a:spLocks noGrp="1"/>
          </p:cNvSpPr>
          <p:nvPr>
            <p:ph type="title" idx="3"/>
          </p:nvPr>
        </p:nvSpPr>
        <p:spPr>
          <a:xfrm>
            <a:off x="5881900" y="1637300"/>
            <a:ext cx="260997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LA PNL</a:t>
            </a:r>
            <a:endParaRPr dirty="0"/>
          </a:p>
        </p:txBody>
      </p:sp>
      <p:sp>
        <p:nvSpPr>
          <p:cNvPr id="347" name="Google Shape;347;p37"/>
          <p:cNvSpPr txBox="1">
            <a:spLocks noGrp="1"/>
          </p:cNvSpPr>
          <p:nvPr>
            <p:ph type="subTitle" idx="5"/>
          </p:nvPr>
        </p:nvSpPr>
        <p:spPr>
          <a:xfrm>
            <a:off x="5881900" y="2109508"/>
            <a:ext cx="21147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dirty="0" err="1"/>
              <a:t>Abréviation</a:t>
            </a:r>
            <a:r>
              <a:rPr lang="en-GB" dirty="0"/>
              <a:t> + </a:t>
            </a:r>
            <a:r>
              <a:rPr lang="en-GB" dirty="0" err="1"/>
              <a:t>courte</a:t>
            </a:r>
            <a:r>
              <a:rPr lang="en-GB" dirty="0"/>
              <a:t> </a:t>
            </a:r>
            <a:r>
              <a:rPr lang="en-GB" dirty="0" err="1"/>
              <a:t>définition</a:t>
            </a:r>
            <a:endParaRPr lang="en-GB" dirty="0"/>
          </a:p>
        </p:txBody>
      </p:sp>
      <p:sp>
        <p:nvSpPr>
          <p:cNvPr id="348" name="Google Shape;348;p37">
            <a:hlinkClick r:id=""/>
          </p:cNvPr>
          <p:cNvSpPr txBox="1">
            <a:spLocks noGrp="1"/>
          </p:cNvSpPr>
          <p:nvPr>
            <p:ph type="title" idx="4"/>
          </p:nvPr>
        </p:nvSpPr>
        <p:spPr>
          <a:xfrm>
            <a:off x="4824213" y="1960125"/>
            <a:ext cx="8940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9" name="Google Shape;349;p37">
            <a:hlinkClick r:id=""/>
          </p:cNvPr>
          <p:cNvSpPr txBox="1">
            <a:spLocks noGrp="1"/>
          </p:cNvSpPr>
          <p:nvPr>
            <p:ph type="title" idx="7"/>
          </p:nvPr>
        </p:nvSpPr>
        <p:spPr>
          <a:xfrm>
            <a:off x="1147400" y="3501950"/>
            <a:ext cx="8940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0" name="Google Shape;350;p37">
            <a:hlinkClick r:id=""/>
          </p:cNvPr>
          <p:cNvSpPr txBox="1">
            <a:spLocks noGrp="1"/>
          </p:cNvSpPr>
          <p:nvPr>
            <p:ph type="title" idx="13"/>
          </p:nvPr>
        </p:nvSpPr>
        <p:spPr>
          <a:xfrm>
            <a:off x="4824213" y="3501950"/>
            <a:ext cx="8940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51" name="Google Shape;351;p37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 </a:t>
            </a:r>
            <a:r>
              <a:rPr lang="en-GB" dirty="0" err="1" smtClean="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rPr>
              <a:t>Sommaire</a:t>
            </a:r>
            <a:endParaRPr dirty="0">
              <a:solidFill>
                <a:schemeClr val="dk2"/>
              </a:solidFill>
              <a:latin typeface="DM Serif Text"/>
              <a:ea typeface="DM Serif Text"/>
              <a:cs typeface="DM Serif Text"/>
              <a:sym typeface="DM Serif T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 txBox="1">
            <a:spLocks noGrp="1"/>
          </p:cNvSpPr>
          <p:nvPr>
            <p:ph type="title"/>
          </p:nvPr>
        </p:nvSpPr>
        <p:spPr>
          <a:xfrm>
            <a:off x="3779625" y="1566600"/>
            <a:ext cx="465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63" name="Google Shape;363;p39"/>
          <p:cNvSpPr txBox="1">
            <a:spLocks noGrp="1"/>
          </p:cNvSpPr>
          <p:nvPr>
            <p:ph type="subTitle" idx="1"/>
          </p:nvPr>
        </p:nvSpPr>
        <p:spPr>
          <a:xfrm>
            <a:off x="3779625" y="2644996"/>
            <a:ext cx="4651200" cy="116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dirty="0"/>
              <a:t>Après avoir approfondi un peu plus dans cette matière, j'ai découvert que la raison pour changer ma </a:t>
            </a:r>
            <a:r>
              <a:rPr lang="fr-FR" dirty="0" smtClean="0"/>
              <a:t>vie </a:t>
            </a:r>
            <a:r>
              <a:rPr lang="fr-FR" dirty="0"/>
              <a:t>à 180° était le développement </a:t>
            </a:r>
            <a:r>
              <a:rPr lang="fr-FR" dirty="0" smtClean="0"/>
              <a:t>personnel,</a:t>
            </a:r>
          </a:p>
          <a:p>
            <a:pPr algn="ctr"/>
            <a:r>
              <a:rPr lang="en-GB" dirty="0" smtClean="0"/>
              <a:t>Vous comprenez alors ! Oui je </a:t>
            </a:r>
            <a:r>
              <a:rPr lang="en-GB" dirty="0" err="1" smtClean="0"/>
              <a:t>vais</a:t>
            </a:r>
            <a:r>
              <a:rPr lang="en-GB" dirty="0" smtClean="0"/>
              <a:t> </a:t>
            </a:r>
            <a:r>
              <a:rPr lang="en-GB" dirty="0" err="1" smtClean="0"/>
              <a:t>parler</a:t>
            </a:r>
            <a:r>
              <a:rPr lang="en-GB" dirty="0" smtClean="0"/>
              <a:t> a </a:t>
            </a:r>
            <a:r>
              <a:rPr lang="en-GB" dirty="0" err="1" smtClean="0"/>
              <a:t>moi</a:t>
            </a:r>
            <a:r>
              <a:rPr lang="en-GB" dirty="0" smtClean="0"/>
              <a:t> meme comme un </a:t>
            </a:r>
            <a:r>
              <a:rPr lang="en-GB" dirty="0" err="1" smtClean="0"/>
              <a:t>exemple</a:t>
            </a:r>
            <a:r>
              <a:rPr lang="en-GB" dirty="0" smtClean="0"/>
              <a:t> </a:t>
            </a:r>
            <a:r>
              <a:rPr lang="en-GB" dirty="0" err="1" smtClean="0"/>
              <a:t>concret</a:t>
            </a:r>
            <a:endParaRPr lang="fr-FR" dirty="0"/>
          </a:p>
        </p:txBody>
      </p:sp>
      <p:grpSp>
        <p:nvGrpSpPr>
          <p:cNvPr id="364" name="Google Shape;364;p39"/>
          <p:cNvGrpSpPr/>
          <p:nvPr/>
        </p:nvGrpSpPr>
        <p:grpSpPr>
          <a:xfrm flipH="1">
            <a:off x="48267" y="1347692"/>
            <a:ext cx="3047485" cy="4814387"/>
            <a:chOff x="1559166" y="1445635"/>
            <a:chExt cx="2474009" cy="3908417"/>
          </a:xfrm>
        </p:grpSpPr>
        <p:sp>
          <p:nvSpPr>
            <p:cNvPr id="365" name="Google Shape;365;p39"/>
            <p:cNvSpPr/>
            <p:nvPr/>
          </p:nvSpPr>
          <p:spPr>
            <a:xfrm>
              <a:off x="2691425" y="4288177"/>
              <a:ext cx="375025" cy="650500"/>
            </a:xfrm>
            <a:custGeom>
              <a:avLst/>
              <a:gdLst/>
              <a:ahLst/>
              <a:cxnLst/>
              <a:rect l="l" t="t" r="r" b="b"/>
              <a:pathLst>
                <a:path w="15001" h="26020" extrusionOk="0">
                  <a:moveTo>
                    <a:pt x="14970" y="1"/>
                  </a:moveTo>
                  <a:cubicBezTo>
                    <a:pt x="12807" y="1443"/>
                    <a:pt x="10863" y="3167"/>
                    <a:pt x="9076" y="5063"/>
                  </a:cubicBezTo>
                  <a:cubicBezTo>
                    <a:pt x="8183" y="6004"/>
                    <a:pt x="7336" y="6991"/>
                    <a:pt x="6537" y="8010"/>
                  </a:cubicBezTo>
                  <a:cubicBezTo>
                    <a:pt x="5753" y="9045"/>
                    <a:pt x="5016" y="10126"/>
                    <a:pt x="4327" y="11223"/>
                  </a:cubicBezTo>
                  <a:cubicBezTo>
                    <a:pt x="3668" y="12336"/>
                    <a:pt x="3041" y="13496"/>
                    <a:pt x="2509" y="14672"/>
                  </a:cubicBezTo>
                  <a:cubicBezTo>
                    <a:pt x="1976" y="15863"/>
                    <a:pt x="1505" y="17086"/>
                    <a:pt x="1129" y="18324"/>
                  </a:cubicBezTo>
                  <a:cubicBezTo>
                    <a:pt x="753" y="19578"/>
                    <a:pt x="471" y="20847"/>
                    <a:pt x="283" y="22133"/>
                  </a:cubicBezTo>
                  <a:cubicBezTo>
                    <a:pt x="95" y="23418"/>
                    <a:pt x="1" y="24719"/>
                    <a:pt x="16" y="26020"/>
                  </a:cubicBezTo>
                  <a:lnTo>
                    <a:pt x="126" y="26020"/>
                  </a:lnTo>
                  <a:cubicBezTo>
                    <a:pt x="142" y="25691"/>
                    <a:pt x="173" y="25377"/>
                    <a:pt x="204" y="25048"/>
                  </a:cubicBezTo>
                  <a:cubicBezTo>
                    <a:pt x="236" y="24735"/>
                    <a:pt x="267" y="24421"/>
                    <a:pt x="314" y="24092"/>
                  </a:cubicBezTo>
                  <a:cubicBezTo>
                    <a:pt x="393" y="23449"/>
                    <a:pt x="487" y="22822"/>
                    <a:pt x="612" y="22195"/>
                  </a:cubicBezTo>
                  <a:cubicBezTo>
                    <a:pt x="863" y="20926"/>
                    <a:pt x="1176" y="19688"/>
                    <a:pt x="1584" y="18481"/>
                  </a:cubicBezTo>
                  <a:cubicBezTo>
                    <a:pt x="1991" y="17258"/>
                    <a:pt x="2462" y="16067"/>
                    <a:pt x="3010" y="14907"/>
                  </a:cubicBezTo>
                  <a:cubicBezTo>
                    <a:pt x="3543" y="13747"/>
                    <a:pt x="4154" y="12618"/>
                    <a:pt x="4813" y="11521"/>
                  </a:cubicBezTo>
                  <a:cubicBezTo>
                    <a:pt x="5487" y="10424"/>
                    <a:pt x="6208" y="9374"/>
                    <a:pt x="6976" y="8339"/>
                  </a:cubicBezTo>
                  <a:cubicBezTo>
                    <a:pt x="7728" y="7305"/>
                    <a:pt x="8559" y="6317"/>
                    <a:pt x="9405" y="5361"/>
                  </a:cubicBezTo>
                  <a:cubicBezTo>
                    <a:pt x="10267" y="4405"/>
                    <a:pt x="11145" y="3480"/>
                    <a:pt x="12086" y="2587"/>
                  </a:cubicBezTo>
                  <a:cubicBezTo>
                    <a:pt x="13010" y="1693"/>
                    <a:pt x="13982" y="847"/>
                    <a:pt x="15001" y="48"/>
                  </a:cubicBezTo>
                  <a:lnTo>
                    <a:pt x="14970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2261950" y="4377127"/>
              <a:ext cx="541975" cy="976925"/>
            </a:xfrm>
            <a:custGeom>
              <a:avLst/>
              <a:gdLst/>
              <a:ahLst/>
              <a:cxnLst/>
              <a:rect l="l" t="t" r="r" b="b"/>
              <a:pathLst>
                <a:path w="21679" h="39077" extrusionOk="0">
                  <a:moveTo>
                    <a:pt x="21615" y="1"/>
                  </a:moveTo>
                  <a:cubicBezTo>
                    <a:pt x="20894" y="1740"/>
                    <a:pt x="20158" y="3465"/>
                    <a:pt x="19374" y="5173"/>
                  </a:cubicBezTo>
                  <a:cubicBezTo>
                    <a:pt x="18606" y="6882"/>
                    <a:pt x="17807" y="8590"/>
                    <a:pt x="16976" y="10267"/>
                  </a:cubicBezTo>
                  <a:cubicBezTo>
                    <a:pt x="16145" y="11960"/>
                    <a:pt x="15283" y="13622"/>
                    <a:pt x="14358" y="15252"/>
                  </a:cubicBezTo>
                  <a:cubicBezTo>
                    <a:pt x="13433" y="16882"/>
                    <a:pt x="12462" y="18481"/>
                    <a:pt x="11333" y="19954"/>
                  </a:cubicBezTo>
                  <a:cubicBezTo>
                    <a:pt x="11051" y="20330"/>
                    <a:pt x="10753" y="20691"/>
                    <a:pt x="10455" y="21020"/>
                  </a:cubicBezTo>
                  <a:cubicBezTo>
                    <a:pt x="10299" y="21192"/>
                    <a:pt x="10142" y="21365"/>
                    <a:pt x="9985" y="21537"/>
                  </a:cubicBezTo>
                  <a:cubicBezTo>
                    <a:pt x="9891" y="21616"/>
                    <a:pt x="9813" y="21694"/>
                    <a:pt x="9734" y="21772"/>
                  </a:cubicBezTo>
                  <a:cubicBezTo>
                    <a:pt x="9640" y="21851"/>
                    <a:pt x="9562" y="21929"/>
                    <a:pt x="9468" y="22023"/>
                  </a:cubicBezTo>
                  <a:cubicBezTo>
                    <a:pt x="8794" y="22681"/>
                    <a:pt x="8151" y="23371"/>
                    <a:pt x="7524" y="24092"/>
                  </a:cubicBezTo>
                  <a:cubicBezTo>
                    <a:pt x="6286" y="25518"/>
                    <a:pt x="5126" y="27023"/>
                    <a:pt x="4092" y="28606"/>
                  </a:cubicBezTo>
                  <a:cubicBezTo>
                    <a:pt x="3057" y="30189"/>
                    <a:pt x="2148" y="31851"/>
                    <a:pt x="1411" y="33591"/>
                  </a:cubicBezTo>
                  <a:cubicBezTo>
                    <a:pt x="1051" y="34468"/>
                    <a:pt x="753" y="35362"/>
                    <a:pt x="502" y="36287"/>
                  </a:cubicBezTo>
                  <a:cubicBezTo>
                    <a:pt x="251" y="37196"/>
                    <a:pt x="79" y="38136"/>
                    <a:pt x="1" y="39077"/>
                  </a:cubicBezTo>
                  <a:lnTo>
                    <a:pt x="110" y="39077"/>
                  </a:lnTo>
                  <a:cubicBezTo>
                    <a:pt x="377" y="37227"/>
                    <a:pt x="957" y="35425"/>
                    <a:pt x="1725" y="33732"/>
                  </a:cubicBezTo>
                  <a:cubicBezTo>
                    <a:pt x="2493" y="32023"/>
                    <a:pt x="3449" y="30409"/>
                    <a:pt x="4499" y="28857"/>
                  </a:cubicBezTo>
                  <a:cubicBezTo>
                    <a:pt x="5549" y="27321"/>
                    <a:pt x="6694" y="25848"/>
                    <a:pt x="7947" y="24453"/>
                  </a:cubicBezTo>
                  <a:cubicBezTo>
                    <a:pt x="8559" y="23747"/>
                    <a:pt x="9201" y="23073"/>
                    <a:pt x="9860" y="22415"/>
                  </a:cubicBezTo>
                  <a:cubicBezTo>
                    <a:pt x="9954" y="22337"/>
                    <a:pt x="10032" y="22258"/>
                    <a:pt x="10111" y="22180"/>
                  </a:cubicBezTo>
                  <a:cubicBezTo>
                    <a:pt x="10205" y="22101"/>
                    <a:pt x="10283" y="22007"/>
                    <a:pt x="10377" y="21929"/>
                  </a:cubicBezTo>
                  <a:cubicBezTo>
                    <a:pt x="10549" y="21757"/>
                    <a:pt x="10706" y="21584"/>
                    <a:pt x="10863" y="21412"/>
                  </a:cubicBezTo>
                  <a:cubicBezTo>
                    <a:pt x="11192" y="21051"/>
                    <a:pt x="11490" y="20675"/>
                    <a:pt x="11788" y="20299"/>
                  </a:cubicBezTo>
                  <a:cubicBezTo>
                    <a:pt x="12932" y="18778"/>
                    <a:pt x="13904" y="17164"/>
                    <a:pt x="14829" y="15518"/>
                  </a:cubicBezTo>
                  <a:cubicBezTo>
                    <a:pt x="15738" y="13857"/>
                    <a:pt x="16584" y="12180"/>
                    <a:pt x="17383" y="10471"/>
                  </a:cubicBezTo>
                  <a:cubicBezTo>
                    <a:pt x="18982" y="7054"/>
                    <a:pt x="20409" y="3574"/>
                    <a:pt x="21678" y="32"/>
                  </a:cubicBezTo>
                  <a:lnTo>
                    <a:pt x="2161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3622875" y="3374550"/>
              <a:ext cx="410300" cy="1275900"/>
            </a:xfrm>
            <a:custGeom>
              <a:avLst/>
              <a:gdLst/>
              <a:ahLst/>
              <a:cxnLst/>
              <a:rect l="l" t="t" r="r" b="b"/>
              <a:pathLst>
                <a:path w="16412" h="51036" extrusionOk="0">
                  <a:moveTo>
                    <a:pt x="424" y="0"/>
                  </a:moveTo>
                  <a:cubicBezTo>
                    <a:pt x="189" y="1113"/>
                    <a:pt x="95" y="2257"/>
                    <a:pt x="48" y="3386"/>
                  </a:cubicBezTo>
                  <a:cubicBezTo>
                    <a:pt x="1" y="4514"/>
                    <a:pt x="1" y="5659"/>
                    <a:pt x="48" y="6787"/>
                  </a:cubicBezTo>
                  <a:cubicBezTo>
                    <a:pt x="142" y="9060"/>
                    <a:pt x="408" y="11317"/>
                    <a:pt x="769" y="13559"/>
                  </a:cubicBezTo>
                  <a:cubicBezTo>
                    <a:pt x="1521" y="18041"/>
                    <a:pt x="2744" y="22430"/>
                    <a:pt x="4248" y="26709"/>
                  </a:cubicBezTo>
                  <a:cubicBezTo>
                    <a:pt x="5753" y="30988"/>
                    <a:pt x="7556" y="35173"/>
                    <a:pt x="9593" y="39217"/>
                  </a:cubicBezTo>
                  <a:cubicBezTo>
                    <a:pt x="10612" y="41239"/>
                    <a:pt x="11678" y="43246"/>
                    <a:pt x="12791" y="45221"/>
                  </a:cubicBezTo>
                  <a:cubicBezTo>
                    <a:pt x="13919" y="47180"/>
                    <a:pt x="15079" y="49124"/>
                    <a:pt x="16302" y="51036"/>
                  </a:cubicBezTo>
                  <a:lnTo>
                    <a:pt x="16412" y="50973"/>
                  </a:lnTo>
                  <a:cubicBezTo>
                    <a:pt x="15267" y="49014"/>
                    <a:pt x="14154" y="47055"/>
                    <a:pt x="13104" y="45048"/>
                  </a:cubicBezTo>
                  <a:cubicBezTo>
                    <a:pt x="12023" y="43058"/>
                    <a:pt x="10988" y="41051"/>
                    <a:pt x="10016" y="39014"/>
                  </a:cubicBezTo>
                  <a:cubicBezTo>
                    <a:pt x="9045" y="36976"/>
                    <a:pt x="8104" y="34923"/>
                    <a:pt x="7226" y="32838"/>
                  </a:cubicBezTo>
                  <a:cubicBezTo>
                    <a:pt x="6349" y="30753"/>
                    <a:pt x="5534" y="28653"/>
                    <a:pt x="4781" y="26521"/>
                  </a:cubicBezTo>
                  <a:cubicBezTo>
                    <a:pt x="4029" y="24405"/>
                    <a:pt x="3339" y="22242"/>
                    <a:pt x="2744" y="20079"/>
                  </a:cubicBezTo>
                  <a:cubicBezTo>
                    <a:pt x="2132" y="17900"/>
                    <a:pt x="1631" y="15706"/>
                    <a:pt x="1207" y="13480"/>
                  </a:cubicBezTo>
                  <a:cubicBezTo>
                    <a:pt x="800" y="11270"/>
                    <a:pt x="486" y="9029"/>
                    <a:pt x="345" y="6772"/>
                  </a:cubicBezTo>
                  <a:cubicBezTo>
                    <a:pt x="267" y="5643"/>
                    <a:pt x="220" y="4514"/>
                    <a:pt x="236" y="3386"/>
                  </a:cubicBezTo>
                  <a:cubicBezTo>
                    <a:pt x="236" y="2822"/>
                    <a:pt x="251" y="2257"/>
                    <a:pt x="298" y="1709"/>
                  </a:cubicBezTo>
                  <a:cubicBezTo>
                    <a:pt x="330" y="1145"/>
                    <a:pt x="377" y="580"/>
                    <a:pt x="471" y="16"/>
                  </a:cubicBezTo>
                  <a:lnTo>
                    <a:pt x="42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1673375" y="2774600"/>
              <a:ext cx="85075" cy="217525"/>
            </a:xfrm>
            <a:custGeom>
              <a:avLst/>
              <a:gdLst/>
              <a:ahLst/>
              <a:cxnLst/>
              <a:rect l="l" t="t" r="r" b="b"/>
              <a:pathLst>
                <a:path w="3403" h="8701" extrusionOk="0">
                  <a:moveTo>
                    <a:pt x="2634" y="1"/>
                  </a:moveTo>
                  <a:lnTo>
                    <a:pt x="2524" y="17"/>
                  </a:lnTo>
                  <a:cubicBezTo>
                    <a:pt x="2524" y="455"/>
                    <a:pt x="2477" y="894"/>
                    <a:pt x="2352" y="1302"/>
                  </a:cubicBezTo>
                  <a:cubicBezTo>
                    <a:pt x="2227" y="1725"/>
                    <a:pt x="2038" y="2101"/>
                    <a:pt x="1756" y="2383"/>
                  </a:cubicBezTo>
                  <a:cubicBezTo>
                    <a:pt x="1694" y="2462"/>
                    <a:pt x="1615" y="2524"/>
                    <a:pt x="1537" y="2587"/>
                  </a:cubicBezTo>
                  <a:cubicBezTo>
                    <a:pt x="1490" y="2618"/>
                    <a:pt x="1474" y="2634"/>
                    <a:pt x="1411" y="2666"/>
                  </a:cubicBezTo>
                  <a:cubicBezTo>
                    <a:pt x="1349" y="2713"/>
                    <a:pt x="1317" y="2760"/>
                    <a:pt x="1270" y="2791"/>
                  </a:cubicBezTo>
                  <a:cubicBezTo>
                    <a:pt x="1082" y="2948"/>
                    <a:pt x="910" y="3120"/>
                    <a:pt x="769" y="3308"/>
                  </a:cubicBezTo>
                  <a:cubicBezTo>
                    <a:pt x="471" y="3684"/>
                    <a:pt x="236" y="4123"/>
                    <a:pt x="110" y="4609"/>
                  </a:cubicBezTo>
                  <a:cubicBezTo>
                    <a:pt x="1" y="5095"/>
                    <a:pt x="48" y="5628"/>
                    <a:pt x="236" y="6083"/>
                  </a:cubicBezTo>
                  <a:cubicBezTo>
                    <a:pt x="424" y="6553"/>
                    <a:pt x="706" y="6945"/>
                    <a:pt x="1051" y="7274"/>
                  </a:cubicBezTo>
                  <a:cubicBezTo>
                    <a:pt x="1725" y="7932"/>
                    <a:pt x="2540" y="8371"/>
                    <a:pt x="3371" y="8700"/>
                  </a:cubicBezTo>
                  <a:lnTo>
                    <a:pt x="3402" y="8653"/>
                  </a:lnTo>
                  <a:cubicBezTo>
                    <a:pt x="2665" y="8136"/>
                    <a:pt x="1929" y="7619"/>
                    <a:pt x="1380" y="6960"/>
                  </a:cubicBezTo>
                  <a:cubicBezTo>
                    <a:pt x="1098" y="6647"/>
                    <a:pt x="863" y="6286"/>
                    <a:pt x="737" y="5910"/>
                  </a:cubicBezTo>
                  <a:cubicBezTo>
                    <a:pt x="596" y="5518"/>
                    <a:pt x="581" y="5126"/>
                    <a:pt x="675" y="4735"/>
                  </a:cubicBezTo>
                  <a:cubicBezTo>
                    <a:pt x="753" y="4343"/>
                    <a:pt x="957" y="3982"/>
                    <a:pt x="1192" y="3653"/>
                  </a:cubicBezTo>
                  <a:cubicBezTo>
                    <a:pt x="1317" y="3481"/>
                    <a:pt x="1458" y="3324"/>
                    <a:pt x="1615" y="3183"/>
                  </a:cubicBezTo>
                  <a:cubicBezTo>
                    <a:pt x="1647" y="3151"/>
                    <a:pt x="1694" y="3104"/>
                    <a:pt x="1709" y="3089"/>
                  </a:cubicBezTo>
                  <a:cubicBezTo>
                    <a:pt x="1756" y="3057"/>
                    <a:pt x="1819" y="3010"/>
                    <a:pt x="1866" y="2963"/>
                  </a:cubicBezTo>
                  <a:cubicBezTo>
                    <a:pt x="1960" y="2885"/>
                    <a:pt x="2038" y="2791"/>
                    <a:pt x="2117" y="2697"/>
                  </a:cubicBezTo>
                  <a:cubicBezTo>
                    <a:pt x="2446" y="2321"/>
                    <a:pt x="2603" y="1850"/>
                    <a:pt x="2681" y="1380"/>
                  </a:cubicBezTo>
                  <a:cubicBezTo>
                    <a:pt x="2744" y="910"/>
                    <a:pt x="2744" y="455"/>
                    <a:pt x="26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1698450" y="2987775"/>
              <a:ext cx="228875" cy="326850"/>
            </a:xfrm>
            <a:custGeom>
              <a:avLst/>
              <a:gdLst/>
              <a:ahLst/>
              <a:cxnLst/>
              <a:rect l="l" t="t" r="r" b="b"/>
              <a:pathLst>
                <a:path w="9155" h="13074" extrusionOk="0">
                  <a:moveTo>
                    <a:pt x="2274" y="1"/>
                  </a:moveTo>
                  <a:cubicBezTo>
                    <a:pt x="2054" y="16"/>
                    <a:pt x="1835" y="63"/>
                    <a:pt x="1615" y="142"/>
                  </a:cubicBezTo>
                  <a:cubicBezTo>
                    <a:pt x="1176" y="283"/>
                    <a:pt x="785" y="596"/>
                    <a:pt x="534" y="988"/>
                  </a:cubicBezTo>
                  <a:cubicBezTo>
                    <a:pt x="283" y="1380"/>
                    <a:pt x="158" y="1819"/>
                    <a:pt x="79" y="2242"/>
                  </a:cubicBezTo>
                  <a:cubicBezTo>
                    <a:pt x="17" y="2665"/>
                    <a:pt x="1" y="3104"/>
                    <a:pt x="17" y="3527"/>
                  </a:cubicBezTo>
                  <a:lnTo>
                    <a:pt x="17" y="3543"/>
                  </a:lnTo>
                  <a:cubicBezTo>
                    <a:pt x="48" y="3716"/>
                    <a:pt x="79" y="3841"/>
                    <a:pt x="126" y="3982"/>
                  </a:cubicBezTo>
                  <a:cubicBezTo>
                    <a:pt x="173" y="4107"/>
                    <a:pt x="220" y="4248"/>
                    <a:pt x="283" y="4374"/>
                  </a:cubicBezTo>
                  <a:cubicBezTo>
                    <a:pt x="393" y="4640"/>
                    <a:pt x="534" y="4875"/>
                    <a:pt x="706" y="5111"/>
                  </a:cubicBezTo>
                  <a:cubicBezTo>
                    <a:pt x="1051" y="5565"/>
                    <a:pt x="1490" y="5941"/>
                    <a:pt x="1976" y="6223"/>
                  </a:cubicBezTo>
                  <a:cubicBezTo>
                    <a:pt x="2101" y="6286"/>
                    <a:pt x="2227" y="6349"/>
                    <a:pt x="2352" y="6412"/>
                  </a:cubicBezTo>
                  <a:cubicBezTo>
                    <a:pt x="2493" y="6459"/>
                    <a:pt x="2587" y="6506"/>
                    <a:pt x="2713" y="6553"/>
                  </a:cubicBezTo>
                  <a:cubicBezTo>
                    <a:pt x="2932" y="6662"/>
                    <a:pt x="3151" y="6788"/>
                    <a:pt x="3355" y="6929"/>
                  </a:cubicBezTo>
                  <a:cubicBezTo>
                    <a:pt x="3559" y="7070"/>
                    <a:pt x="3747" y="7227"/>
                    <a:pt x="3857" y="7399"/>
                  </a:cubicBezTo>
                  <a:cubicBezTo>
                    <a:pt x="3920" y="7477"/>
                    <a:pt x="3967" y="7571"/>
                    <a:pt x="3967" y="7650"/>
                  </a:cubicBezTo>
                  <a:cubicBezTo>
                    <a:pt x="3981" y="7722"/>
                    <a:pt x="3969" y="7793"/>
                    <a:pt x="3943" y="7865"/>
                  </a:cubicBezTo>
                  <a:lnTo>
                    <a:pt x="3943" y="7865"/>
                  </a:lnTo>
                  <a:cubicBezTo>
                    <a:pt x="3622" y="8233"/>
                    <a:pt x="3317" y="8616"/>
                    <a:pt x="3026" y="9013"/>
                  </a:cubicBezTo>
                  <a:cubicBezTo>
                    <a:pt x="2744" y="9405"/>
                    <a:pt x="2477" y="9829"/>
                    <a:pt x="2227" y="10252"/>
                  </a:cubicBezTo>
                  <a:cubicBezTo>
                    <a:pt x="1976" y="10691"/>
                    <a:pt x="1756" y="11129"/>
                    <a:pt x="1584" y="11600"/>
                  </a:cubicBezTo>
                  <a:cubicBezTo>
                    <a:pt x="1412" y="12070"/>
                    <a:pt x="1286" y="12572"/>
                    <a:pt x="1286" y="13073"/>
                  </a:cubicBezTo>
                  <a:lnTo>
                    <a:pt x="1396" y="13073"/>
                  </a:lnTo>
                  <a:cubicBezTo>
                    <a:pt x="1427" y="12838"/>
                    <a:pt x="1474" y="12603"/>
                    <a:pt x="1553" y="12368"/>
                  </a:cubicBezTo>
                  <a:cubicBezTo>
                    <a:pt x="1615" y="12133"/>
                    <a:pt x="1709" y="11913"/>
                    <a:pt x="1803" y="11694"/>
                  </a:cubicBezTo>
                  <a:cubicBezTo>
                    <a:pt x="2007" y="11255"/>
                    <a:pt x="2242" y="10832"/>
                    <a:pt x="2509" y="10440"/>
                  </a:cubicBezTo>
                  <a:cubicBezTo>
                    <a:pt x="2775" y="10032"/>
                    <a:pt x="3057" y="9640"/>
                    <a:pt x="3371" y="9264"/>
                  </a:cubicBezTo>
                  <a:cubicBezTo>
                    <a:pt x="3669" y="8888"/>
                    <a:pt x="3982" y="8512"/>
                    <a:pt x="4311" y="8167"/>
                  </a:cubicBezTo>
                  <a:lnTo>
                    <a:pt x="4327" y="8151"/>
                  </a:lnTo>
                  <a:lnTo>
                    <a:pt x="4343" y="8120"/>
                  </a:lnTo>
                  <a:cubicBezTo>
                    <a:pt x="4437" y="7963"/>
                    <a:pt x="4484" y="7775"/>
                    <a:pt x="4452" y="7603"/>
                  </a:cubicBezTo>
                  <a:cubicBezTo>
                    <a:pt x="4437" y="7415"/>
                    <a:pt x="4374" y="7258"/>
                    <a:pt x="4280" y="7117"/>
                  </a:cubicBezTo>
                  <a:cubicBezTo>
                    <a:pt x="4108" y="6850"/>
                    <a:pt x="3888" y="6662"/>
                    <a:pt x="3653" y="6506"/>
                  </a:cubicBezTo>
                  <a:cubicBezTo>
                    <a:pt x="3418" y="6333"/>
                    <a:pt x="3183" y="6208"/>
                    <a:pt x="2948" y="6082"/>
                  </a:cubicBezTo>
                  <a:cubicBezTo>
                    <a:pt x="2822" y="6020"/>
                    <a:pt x="2681" y="5957"/>
                    <a:pt x="2572" y="5910"/>
                  </a:cubicBezTo>
                  <a:cubicBezTo>
                    <a:pt x="2462" y="5863"/>
                    <a:pt x="2352" y="5800"/>
                    <a:pt x="2242" y="5738"/>
                  </a:cubicBezTo>
                  <a:cubicBezTo>
                    <a:pt x="1819" y="5487"/>
                    <a:pt x="1443" y="5173"/>
                    <a:pt x="1161" y="4766"/>
                  </a:cubicBezTo>
                  <a:cubicBezTo>
                    <a:pt x="1020" y="4578"/>
                    <a:pt x="894" y="4358"/>
                    <a:pt x="800" y="4139"/>
                  </a:cubicBezTo>
                  <a:cubicBezTo>
                    <a:pt x="753" y="4029"/>
                    <a:pt x="706" y="3919"/>
                    <a:pt x="659" y="3810"/>
                  </a:cubicBezTo>
                  <a:cubicBezTo>
                    <a:pt x="628" y="3700"/>
                    <a:pt x="597" y="3559"/>
                    <a:pt x="581" y="3465"/>
                  </a:cubicBezTo>
                  <a:lnTo>
                    <a:pt x="581" y="3496"/>
                  </a:lnTo>
                  <a:cubicBezTo>
                    <a:pt x="565" y="3104"/>
                    <a:pt x="565" y="2697"/>
                    <a:pt x="628" y="2321"/>
                  </a:cubicBezTo>
                  <a:cubicBezTo>
                    <a:pt x="691" y="1944"/>
                    <a:pt x="800" y="1584"/>
                    <a:pt x="988" y="1270"/>
                  </a:cubicBezTo>
                  <a:cubicBezTo>
                    <a:pt x="1176" y="973"/>
                    <a:pt x="1443" y="737"/>
                    <a:pt x="1788" y="612"/>
                  </a:cubicBezTo>
                  <a:cubicBezTo>
                    <a:pt x="1945" y="549"/>
                    <a:pt x="2133" y="502"/>
                    <a:pt x="2305" y="487"/>
                  </a:cubicBezTo>
                  <a:lnTo>
                    <a:pt x="2587" y="487"/>
                  </a:lnTo>
                  <a:cubicBezTo>
                    <a:pt x="2644" y="487"/>
                    <a:pt x="2701" y="492"/>
                    <a:pt x="2755" y="500"/>
                  </a:cubicBezTo>
                  <a:lnTo>
                    <a:pt x="2755" y="500"/>
                  </a:lnTo>
                  <a:cubicBezTo>
                    <a:pt x="2792" y="548"/>
                    <a:pt x="2833" y="585"/>
                    <a:pt x="2869" y="612"/>
                  </a:cubicBezTo>
                  <a:cubicBezTo>
                    <a:pt x="2932" y="675"/>
                    <a:pt x="2995" y="722"/>
                    <a:pt x="3073" y="769"/>
                  </a:cubicBezTo>
                  <a:cubicBezTo>
                    <a:pt x="3198" y="847"/>
                    <a:pt x="3340" y="894"/>
                    <a:pt x="3481" y="941"/>
                  </a:cubicBezTo>
                  <a:cubicBezTo>
                    <a:pt x="3747" y="1035"/>
                    <a:pt x="4014" y="1098"/>
                    <a:pt x="4280" y="1161"/>
                  </a:cubicBezTo>
                  <a:cubicBezTo>
                    <a:pt x="4829" y="1270"/>
                    <a:pt x="5362" y="1333"/>
                    <a:pt x="5910" y="1380"/>
                  </a:cubicBezTo>
                  <a:cubicBezTo>
                    <a:pt x="6443" y="1427"/>
                    <a:pt x="6992" y="1458"/>
                    <a:pt x="7525" y="1474"/>
                  </a:cubicBezTo>
                  <a:cubicBezTo>
                    <a:pt x="8073" y="1505"/>
                    <a:pt x="8606" y="1505"/>
                    <a:pt x="9155" y="1505"/>
                  </a:cubicBezTo>
                  <a:lnTo>
                    <a:pt x="9155" y="1443"/>
                  </a:lnTo>
                  <a:cubicBezTo>
                    <a:pt x="8888" y="1411"/>
                    <a:pt x="8622" y="1396"/>
                    <a:pt x="8355" y="1364"/>
                  </a:cubicBezTo>
                  <a:cubicBezTo>
                    <a:pt x="8089" y="1333"/>
                    <a:pt x="7807" y="1317"/>
                    <a:pt x="7540" y="1286"/>
                  </a:cubicBezTo>
                  <a:cubicBezTo>
                    <a:pt x="7007" y="1223"/>
                    <a:pt x="6474" y="1145"/>
                    <a:pt x="5941" y="1067"/>
                  </a:cubicBezTo>
                  <a:cubicBezTo>
                    <a:pt x="5424" y="988"/>
                    <a:pt x="4891" y="894"/>
                    <a:pt x="4374" y="769"/>
                  </a:cubicBezTo>
                  <a:cubicBezTo>
                    <a:pt x="4123" y="706"/>
                    <a:pt x="3872" y="628"/>
                    <a:pt x="3622" y="534"/>
                  </a:cubicBezTo>
                  <a:cubicBezTo>
                    <a:pt x="3512" y="487"/>
                    <a:pt x="3402" y="440"/>
                    <a:pt x="3308" y="377"/>
                  </a:cubicBezTo>
                  <a:cubicBezTo>
                    <a:pt x="3214" y="314"/>
                    <a:pt x="3136" y="236"/>
                    <a:pt x="3120" y="204"/>
                  </a:cubicBezTo>
                  <a:lnTo>
                    <a:pt x="3104" y="95"/>
                  </a:lnTo>
                  <a:lnTo>
                    <a:pt x="2963" y="63"/>
                  </a:lnTo>
                  <a:cubicBezTo>
                    <a:pt x="2838" y="32"/>
                    <a:pt x="2728" y="16"/>
                    <a:pt x="261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1717650" y="3130800"/>
              <a:ext cx="1127800" cy="416975"/>
            </a:xfrm>
            <a:custGeom>
              <a:avLst/>
              <a:gdLst/>
              <a:ahLst/>
              <a:cxnLst/>
              <a:rect l="l" t="t" r="r" b="b"/>
              <a:pathLst>
                <a:path w="45112" h="16679" extrusionOk="0">
                  <a:moveTo>
                    <a:pt x="44861" y="1"/>
                  </a:moveTo>
                  <a:cubicBezTo>
                    <a:pt x="44547" y="4217"/>
                    <a:pt x="42134" y="7885"/>
                    <a:pt x="37854" y="10628"/>
                  </a:cubicBezTo>
                  <a:cubicBezTo>
                    <a:pt x="33152" y="13638"/>
                    <a:pt x="26334" y="15534"/>
                    <a:pt x="17619" y="16255"/>
                  </a:cubicBezTo>
                  <a:cubicBezTo>
                    <a:pt x="16357" y="16359"/>
                    <a:pt x="15157" y="16410"/>
                    <a:pt x="14019" y="16410"/>
                  </a:cubicBezTo>
                  <a:cubicBezTo>
                    <a:pt x="8613" y="16410"/>
                    <a:pt x="4642" y="15248"/>
                    <a:pt x="2415" y="12995"/>
                  </a:cubicBezTo>
                  <a:cubicBezTo>
                    <a:pt x="283" y="10832"/>
                    <a:pt x="503" y="8371"/>
                    <a:pt x="503" y="8340"/>
                  </a:cubicBezTo>
                  <a:lnTo>
                    <a:pt x="236" y="8324"/>
                  </a:lnTo>
                  <a:lnTo>
                    <a:pt x="236" y="8324"/>
                  </a:lnTo>
                  <a:cubicBezTo>
                    <a:pt x="236" y="8418"/>
                    <a:pt x="1" y="10910"/>
                    <a:pt x="2227" y="13183"/>
                  </a:cubicBezTo>
                  <a:cubicBezTo>
                    <a:pt x="4515" y="15503"/>
                    <a:pt x="8434" y="16678"/>
                    <a:pt x="13904" y="16678"/>
                  </a:cubicBezTo>
                  <a:cubicBezTo>
                    <a:pt x="15080" y="16678"/>
                    <a:pt x="16334" y="16631"/>
                    <a:pt x="17650" y="16522"/>
                  </a:cubicBezTo>
                  <a:cubicBezTo>
                    <a:pt x="26397" y="15801"/>
                    <a:pt x="33246" y="13888"/>
                    <a:pt x="37996" y="10847"/>
                  </a:cubicBezTo>
                  <a:cubicBezTo>
                    <a:pt x="42337" y="8057"/>
                    <a:pt x="44814" y="4311"/>
                    <a:pt x="45112" y="17"/>
                  </a:cubicBezTo>
                  <a:lnTo>
                    <a:pt x="4486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 rot="-839590">
              <a:off x="1608637" y="2217158"/>
              <a:ext cx="286843" cy="444389"/>
            </a:xfrm>
            <a:custGeom>
              <a:avLst/>
              <a:gdLst/>
              <a:ahLst/>
              <a:cxnLst/>
              <a:rect l="l" t="t" r="r" b="b"/>
              <a:pathLst>
                <a:path w="11474" h="17776" extrusionOk="0">
                  <a:moveTo>
                    <a:pt x="11254" y="1"/>
                  </a:moveTo>
                  <a:cubicBezTo>
                    <a:pt x="8966" y="3731"/>
                    <a:pt x="6427" y="6693"/>
                    <a:pt x="4389" y="9060"/>
                  </a:cubicBezTo>
                  <a:cubicBezTo>
                    <a:pt x="3057" y="10612"/>
                    <a:pt x="2007" y="11835"/>
                    <a:pt x="1442" y="12806"/>
                  </a:cubicBezTo>
                  <a:cubicBezTo>
                    <a:pt x="0" y="15267"/>
                    <a:pt x="3041" y="17744"/>
                    <a:pt x="3072" y="17775"/>
                  </a:cubicBezTo>
                  <a:lnTo>
                    <a:pt x="3245" y="17571"/>
                  </a:lnTo>
                  <a:cubicBezTo>
                    <a:pt x="3213" y="17540"/>
                    <a:pt x="345" y="15205"/>
                    <a:pt x="1677" y="12932"/>
                  </a:cubicBezTo>
                  <a:cubicBezTo>
                    <a:pt x="2226" y="11991"/>
                    <a:pt x="3260" y="10769"/>
                    <a:pt x="4593" y="9233"/>
                  </a:cubicBezTo>
                  <a:cubicBezTo>
                    <a:pt x="6630" y="6850"/>
                    <a:pt x="9185" y="3888"/>
                    <a:pt x="11474" y="126"/>
                  </a:cubicBezTo>
                  <a:lnTo>
                    <a:pt x="1125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 rot="715001">
              <a:off x="1975482" y="1489284"/>
              <a:ext cx="484775" cy="594106"/>
            </a:xfrm>
            <a:custGeom>
              <a:avLst/>
              <a:gdLst/>
              <a:ahLst/>
              <a:cxnLst/>
              <a:rect l="l" t="t" r="r" b="b"/>
              <a:pathLst>
                <a:path w="19390" h="23763" extrusionOk="0">
                  <a:moveTo>
                    <a:pt x="19295" y="0"/>
                  </a:moveTo>
                  <a:cubicBezTo>
                    <a:pt x="11427" y="2586"/>
                    <a:pt x="6599" y="8903"/>
                    <a:pt x="3934" y="13731"/>
                  </a:cubicBezTo>
                  <a:cubicBezTo>
                    <a:pt x="1050" y="18966"/>
                    <a:pt x="0" y="23653"/>
                    <a:pt x="0" y="23700"/>
                  </a:cubicBezTo>
                  <a:lnTo>
                    <a:pt x="251" y="23762"/>
                  </a:lnTo>
                  <a:cubicBezTo>
                    <a:pt x="298" y="23574"/>
                    <a:pt x="4452" y="5157"/>
                    <a:pt x="19389" y="251"/>
                  </a:cubicBezTo>
                  <a:lnTo>
                    <a:pt x="1929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2568000" y="3447425"/>
              <a:ext cx="240625" cy="704600"/>
            </a:xfrm>
            <a:custGeom>
              <a:avLst/>
              <a:gdLst/>
              <a:ahLst/>
              <a:cxnLst/>
              <a:rect l="l" t="t" r="r" b="b"/>
              <a:pathLst>
                <a:path w="9625" h="28184" extrusionOk="0">
                  <a:moveTo>
                    <a:pt x="220" y="1"/>
                  </a:moveTo>
                  <a:lnTo>
                    <a:pt x="0" y="142"/>
                  </a:lnTo>
                  <a:cubicBezTo>
                    <a:pt x="94" y="283"/>
                    <a:pt x="9358" y="15017"/>
                    <a:pt x="9311" y="28183"/>
                  </a:cubicBezTo>
                  <a:lnTo>
                    <a:pt x="9562" y="28183"/>
                  </a:lnTo>
                  <a:cubicBezTo>
                    <a:pt x="9624" y="14954"/>
                    <a:pt x="314" y="142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4" name="Google Shape;374;p39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 rot="-4516157">
            <a:off x="-35621" y="585476"/>
            <a:ext cx="2506140" cy="2506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9"/>
          <p:cNvPicPr preferRelativeResize="0"/>
          <p:nvPr/>
        </p:nvPicPr>
        <p:blipFill rotWithShape="1">
          <a:blip r:embed="rId4">
            <a:alphaModFix amt="75000"/>
          </a:blip>
          <a:srcRect/>
          <a:stretch/>
        </p:blipFill>
        <p:spPr>
          <a:xfrm rot="-487108">
            <a:off x="770444" y="3472066"/>
            <a:ext cx="413344" cy="41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9"/>
          <p:cNvPicPr preferRelativeResize="0"/>
          <p:nvPr/>
        </p:nvPicPr>
        <p:blipFill rotWithShape="1">
          <a:blip r:embed="rId5">
            <a:alphaModFix amt="84000"/>
          </a:blip>
          <a:srcRect/>
          <a:stretch/>
        </p:blipFill>
        <p:spPr>
          <a:xfrm rot="-487123">
            <a:off x="132463" y="2304486"/>
            <a:ext cx="1283301" cy="1283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9"/>
          <p:cNvPicPr preferRelativeResize="0"/>
          <p:nvPr/>
        </p:nvPicPr>
        <p:blipFill rotWithShape="1">
          <a:blip r:embed="rId6">
            <a:alphaModFix amt="60000"/>
          </a:blip>
          <a:srcRect/>
          <a:stretch/>
        </p:blipFill>
        <p:spPr>
          <a:xfrm rot="-487117">
            <a:off x="3152180" y="1675731"/>
            <a:ext cx="223202" cy="22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41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 rot="-487120">
            <a:off x="2396258" y="1783211"/>
            <a:ext cx="1024907" cy="1024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1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 rot="-487120">
            <a:off x="5722820" y="1783211"/>
            <a:ext cx="1024907" cy="1024881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LA PNL</a:t>
            </a:r>
            <a:endParaRPr dirty="0"/>
          </a:p>
        </p:txBody>
      </p:sp>
      <p:sp>
        <p:nvSpPr>
          <p:cNvPr id="391" name="Google Shape;391;p41"/>
          <p:cNvSpPr txBox="1">
            <a:spLocks noGrp="1"/>
          </p:cNvSpPr>
          <p:nvPr>
            <p:ph type="title" idx="2"/>
          </p:nvPr>
        </p:nvSpPr>
        <p:spPr>
          <a:xfrm>
            <a:off x="212650" y="2938900"/>
            <a:ext cx="4976037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C’est quoi ?</a:t>
            </a:r>
            <a:endParaRPr dirty="0"/>
          </a:p>
        </p:txBody>
      </p:sp>
      <p:sp>
        <p:nvSpPr>
          <p:cNvPr id="392" name="Google Shape;392;p41"/>
          <p:cNvSpPr txBox="1">
            <a:spLocks noGrp="1"/>
          </p:cNvSpPr>
          <p:nvPr>
            <p:ph type="title" idx="3"/>
          </p:nvPr>
        </p:nvSpPr>
        <p:spPr>
          <a:xfrm>
            <a:off x="4863974" y="2938900"/>
            <a:ext cx="27426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Neuro ?</a:t>
            </a:r>
            <a:endParaRPr dirty="0"/>
          </a:p>
        </p:txBody>
      </p:sp>
      <p:sp>
        <p:nvSpPr>
          <p:cNvPr id="393" name="Google Shape;393;p41"/>
          <p:cNvSpPr txBox="1">
            <a:spLocks noGrp="1"/>
          </p:cNvSpPr>
          <p:nvPr>
            <p:ph type="subTitle" idx="1"/>
          </p:nvPr>
        </p:nvSpPr>
        <p:spPr>
          <a:xfrm>
            <a:off x="4863975" y="3385375"/>
            <a:ext cx="2742600" cy="9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renvoie à la pensée, en tant que système neurologique qui gère nos émotions et notre comportement.</a:t>
            </a:r>
            <a:endParaRPr dirty="0"/>
          </a:p>
        </p:txBody>
      </p:sp>
      <p:sp>
        <p:nvSpPr>
          <p:cNvPr id="394" name="Google Shape;394;p41"/>
          <p:cNvSpPr txBox="1">
            <a:spLocks noGrp="1"/>
          </p:cNvSpPr>
          <p:nvPr>
            <p:ph type="subTitle" idx="4"/>
          </p:nvPr>
        </p:nvSpPr>
        <p:spPr>
          <a:xfrm>
            <a:off x="1537425" y="3385375"/>
            <a:ext cx="2742600" cy="9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b="1" dirty="0" smtClean="0"/>
              <a:t>C’est </a:t>
            </a:r>
            <a:r>
              <a:rPr lang="fr-FR" dirty="0" smtClean="0"/>
              <a:t>une </a:t>
            </a:r>
            <a:r>
              <a:rPr lang="fr-FR" dirty="0"/>
              <a:t>thérapie brève qui regroupe un ensemble de techniques de communication et de transformation de soi.</a:t>
            </a:r>
            <a:endParaRPr dirty="0"/>
          </a:p>
        </p:txBody>
      </p:sp>
      <p:grpSp>
        <p:nvGrpSpPr>
          <p:cNvPr id="395" name="Google Shape;395;p41"/>
          <p:cNvGrpSpPr/>
          <p:nvPr/>
        </p:nvGrpSpPr>
        <p:grpSpPr>
          <a:xfrm>
            <a:off x="2672414" y="2103408"/>
            <a:ext cx="472606" cy="470937"/>
            <a:chOff x="6203579" y="3348981"/>
            <a:chExt cx="351615" cy="350373"/>
          </a:xfrm>
        </p:grpSpPr>
        <p:sp>
          <p:nvSpPr>
            <p:cNvPr id="396" name="Google Shape;396;p41"/>
            <p:cNvSpPr/>
            <p:nvPr/>
          </p:nvSpPr>
          <p:spPr>
            <a:xfrm>
              <a:off x="6377667" y="3404249"/>
              <a:ext cx="93686" cy="58072"/>
            </a:xfrm>
            <a:custGeom>
              <a:avLst/>
              <a:gdLst/>
              <a:ahLst/>
              <a:cxnLst/>
              <a:rect l="l" t="t" r="r" b="b"/>
              <a:pathLst>
                <a:path w="2941" h="1823" extrusionOk="0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DCB69"/>
                </a:solidFill>
              </a:endParaRPr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6260090" y="3449611"/>
              <a:ext cx="76643" cy="44947"/>
            </a:xfrm>
            <a:custGeom>
              <a:avLst/>
              <a:gdLst/>
              <a:ahLst/>
              <a:cxnLst/>
              <a:rect l="l" t="t" r="r" b="b"/>
              <a:pathLst>
                <a:path w="2406" h="1411" extrusionOk="0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DCB69"/>
                </a:solidFill>
              </a:endParaRPr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6415574" y="3498349"/>
              <a:ext cx="49343" cy="21598"/>
            </a:xfrm>
            <a:custGeom>
              <a:avLst/>
              <a:gdLst/>
              <a:ahLst/>
              <a:cxnLst/>
              <a:rect l="l" t="t" r="r" b="b"/>
              <a:pathLst>
                <a:path w="1549" h="678" extrusionOk="0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DCB69"/>
                </a:solidFill>
              </a:endParaRPr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6344283" y="3473247"/>
              <a:ext cx="41380" cy="32301"/>
            </a:xfrm>
            <a:custGeom>
              <a:avLst/>
              <a:gdLst/>
              <a:ahLst/>
              <a:cxnLst/>
              <a:rect l="l" t="t" r="r" b="b"/>
              <a:pathLst>
                <a:path w="1299" h="1014" extrusionOk="0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DCB69"/>
                </a:solidFill>
              </a:endParaRPr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6203579" y="3348981"/>
              <a:ext cx="351615" cy="350373"/>
            </a:xfrm>
            <a:custGeom>
              <a:avLst/>
              <a:gdLst/>
              <a:ahLst/>
              <a:cxnLst/>
              <a:rect l="l" t="t" r="r" b="b"/>
              <a:pathLst>
                <a:path w="11038" h="10999" extrusionOk="0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DCB69"/>
                </a:solidFill>
              </a:endParaRPr>
            </a:p>
          </p:txBody>
        </p:sp>
      </p:grpSp>
      <p:grpSp>
        <p:nvGrpSpPr>
          <p:cNvPr id="401" name="Google Shape;401;p41"/>
          <p:cNvGrpSpPr/>
          <p:nvPr/>
        </p:nvGrpSpPr>
        <p:grpSpPr>
          <a:xfrm>
            <a:off x="6021408" y="2099980"/>
            <a:ext cx="427735" cy="477787"/>
            <a:chOff x="6219124" y="2902788"/>
            <a:chExt cx="318231" cy="355470"/>
          </a:xfrm>
        </p:grpSpPr>
        <p:sp>
          <p:nvSpPr>
            <p:cNvPr id="402" name="Google Shape;402;p41"/>
            <p:cNvSpPr/>
            <p:nvPr/>
          </p:nvSpPr>
          <p:spPr>
            <a:xfrm>
              <a:off x="6219124" y="2990994"/>
              <a:ext cx="140353" cy="267263"/>
            </a:xfrm>
            <a:custGeom>
              <a:avLst/>
              <a:gdLst/>
              <a:ahLst/>
              <a:cxnLst/>
              <a:rect l="l" t="t" r="r" b="b"/>
              <a:pathLst>
                <a:path w="4406" h="8390" extrusionOk="0">
                  <a:moveTo>
                    <a:pt x="1303" y="0"/>
                  </a:moveTo>
                  <a:cubicBezTo>
                    <a:pt x="1243" y="0"/>
                    <a:pt x="1178" y="40"/>
                    <a:pt x="1143" y="91"/>
                  </a:cubicBezTo>
                  <a:cubicBezTo>
                    <a:pt x="858" y="686"/>
                    <a:pt x="715" y="1329"/>
                    <a:pt x="715" y="1984"/>
                  </a:cubicBezTo>
                  <a:cubicBezTo>
                    <a:pt x="715" y="2222"/>
                    <a:pt x="774" y="2627"/>
                    <a:pt x="786" y="2758"/>
                  </a:cubicBezTo>
                  <a:lnTo>
                    <a:pt x="191" y="3806"/>
                  </a:lnTo>
                  <a:cubicBezTo>
                    <a:pt x="0" y="4127"/>
                    <a:pt x="143" y="4544"/>
                    <a:pt x="500" y="4699"/>
                  </a:cubicBezTo>
                  <a:lnTo>
                    <a:pt x="1143" y="4961"/>
                  </a:lnTo>
                  <a:lnTo>
                    <a:pt x="1143" y="6104"/>
                  </a:lnTo>
                  <a:cubicBezTo>
                    <a:pt x="1143" y="6628"/>
                    <a:pt x="1572" y="7056"/>
                    <a:pt x="2096" y="7056"/>
                  </a:cubicBezTo>
                  <a:lnTo>
                    <a:pt x="2965" y="7056"/>
                  </a:lnTo>
                  <a:lnTo>
                    <a:pt x="2965" y="8223"/>
                  </a:lnTo>
                  <a:cubicBezTo>
                    <a:pt x="2965" y="8306"/>
                    <a:pt x="3036" y="8390"/>
                    <a:pt x="3120" y="8390"/>
                  </a:cubicBezTo>
                  <a:cubicBezTo>
                    <a:pt x="3215" y="8390"/>
                    <a:pt x="3286" y="8306"/>
                    <a:pt x="3286" y="8223"/>
                  </a:cubicBezTo>
                  <a:lnTo>
                    <a:pt x="3286" y="7044"/>
                  </a:lnTo>
                  <a:cubicBezTo>
                    <a:pt x="3525" y="7032"/>
                    <a:pt x="4001" y="6937"/>
                    <a:pt x="4334" y="6663"/>
                  </a:cubicBezTo>
                  <a:cubicBezTo>
                    <a:pt x="4406" y="6604"/>
                    <a:pt x="4406" y="6497"/>
                    <a:pt x="4346" y="6437"/>
                  </a:cubicBezTo>
                  <a:cubicBezTo>
                    <a:pt x="4320" y="6398"/>
                    <a:pt x="4279" y="6380"/>
                    <a:pt x="4234" y="6380"/>
                  </a:cubicBezTo>
                  <a:cubicBezTo>
                    <a:pt x="4197" y="6380"/>
                    <a:pt x="4157" y="6392"/>
                    <a:pt x="4120" y="6413"/>
                  </a:cubicBezTo>
                  <a:cubicBezTo>
                    <a:pt x="3763" y="6735"/>
                    <a:pt x="3144" y="6735"/>
                    <a:pt x="3132" y="6735"/>
                  </a:cubicBezTo>
                  <a:lnTo>
                    <a:pt x="2096" y="6735"/>
                  </a:lnTo>
                  <a:cubicBezTo>
                    <a:pt x="1762" y="6735"/>
                    <a:pt x="1477" y="6449"/>
                    <a:pt x="1477" y="6104"/>
                  </a:cubicBezTo>
                  <a:lnTo>
                    <a:pt x="1477" y="4854"/>
                  </a:lnTo>
                  <a:cubicBezTo>
                    <a:pt x="1477" y="4782"/>
                    <a:pt x="1429" y="4723"/>
                    <a:pt x="1370" y="4711"/>
                  </a:cubicBezTo>
                  <a:lnTo>
                    <a:pt x="619" y="4389"/>
                  </a:lnTo>
                  <a:cubicBezTo>
                    <a:pt x="465" y="4318"/>
                    <a:pt x="381" y="4127"/>
                    <a:pt x="477" y="3961"/>
                  </a:cubicBezTo>
                  <a:cubicBezTo>
                    <a:pt x="1120" y="2818"/>
                    <a:pt x="1131" y="2865"/>
                    <a:pt x="1120" y="2770"/>
                  </a:cubicBezTo>
                  <a:cubicBezTo>
                    <a:pt x="1120" y="2770"/>
                    <a:pt x="1036" y="2246"/>
                    <a:pt x="1036" y="1984"/>
                  </a:cubicBezTo>
                  <a:cubicBezTo>
                    <a:pt x="1036" y="1377"/>
                    <a:pt x="1179" y="782"/>
                    <a:pt x="1441" y="246"/>
                  </a:cubicBezTo>
                  <a:cubicBezTo>
                    <a:pt x="1489" y="163"/>
                    <a:pt x="1441" y="67"/>
                    <a:pt x="1370" y="20"/>
                  </a:cubicBezTo>
                  <a:cubicBezTo>
                    <a:pt x="1350" y="6"/>
                    <a:pt x="1327" y="0"/>
                    <a:pt x="1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6268054" y="2902788"/>
              <a:ext cx="269302" cy="354705"/>
            </a:xfrm>
            <a:custGeom>
              <a:avLst/>
              <a:gdLst/>
              <a:ahLst/>
              <a:cxnLst/>
              <a:rect l="l" t="t" r="r" b="b"/>
              <a:pathLst>
                <a:path w="8454" h="11135" extrusionOk="0">
                  <a:moveTo>
                    <a:pt x="8246" y="1"/>
                  </a:moveTo>
                  <a:cubicBezTo>
                    <a:pt x="8218" y="1"/>
                    <a:pt x="8187" y="9"/>
                    <a:pt x="8156" y="26"/>
                  </a:cubicBezTo>
                  <a:lnTo>
                    <a:pt x="5930" y="1098"/>
                  </a:lnTo>
                  <a:cubicBezTo>
                    <a:pt x="5192" y="610"/>
                    <a:pt x="4366" y="377"/>
                    <a:pt x="3549" y="377"/>
                  </a:cubicBezTo>
                  <a:cubicBezTo>
                    <a:pt x="2216" y="377"/>
                    <a:pt x="909" y="997"/>
                    <a:pt x="60" y="2134"/>
                  </a:cubicBezTo>
                  <a:cubicBezTo>
                    <a:pt x="0" y="2205"/>
                    <a:pt x="12" y="2312"/>
                    <a:pt x="84" y="2360"/>
                  </a:cubicBezTo>
                  <a:cubicBezTo>
                    <a:pt x="113" y="2385"/>
                    <a:pt x="149" y="2397"/>
                    <a:pt x="185" y="2397"/>
                  </a:cubicBezTo>
                  <a:cubicBezTo>
                    <a:pt x="234" y="2397"/>
                    <a:pt x="282" y="2373"/>
                    <a:pt x="310" y="2324"/>
                  </a:cubicBezTo>
                  <a:cubicBezTo>
                    <a:pt x="1125" y="1233"/>
                    <a:pt x="2334" y="704"/>
                    <a:pt x="3540" y="704"/>
                  </a:cubicBezTo>
                  <a:cubicBezTo>
                    <a:pt x="4255" y="704"/>
                    <a:pt x="4967" y="890"/>
                    <a:pt x="5596" y="1253"/>
                  </a:cubicBezTo>
                  <a:lnTo>
                    <a:pt x="5596" y="1277"/>
                  </a:lnTo>
                  <a:cubicBezTo>
                    <a:pt x="5513" y="1336"/>
                    <a:pt x="5513" y="1396"/>
                    <a:pt x="5513" y="1396"/>
                  </a:cubicBezTo>
                  <a:cubicBezTo>
                    <a:pt x="5513" y="1396"/>
                    <a:pt x="5501" y="1479"/>
                    <a:pt x="5596" y="1538"/>
                  </a:cubicBezTo>
                  <a:lnTo>
                    <a:pt x="6370" y="2050"/>
                  </a:lnTo>
                  <a:lnTo>
                    <a:pt x="4989" y="3253"/>
                  </a:lnTo>
                  <a:cubicBezTo>
                    <a:pt x="4906" y="3324"/>
                    <a:pt x="4906" y="3455"/>
                    <a:pt x="5025" y="3515"/>
                  </a:cubicBezTo>
                  <a:cubicBezTo>
                    <a:pt x="5046" y="3524"/>
                    <a:pt x="5059" y="3531"/>
                    <a:pt x="5082" y="3531"/>
                  </a:cubicBezTo>
                  <a:cubicBezTo>
                    <a:pt x="5175" y="3531"/>
                    <a:pt x="5438" y="3414"/>
                    <a:pt x="7120" y="2860"/>
                  </a:cubicBezTo>
                  <a:lnTo>
                    <a:pt x="7120" y="2860"/>
                  </a:lnTo>
                  <a:cubicBezTo>
                    <a:pt x="7989" y="4515"/>
                    <a:pt x="7632" y="6611"/>
                    <a:pt x="6108" y="7849"/>
                  </a:cubicBezTo>
                  <a:cubicBezTo>
                    <a:pt x="5775" y="8135"/>
                    <a:pt x="5584" y="8551"/>
                    <a:pt x="5584" y="8992"/>
                  </a:cubicBezTo>
                  <a:lnTo>
                    <a:pt x="5584" y="10980"/>
                  </a:lnTo>
                  <a:cubicBezTo>
                    <a:pt x="5584" y="11063"/>
                    <a:pt x="5656" y="11135"/>
                    <a:pt x="5739" y="11135"/>
                  </a:cubicBezTo>
                  <a:cubicBezTo>
                    <a:pt x="5834" y="11135"/>
                    <a:pt x="5906" y="11063"/>
                    <a:pt x="5906" y="10980"/>
                  </a:cubicBezTo>
                  <a:lnTo>
                    <a:pt x="5906" y="8992"/>
                  </a:lnTo>
                  <a:cubicBezTo>
                    <a:pt x="5906" y="8635"/>
                    <a:pt x="6049" y="8313"/>
                    <a:pt x="6322" y="8099"/>
                  </a:cubicBezTo>
                  <a:cubicBezTo>
                    <a:pt x="7870" y="6825"/>
                    <a:pt x="8394" y="4634"/>
                    <a:pt x="7442" y="2765"/>
                  </a:cubicBezTo>
                  <a:lnTo>
                    <a:pt x="8347" y="2467"/>
                  </a:lnTo>
                  <a:cubicBezTo>
                    <a:pt x="8406" y="2443"/>
                    <a:pt x="8454" y="2384"/>
                    <a:pt x="8454" y="2324"/>
                  </a:cubicBezTo>
                  <a:cubicBezTo>
                    <a:pt x="8454" y="2265"/>
                    <a:pt x="8418" y="2205"/>
                    <a:pt x="8382" y="2181"/>
                  </a:cubicBezTo>
                  <a:lnTo>
                    <a:pt x="8085" y="1955"/>
                  </a:lnTo>
                  <a:cubicBezTo>
                    <a:pt x="8050" y="1930"/>
                    <a:pt x="8013" y="1918"/>
                    <a:pt x="7979" y="1918"/>
                  </a:cubicBezTo>
                  <a:cubicBezTo>
                    <a:pt x="7930" y="1918"/>
                    <a:pt x="7886" y="1942"/>
                    <a:pt x="7858" y="1991"/>
                  </a:cubicBezTo>
                  <a:cubicBezTo>
                    <a:pt x="7799" y="2062"/>
                    <a:pt x="7811" y="2170"/>
                    <a:pt x="7882" y="2205"/>
                  </a:cubicBezTo>
                  <a:lnTo>
                    <a:pt x="7930" y="2241"/>
                  </a:lnTo>
                  <a:lnTo>
                    <a:pt x="7144" y="2503"/>
                  </a:lnTo>
                  <a:lnTo>
                    <a:pt x="5822" y="2955"/>
                  </a:lnTo>
                  <a:lnTo>
                    <a:pt x="5822" y="2955"/>
                  </a:lnTo>
                  <a:lnTo>
                    <a:pt x="6751" y="2134"/>
                  </a:lnTo>
                  <a:cubicBezTo>
                    <a:pt x="6834" y="2062"/>
                    <a:pt x="6834" y="1931"/>
                    <a:pt x="6739" y="1872"/>
                  </a:cubicBezTo>
                  <a:lnTo>
                    <a:pt x="6025" y="1408"/>
                  </a:lnTo>
                  <a:lnTo>
                    <a:pt x="7692" y="598"/>
                  </a:lnTo>
                  <a:lnTo>
                    <a:pt x="7692" y="598"/>
                  </a:lnTo>
                  <a:cubicBezTo>
                    <a:pt x="7096" y="1419"/>
                    <a:pt x="7037" y="1408"/>
                    <a:pt x="7049" y="1527"/>
                  </a:cubicBezTo>
                  <a:cubicBezTo>
                    <a:pt x="7073" y="1634"/>
                    <a:pt x="7156" y="1658"/>
                    <a:pt x="7323" y="1777"/>
                  </a:cubicBezTo>
                  <a:cubicBezTo>
                    <a:pt x="7353" y="1802"/>
                    <a:pt x="7391" y="1815"/>
                    <a:pt x="7428" y="1815"/>
                  </a:cubicBezTo>
                  <a:cubicBezTo>
                    <a:pt x="7476" y="1815"/>
                    <a:pt x="7522" y="1793"/>
                    <a:pt x="7549" y="1753"/>
                  </a:cubicBezTo>
                  <a:cubicBezTo>
                    <a:pt x="7608" y="1669"/>
                    <a:pt x="7585" y="1574"/>
                    <a:pt x="7513" y="1527"/>
                  </a:cubicBezTo>
                  <a:lnTo>
                    <a:pt x="7454" y="1479"/>
                  </a:lnTo>
                  <a:lnTo>
                    <a:pt x="8358" y="265"/>
                  </a:lnTo>
                  <a:cubicBezTo>
                    <a:pt x="8446" y="148"/>
                    <a:pt x="8367" y="1"/>
                    <a:pt x="8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6407993" y="2995773"/>
              <a:ext cx="31505" cy="37207"/>
            </a:xfrm>
            <a:custGeom>
              <a:avLst/>
              <a:gdLst/>
              <a:ahLst/>
              <a:cxnLst/>
              <a:rect l="l" t="t" r="r" b="b"/>
              <a:pathLst>
                <a:path w="989" h="1168" extrusionOk="0">
                  <a:moveTo>
                    <a:pt x="179" y="1"/>
                  </a:moveTo>
                  <a:cubicBezTo>
                    <a:pt x="84" y="1"/>
                    <a:pt x="13" y="84"/>
                    <a:pt x="13" y="167"/>
                  </a:cubicBezTo>
                  <a:cubicBezTo>
                    <a:pt x="1" y="763"/>
                    <a:pt x="263" y="1120"/>
                    <a:pt x="798" y="1167"/>
                  </a:cubicBezTo>
                  <a:cubicBezTo>
                    <a:pt x="894" y="1167"/>
                    <a:pt x="965" y="1108"/>
                    <a:pt x="977" y="1013"/>
                  </a:cubicBezTo>
                  <a:cubicBezTo>
                    <a:pt x="989" y="905"/>
                    <a:pt x="917" y="822"/>
                    <a:pt x="834" y="822"/>
                  </a:cubicBezTo>
                  <a:cubicBezTo>
                    <a:pt x="596" y="810"/>
                    <a:pt x="322" y="703"/>
                    <a:pt x="334" y="167"/>
                  </a:cubicBezTo>
                  <a:cubicBezTo>
                    <a:pt x="334" y="84"/>
                    <a:pt x="263" y="1"/>
                    <a:pt x="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391;p41"/>
          <p:cNvSpPr txBox="1">
            <a:spLocks/>
          </p:cNvSpPr>
          <p:nvPr/>
        </p:nvSpPr>
        <p:spPr>
          <a:xfrm>
            <a:off x="2083981" y="1268549"/>
            <a:ext cx="4976037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Text"/>
              <a:buNone/>
              <a:defRPr sz="2500" b="1" i="0" u="none" strike="noStrike" cap="none">
                <a:solidFill>
                  <a:schemeClr val="lt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ia Libre"/>
              <a:buNone/>
              <a:defRPr sz="3500" b="1" i="0" u="none" strike="noStrike" cap="none">
                <a:solidFill>
                  <a:schemeClr val="dk1"/>
                </a:solidFill>
                <a:latin typeface="Averia Libre"/>
                <a:ea typeface="Averia Libre"/>
                <a:cs typeface="Averia Libre"/>
                <a:sym typeface="Averia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ia Libre"/>
              <a:buNone/>
              <a:defRPr sz="3500" b="1" i="0" u="none" strike="noStrike" cap="none">
                <a:solidFill>
                  <a:schemeClr val="dk1"/>
                </a:solidFill>
                <a:latin typeface="Averia Libre"/>
                <a:ea typeface="Averia Libre"/>
                <a:cs typeface="Averia Libre"/>
                <a:sym typeface="Averia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ia Libre"/>
              <a:buNone/>
              <a:defRPr sz="3500" b="1" i="0" u="none" strike="noStrike" cap="none">
                <a:solidFill>
                  <a:schemeClr val="dk1"/>
                </a:solidFill>
                <a:latin typeface="Averia Libre"/>
                <a:ea typeface="Averia Libre"/>
                <a:cs typeface="Averia Libre"/>
                <a:sym typeface="Averia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ia Libre"/>
              <a:buNone/>
              <a:defRPr sz="3500" b="1" i="0" u="none" strike="noStrike" cap="none">
                <a:solidFill>
                  <a:schemeClr val="dk1"/>
                </a:solidFill>
                <a:latin typeface="Averia Libre"/>
                <a:ea typeface="Averia Libre"/>
                <a:cs typeface="Averia Libre"/>
                <a:sym typeface="Averia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ia Libre"/>
              <a:buNone/>
              <a:defRPr sz="3500" b="1" i="0" u="none" strike="noStrike" cap="none">
                <a:solidFill>
                  <a:schemeClr val="dk1"/>
                </a:solidFill>
                <a:latin typeface="Averia Libre"/>
                <a:ea typeface="Averia Libre"/>
                <a:cs typeface="Averia Libre"/>
                <a:sym typeface="Averia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ia Libre"/>
              <a:buNone/>
              <a:defRPr sz="3500" b="1" i="0" u="none" strike="noStrike" cap="none">
                <a:solidFill>
                  <a:schemeClr val="dk1"/>
                </a:solidFill>
                <a:latin typeface="Averia Libre"/>
                <a:ea typeface="Averia Libre"/>
                <a:cs typeface="Averia Libre"/>
                <a:sym typeface="Averia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ia Libre"/>
              <a:buNone/>
              <a:defRPr sz="3500" b="1" i="0" u="none" strike="noStrike" cap="none">
                <a:solidFill>
                  <a:schemeClr val="dk1"/>
                </a:solidFill>
                <a:latin typeface="Averia Libre"/>
                <a:ea typeface="Averia Libre"/>
                <a:cs typeface="Averia Libre"/>
                <a:sym typeface="Averia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ia Libre"/>
              <a:buNone/>
              <a:defRPr sz="3500" b="1" i="0" u="none" strike="noStrike" cap="none">
                <a:solidFill>
                  <a:schemeClr val="dk1"/>
                </a:solidFill>
                <a:latin typeface="Averia Libre"/>
                <a:ea typeface="Averia Libre"/>
                <a:cs typeface="Averia Libre"/>
                <a:sym typeface="Averia Libre"/>
              </a:defRPr>
            </a:lvl9pPr>
          </a:lstStyle>
          <a:p>
            <a:r>
              <a:rPr lang="en-GB" dirty="0" smtClean="0"/>
              <a:t>Programmation Neuro linguistique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 presupposés que j’ai choisis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idx="2"/>
          </p:nvPr>
        </p:nvSpPr>
        <p:spPr>
          <a:xfrm>
            <a:off x="2387055" y="1308675"/>
            <a:ext cx="4369889" cy="446400"/>
          </a:xfrm>
        </p:spPr>
        <p:txBody>
          <a:bodyPr/>
          <a:lstStyle/>
          <a:p>
            <a:r>
              <a:rPr lang="en-GB" dirty="0" smtClean="0"/>
              <a:t>En </a:t>
            </a:r>
            <a:r>
              <a:rPr lang="en-GB" dirty="0" err="1" smtClean="0"/>
              <a:t>terme</a:t>
            </a:r>
            <a:r>
              <a:rPr lang="en-GB" dirty="0" smtClean="0"/>
              <a:t> de communication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850026" y="3062675"/>
            <a:ext cx="5443946" cy="984900"/>
          </a:xfrm>
        </p:spPr>
        <p:txBody>
          <a:bodyPr/>
          <a:lstStyle/>
          <a:p>
            <a:pPr lvl="0"/>
            <a:r>
              <a:rPr lang="fr-FR" dirty="0"/>
              <a:t>Il n'y a pas d'échec dans une communication, seulement une réponse !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4"/>
          </p:nvPr>
        </p:nvSpPr>
        <p:spPr>
          <a:xfrm>
            <a:off x="1015876" y="2077775"/>
            <a:ext cx="7112246" cy="984900"/>
          </a:xfrm>
        </p:spPr>
        <p:txBody>
          <a:bodyPr/>
          <a:lstStyle/>
          <a:p>
            <a:pPr lvl="0"/>
            <a:r>
              <a:rPr lang="fr-FR" dirty="0"/>
              <a:t>Nous avons la responsabilité de nous faire comprendre. Une personne qui ne peut pas ou ne veut pas se faire comprendre donne des indications précieuses à son interlocuteur.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76" y="3549374"/>
            <a:ext cx="2301755" cy="15317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9411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877" y="773271"/>
            <a:ext cx="7704000" cy="572700"/>
          </a:xfrm>
        </p:spPr>
        <p:txBody>
          <a:bodyPr/>
          <a:lstStyle/>
          <a:p>
            <a:pPr lvl="0"/>
            <a:r>
              <a:rPr lang="fr-FR" dirty="0"/>
              <a:t>Nous avons la responsabilité de nous faire comprendre. </a:t>
            </a:r>
            <a:br>
              <a:rPr lang="fr-FR" dirty="0"/>
            </a:b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idx="2"/>
          </p:nvPr>
        </p:nvSpPr>
        <p:spPr>
          <a:xfrm>
            <a:off x="2978812" y="2013058"/>
            <a:ext cx="2742600" cy="446400"/>
          </a:xfrm>
        </p:spPr>
        <p:txBody>
          <a:bodyPr/>
          <a:lstStyle/>
          <a:p>
            <a:r>
              <a:rPr lang="fr-FR" b="0" dirty="0"/>
              <a:t>J’ai 100 % de la responsabilité de la communication pour :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4"/>
          </p:nvPr>
        </p:nvSpPr>
        <p:spPr>
          <a:xfrm>
            <a:off x="880932" y="3126545"/>
            <a:ext cx="6938360" cy="1384408"/>
          </a:xfrm>
        </p:spPr>
        <p:txBody>
          <a:bodyPr/>
          <a:lstStyle/>
          <a:p>
            <a:r>
              <a:rPr lang="fr-FR" dirty="0"/>
              <a:t>la compréhension de mon message</a:t>
            </a:r>
          </a:p>
          <a:p>
            <a:r>
              <a:rPr lang="fr-FR" dirty="0"/>
              <a:t>la compréhension du message de mon interlocuteur.</a:t>
            </a:r>
          </a:p>
          <a:p>
            <a:r>
              <a:rPr lang="fr-FR" dirty="0"/>
              <a:t>Une personne qui me résiste donne une information précieuse sur notre façon de communiquer !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505" y="1245658"/>
            <a:ext cx="2305050" cy="1981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31" y="2182999"/>
            <a:ext cx="2104992" cy="94354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413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93" y="689461"/>
            <a:ext cx="6402998" cy="4268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3" y="193674"/>
            <a:ext cx="1665410" cy="111027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279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9661" y="913948"/>
            <a:ext cx="7704000" cy="572700"/>
          </a:xfrm>
        </p:spPr>
        <p:txBody>
          <a:bodyPr/>
          <a:lstStyle/>
          <a:p>
            <a:pPr lvl="0"/>
            <a:r>
              <a:rPr lang="fr-FR" dirty="0"/>
              <a:t>Il n'y a pas d'échec dans une communication, seulement une réponse !</a:t>
            </a:r>
            <a:br>
              <a:rPr lang="fr-FR" dirty="0"/>
            </a:b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755" y="1759426"/>
            <a:ext cx="6211583" cy="32466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76" y="763173"/>
            <a:ext cx="1282679" cy="12424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410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39" y="609601"/>
            <a:ext cx="7469943" cy="3798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24566527"/>
      </p:ext>
    </p:extLst>
  </p:cSld>
  <p:clrMapOvr>
    <a:masterClrMapping/>
  </p:clrMapOvr>
</p:sld>
</file>

<file path=ppt/theme/theme1.xml><?xml version="1.0" encoding="utf-8"?>
<a:theme xmlns:a="http://schemas.openxmlformats.org/drawingml/2006/main" name="Pastel Watercolor Mental Health Clinic by Slidesgo">
  <a:themeElements>
    <a:clrScheme name="Simple Light">
      <a:dk1>
        <a:srgbClr val="000000"/>
      </a:dk1>
      <a:lt1>
        <a:srgbClr val="F5F0EC"/>
      </a:lt1>
      <a:dk2>
        <a:srgbClr val="659DA9"/>
      </a:dk2>
      <a:lt2>
        <a:srgbClr val="EDCB69"/>
      </a:lt2>
      <a:accent1>
        <a:srgbClr val="385A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399</Words>
  <Application>Microsoft Office PowerPoint</Application>
  <PresentationFormat>Affichage à l'écran (16:9)</PresentationFormat>
  <Paragraphs>60</Paragraphs>
  <Slides>16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Averia Libre</vt:lpstr>
      <vt:lpstr>Arial</vt:lpstr>
      <vt:lpstr>Cambay</vt:lpstr>
      <vt:lpstr>DM Serif Text</vt:lpstr>
      <vt:lpstr>Arial</vt:lpstr>
      <vt:lpstr>Verdana</vt:lpstr>
      <vt:lpstr>Pastel Watercolor Mental Health Clinic by Slidesgo</vt:lpstr>
      <vt:lpstr>Les présupposés de la PNL Pas tous ! Mais seulement 4</vt:lpstr>
      <vt:lpstr>INTRO </vt:lpstr>
      <vt:lpstr>Introduction</vt:lpstr>
      <vt:lpstr>LA PNL</vt:lpstr>
      <vt:lpstr>Les presupposés que j’ai choisis </vt:lpstr>
      <vt:lpstr>Nous avons la responsabilité de nous faire comprendre.  </vt:lpstr>
      <vt:lpstr>Présentation PowerPoint</vt:lpstr>
      <vt:lpstr>Il n'y a pas d'échec dans une communication, seulement une réponse ! </vt:lpstr>
      <vt:lpstr>Présentation PowerPoint</vt:lpstr>
      <vt:lpstr>A Lire ! </vt:lpstr>
      <vt:lpstr>En terme de changement </vt:lpstr>
      <vt:lpstr>Tout comportement a une fonction positive pour celui qui en est l'auteur : Il y a une intention positive derrière chaque comportement. </vt:lpstr>
      <vt:lpstr>Présentation PowerPoint</vt:lpstr>
      <vt:lpstr>La confusion est la porte d'entrée à la réorganisation. 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Pastel Watercolor Mental Health Clinic</dc:title>
  <cp:lastModifiedBy>IMHAMED BOUJEMAA</cp:lastModifiedBy>
  <cp:revision>21</cp:revision>
  <dcterms:modified xsi:type="dcterms:W3CDTF">2023-01-03T19:43:07Z</dcterms:modified>
</cp:coreProperties>
</file>