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F1F9F-4CF7-4689-9BC3-4C23C6DB87E7}">
  <a:tblStyle styleId="{75AF1F9F-4CF7-4689-9BC3-4C23C6DB87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{75AF1F9F-4CF7-4689-9BC3-4C23C6DB87E7}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{75AF1F9F-4CF7-4689-9BC3-4C23C6DB87E7}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{75AF1F9F-4CF7-4689-9BC3-4C23C6DB87E7}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