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5" r:id="rId2"/>
    <p:sldId id="28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5"/>
    <a:srgbClr val="E6EEF9"/>
    <a:srgbClr val="D2D2D5"/>
    <a:srgbClr val="CFDFF2"/>
    <a:srgbClr val="949598"/>
    <a:srgbClr val="04619A"/>
    <a:srgbClr val="64A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D0C3219A-8570-7743-8451-B7CB5F9D0A78}"/>
    <pc:docChg chg="undo redo custSel addSld delSld modSld sldOrd modMainMaster">
      <pc:chgData name="함 진아" userId="853515ff651aadf9" providerId="LiveId" clId="{D0C3219A-8570-7743-8451-B7CB5F9D0A78}" dt="2020-08-03T13:41:09.596" v="32146" actId="14100"/>
      <pc:docMkLst>
        <pc:docMk/>
      </pc:docMkLst>
      <pc:sldChg chg="modSp">
        <pc:chgData name="함 진아" userId="853515ff651aadf9" providerId="LiveId" clId="{D0C3219A-8570-7743-8451-B7CB5F9D0A78}" dt="2020-08-03T11:24:14.394" v="32135" actId="20577"/>
        <pc:sldMkLst>
          <pc:docMk/>
          <pc:sldMk cId="3132802960" sldId="256"/>
        </pc:sldMkLst>
        <pc:spChg chg="mod">
          <ac:chgData name="함 진아" userId="853515ff651aadf9" providerId="LiveId" clId="{D0C3219A-8570-7743-8451-B7CB5F9D0A78}" dt="2020-08-03T11:24:14.394" v="32135" actId="20577"/>
          <ac:spMkLst>
            <pc:docMk/>
            <pc:sldMk cId="3132802960" sldId="256"/>
            <ac:spMk id="2" creationId="{C8074158-F585-8A4A-83C7-083ED31D9ABC}"/>
          </ac:spMkLst>
        </pc:spChg>
      </pc:sldChg>
      <pc:sldChg chg="addSp delSp modSp mod modClrScheme chgLayout">
        <pc:chgData name="함 진아" userId="853515ff651aadf9" providerId="LiveId" clId="{D0C3219A-8570-7743-8451-B7CB5F9D0A78}" dt="2020-08-01T15:16:43.760" v="32131" actId="20577"/>
        <pc:sldMkLst>
          <pc:docMk/>
          <pc:sldMk cId="2476131457" sldId="259"/>
        </pc:sldMkLst>
        <pc:spChg chg="mod ord">
          <ac:chgData name="함 진아" userId="853515ff651aadf9" providerId="LiveId" clId="{D0C3219A-8570-7743-8451-B7CB5F9D0A78}" dt="2020-08-01T15:16:43.760" v="32131" actId="20577"/>
          <ac:spMkLst>
            <pc:docMk/>
            <pc:sldMk cId="2476131457" sldId="259"/>
            <ac:spMk id="2" creationId="{F3F1F016-4B70-CA41-A772-192059635A32}"/>
          </ac:spMkLst>
        </pc:spChg>
        <pc:spChg chg="mod ord">
          <ac:chgData name="함 진아" userId="853515ff651aadf9" providerId="LiveId" clId="{D0C3219A-8570-7743-8451-B7CB5F9D0A78}" dt="2020-08-01T15:16:26.009" v="32123" actId="700"/>
          <ac:spMkLst>
            <pc:docMk/>
            <pc:sldMk cId="2476131457" sldId="259"/>
            <ac:spMk id="3" creationId="{720B74F1-0AB2-B043-920A-B914EB369084}"/>
          </ac:spMkLst>
        </pc:spChg>
        <pc:spChg chg="mod ord">
          <ac:chgData name="함 진아" userId="853515ff651aadf9" providerId="LiveId" clId="{D0C3219A-8570-7743-8451-B7CB5F9D0A78}" dt="2020-08-01T15:16:26.009" v="32123" actId="700"/>
          <ac:spMkLst>
            <pc:docMk/>
            <pc:sldMk cId="2476131457" sldId="259"/>
            <ac:spMk id="4" creationId="{48DC1C4F-0840-7047-902B-65133B427C7B}"/>
          </ac:spMkLst>
        </pc:spChg>
        <pc:spChg chg="add del mod ord">
          <ac:chgData name="함 진아" userId="853515ff651aadf9" providerId="LiveId" clId="{D0C3219A-8570-7743-8451-B7CB5F9D0A78}" dt="2020-07-31T03:42:40.822" v="25" actId="700"/>
          <ac:spMkLst>
            <pc:docMk/>
            <pc:sldMk cId="2476131457" sldId="259"/>
            <ac:spMk id="5" creationId="{E14385E1-BF16-D141-8BD8-A382C3947EDC}"/>
          </ac:spMkLst>
        </pc:spChg>
        <pc:spChg chg="add mod ord">
          <ac:chgData name="함 진아" userId="853515ff651aadf9" providerId="LiveId" clId="{D0C3219A-8570-7743-8451-B7CB5F9D0A78}" dt="2020-08-01T15:16:26.009" v="32123" actId="700"/>
          <ac:spMkLst>
            <pc:docMk/>
            <pc:sldMk cId="2476131457" sldId="259"/>
            <ac:spMk id="6" creationId="{DE364891-572B-1545-8A1D-EE40DE1C354C}"/>
          </ac:spMkLst>
        </pc:spChg>
      </pc:sldChg>
      <pc:sldChg chg="addSp delSp modSp">
        <pc:chgData name="함 진아" userId="853515ff651aadf9" providerId="LiveId" clId="{D0C3219A-8570-7743-8451-B7CB5F9D0A78}" dt="2020-07-31T14:56:33.649" v="14198" actId="113"/>
        <pc:sldMkLst>
          <pc:docMk/>
          <pc:sldMk cId="3787287185" sldId="285"/>
        </pc:sldMkLst>
        <pc:spChg chg="mod">
          <ac:chgData name="함 진아" userId="853515ff651aadf9" providerId="LiveId" clId="{D0C3219A-8570-7743-8451-B7CB5F9D0A78}" dt="2020-07-31T11:36:05.176" v="291" actId="20577"/>
          <ac:spMkLst>
            <pc:docMk/>
            <pc:sldMk cId="3787287185" sldId="285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1:38:04.082" v="805" actId="947"/>
          <ac:spMkLst>
            <pc:docMk/>
            <pc:sldMk cId="3787287185" sldId="285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4:56:33.649" v="14198" actId="113"/>
          <ac:spMkLst>
            <pc:docMk/>
            <pc:sldMk cId="3787287185" sldId="285"/>
            <ac:spMk id="8" creationId="{160AB5D2-D71A-764F-A6BA-EFA5CF911414}"/>
          </ac:spMkLst>
        </pc:spChg>
        <pc:spChg chg="del">
          <ac:chgData name="함 진아" userId="853515ff651aadf9" providerId="LiveId" clId="{D0C3219A-8570-7743-8451-B7CB5F9D0A78}" dt="2020-07-31T11:36:54.248" v="545" actId="478"/>
          <ac:spMkLst>
            <pc:docMk/>
            <pc:sldMk cId="3787287185" sldId="285"/>
            <ac:spMk id="11" creationId="{D76B621A-9F2C-994D-BA95-F5CB939B1250}"/>
          </ac:spMkLst>
        </pc:spChg>
        <pc:spChg chg="del">
          <ac:chgData name="함 진아" userId="853515ff651aadf9" providerId="LiveId" clId="{D0C3219A-8570-7743-8451-B7CB5F9D0A78}" dt="2020-07-31T11:38:45.420" v="817" actId="478"/>
          <ac:spMkLst>
            <pc:docMk/>
            <pc:sldMk cId="3787287185" sldId="285"/>
            <ac:spMk id="12" creationId="{0F4D56FC-8FDD-6042-A82F-A404B7567796}"/>
          </ac:spMkLst>
        </pc:spChg>
        <pc:picChg chg="add mod">
          <ac:chgData name="함 진아" userId="853515ff651aadf9" providerId="LiveId" clId="{D0C3219A-8570-7743-8451-B7CB5F9D0A78}" dt="2020-07-31T11:38:35.446" v="816" actId="1036"/>
          <ac:picMkLst>
            <pc:docMk/>
            <pc:sldMk cId="3787287185" sldId="285"/>
            <ac:picMk id="5" creationId="{F9C56D82-7FC8-5144-9FE4-82355CD80451}"/>
          </ac:picMkLst>
        </pc:picChg>
        <pc:picChg chg="add mod">
          <ac:chgData name="함 진아" userId="853515ff651aadf9" providerId="LiveId" clId="{D0C3219A-8570-7743-8451-B7CB5F9D0A78}" dt="2020-07-31T11:42:24.276" v="1654" actId="1036"/>
          <ac:picMkLst>
            <pc:docMk/>
            <pc:sldMk cId="3787287185" sldId="285"/>
            <ac:picMk id="7" creationId="{F2932433-F4B2-A14B-9BD8-9CD202ABC194}"/>
          </ac:picMkLst>
        </pc:picChg>
      </pc:sldChg>
      <pc:sldChg chg="del">
        <pc:chgData name="함 진아" userId="853515ff651aadf9" providerId="LiveId" clId="{D0C3219A-8570-7743-8451-B7CB5F9D0A78}" dt="2020-08-01T03:00:47.009" v="17078" actId="2696"/>
        <pc:sldMkLst>
          <pc:docMk/>
          <pc:sldMk cId="2995689337" sldId="313"/>
        </pc:sldMkLst>
      </pc:sldChg>
      <pc:sldChg chg="del">
        <pc:chgData name="함 진아" userId="853515ff651aadf9" providerId="LiveId" clId="{D0C3219A-8570-7743-8451-B7CB5F9D0A78}" dt="2020-08-01T03:00:47.033" v="17079" actId="2696"/>
        <pc:sldMkLst>
          <pc:docMk/>
          <pc:sldMk cId="2614822175" sldId="314"/>
        </pc:sldMkLst>
      </pc:sldChg>
      <pc:sldChg chg="del">
        <pc:chgData name="함 진아" userId="853515ff651aadf9" providerId="LiveId" clId="{D0C3219A-8570-7743-8451-B7CB5F9D0A78}" dt="2020-08-01T03:00:47.054" v="17080" actId="2696"/>
        <pc:sldMkLst>
          <pc:docMk/>
          <pc:sldMk cId="1081898750" sldId="315"/>
        </pc:sldMkLst>
      </pc:sldChg>
      <pc:sldChg chg="del">
        <pc:chgData name="함 진아" userId="853515ff651aadf9" providerId="LiveId" clId="{D0C3219A-8570-7743-8451-B7CB5F9D0A78}" dt="2020-08-01T03:00:47.070" v="17081" actId="2696"/>
        <pc:sldMkLst>
          <pc:docMk/>
          <pc:sldMk cId="2994865356" sldId="316"/>
        </pc:sldMkLst>
      </pc:sldChg>
      <pc:sldChg chg="del">
        <pc:chgData name="함 진아" userId="853515ff651aadf9" providerId="LiveId" clId="{D0C3219A-8570-7743-8451-B7CB5F9D0A78}" dt="2020-08-01T03:00:47.112" v="17082" actId="2696"/>
        <pc:sldMkLst>
          <pc:docMk/>
          <pc:sldMk cId="1424085559" sldId="317"/>
        </pc:sldMkLst>
      </pc:sldChg>
      <pc:sldChg chg="del">
        <pc:chgData name="함 진아" userId="853515ff651aadf9" providerId="LiveId" clId="{D0C3219A-8570-7743-8451-B7CB5F9D0A78}" dt="2020-08-01T03:00:47.151" v="17083" actId="2696"/>
        <pc:sldMkLst>
          <pc:docMk/>
          <pc:sldMk cId="954562950" sldId="318"/>
        </pc:sldMkLst>
      </pc:sldChg>
      <pc:sldChg chg="del">
        <pc:chgData name="함 진아" userId="853515ff651aadf9" providerId="LiveId" clId="{D0C3219A-8570-7743-8451-B7CB5F9D0A78}" dt="2020-08-01T03:00:47.198" v="17084" actId="2696"/>
        <pc:sldMkLst>
          <pc:docMk/>
          <pc:sldMk cId="2612751443" sldId="319"/>
        </pc:sldMkLst>
      </pc:sldChg>
      <pc:sldChg chg="del">
        <pc:chgData name="함 진아" userId="853515ff651aadf9" providerId="LiveId" clId="{D0C3219A-8570-7743-8451-B7CB5F9D0A78}" dt="2020-08-01T03:00:47.233" v="17085" actId="2696"/>
        <pc:sldMkLst>
          <pc:docMk/>
          <pc:sldMk cId="3590952188" sldId="320"/>
        </pc:sldMkLst>
      </pc:sldChg>
      <pc:sldChg chg="del">
        <pc:chgData name="함 진아" userId="853515ff651aadf9" providerId="LiveId" clId="{D0C3219A-8570-7743-8451-B7CB5F9D0A78}" dt="2020-08-01T03:00:47.273" v="17086" actId="2696"/>
        <pc:sldMkLst>
          <pc:docMk/>
          <pc:sldMk cId="4145960146" sldId="321"/>
        </pc:sldMkLst>
      </pc:sldChg>
      <pc:sldChg chg="del">
        <pc:chgData name="함 진아" userId="853515ff651aadf9" providerId="LiveId" clId="{D0C3219A-8570-7743-8451-B7CB5F9D0A78}" dt="2020-08-01T03:00:47.307" v="17087" actId="2696"/>
        <pc:sldMkLst>
          <pc:docMk/>
          <pc:sldMk cId="1971140705" sldId="322"/>
        </pc:sldMkLst>
      </pc:sldChg>
      <pc:sldChg chg="del">
        <pc:chgData name="함 진아" userId="853515ff651aadf9" providerId="LiveId" clId="{D0C3219A-8570-7743-8451-B7CB5F9D0A78}" dt="2020-08-01T03:00:47.326" v="17088" actId="2696"/>
        <pc:sldMkLst>
          <pc:docMk/>
          <pc:sldMk cId="3870349070" sldId="323"/>
        </pc:sldMkLst>
      </pc:sldChg>
      <pc:sldChg chg="del">
        <pc:chgData name="함 진아" userId="853515ff651aadf9" providerId="LiveId" clId="{D0C3219A-8570-7743-8451-B7CB5F9D0A78}" dt="2020-08-01T03:00:47.360" v="17089" actId="2696"/>
        <pc:sldMkLst>
          <pc:docMk/>
          <pc:sldMk cId="1470282107" sldId="324"/>
        </pc:sldMkLst>
      </pc:sldChg>
      <pc:sldChg chg="del">
        <pc:chgData name="함 진아" userId="853515ff651aadf9" providerId="LiveId" clId="{D0C3219A-8570-7743-8451-B7CB5F9D0A78}" dt="2020-08-01T03:00:47.377" v="17090" actId="2696"/>
        <pc:sldMkLst>
          <pc:docMk/>
          <pc:sldMk cId="3330803417" sldId="325"/>
        </pc:sldMkLst>
      </pc:sldChg>
      <pc:sldChg chg="del">
        <pc:chgData name="함 진아" userId="853515ff651aadf9" providerId="LiveId" clId="{D0C3219A-8570-7743-8451-B7CB5F9D0A78}" dt="2020-08-01T03:00:47.420" v="17091" actId="2696"/>
        <pc:sldMkLst>
          <pc:docMk/>
          <pc:sldMk cId="3797310248" sldId="326"/>
        </pc:sldMkLst>
      </pc:sldChg>
      <pc:sldChg chg="del">
        <pc:chgData name="함 진아" userId="853515ff651aadf9" providerId="LiveId" clId="{D0C3219A-8570-7743-8451-B7CB5F9D0A78}" dt="2020-08-01T03:00:47.459" v="17092" actId="2696"/>
        <pc:sldMkLst>
          <pc:docMk/>
          <pc:sldMk cId="3274083957" sldId="327"/>
        </pc:sldMkLst>
      </pc:sldChg>
      <pc:sldChg chg="del">
        <pc:chgData name="함 진아" userId="853515ff651aadf9" providerId="LiveId" clId="{D0C3219A-8570-7743-8451-B7CB5F9D0A78}" dt="2020-08-01T03:00:47.485" v="17093" actId="2696"/>
        <pc:sldMkLst>
          <pc:docMk/>
          <pc:sldMk cId="2641341809" sldId="328"/>
        </pc:sldMkLst>
      </pc:sldChg>
      <pc:sldChg chg="del">
        <pc:chgData name="함 진아" userId="853515ff651aadf9" providerId="LiveId" clId="{D0C3219A-8570-7743-8451-B7CB5F9D0A78}" dt="2020-08-01T03:00:47.513" v="17094" actId="2696"/>
        <pc:sldMkLst>
          <pc:docMk/>
          <pc:sldMk cId="1477621109" sldId="329"/>
        </pc:sldMkLst>
      </pc:sldChg>
      <pc:sldChg chg="del">
        <pc:chgData name="함 진아" userId="853515ff651aadf9" providerId="LiveId" clId="{D0C3219A-8570-7743-8451-B7CB5F9D0A78}" dt="2020-08-01T03:00:47.536" v="17095" actId="2696"/>
        <pc:sldMkLst>
          <pc:docMk/>
          <pc:sldMk cId="6510685" sldId="330"/>
        </pc:sldMkLst>
      </pc:sldChg>
      <pc:sldChg chg="del">
        <pc:chgData name="함 진아" userId="853515ff651aadf9" providerId="LiveId" clId="{D0C3219A-8570-7743-8451-B7CB5F9D0A78}" dt="2020-08-01T03:00:47.561" v="17096" actId="2696"/>
        <pc:sldMkLst>
          <pc:docMk/>
          <pc:sldMk cId="3576732225" sldId="331"/>
        </pc:sldMkLst>
      </pc:sldChg>
      <pc:sldChg chg="del">
        <pc:chgData name="함 진아" userId="853515ff651aadf9" providerId="LiveId" clId="{D0C3219A-8570-7743-8451-B7CB5F9D0A78}" dt="2020-08-01T03:00:47.584" v="17097" actId="2696"/>
        <pc:sldMkLst>
          <pc:docMk/>
          <pc:sldMk cId="4196113051" sldId="332"/>
        </pc:sldMkLst>
      </pc:sldChg>
      <pc:sldChg chg="del">
        <pc:chgData name="함 진아" userId="853515ff651aadf9" providerId="LiveId" clId="{D0C3219A-8570-7743-8451-B7CB5F9D0A78}" dt="2020-08-01T03:00:47.599" v="17098" actId="2696"/>
        <pc:sldMkLst>
          <pc:docMk/>
          <pc:sldMk cId="1203409985" sldId="333"/>
        </pc:sldMkLst>
      </pc:sldChg>
      <pc:sldChg chg="del">
        <pc:chgData name="함 진아" userId="853515ff651aadf9" providerId="LiveId" clId="{D0C3219A-8570-7743-8451-B7CB5F9D0A78}" dt="2020-08-01T03:00:47.615" v="17099" actId="2696"/>
        <pc:sldMkLst>
          <pc:docMk/>
          <pc:sldMk cId="3518401978" sldId="334"/>
        </pc:sldMkLst>
      </pc:sldChg>
      <pc:sldChg chg="del">
        <pc:chgData name="함 진아" userId="853515ff651aadf9" providerId="LiveId" clId="{D0C3219A-8570-7743-8451-B7CB5F9D0A78}" dt="2020-08-01T03:00:47.629" v="17100" actId="2696"/>
        <pc:sldMkLst>
          <pc:docMk/>
          <pc:sldMk cId="114162184" sldId="335"/>
        </pc:sldMkLst>
      </pc:sldChg>
      <pc:sldChg chg="del">
        <pc:chgData name="함 진아" userId="853515ff651aadf9" providerId="LiveId" clId="{D0C3219A-8570-7743-8451-B7CB5F9D0A78}" dt="2020-08-01T03:00:47.652" v="17101" actId="2696"/>
        <pc:sldMkLst>
          <pc:docMk/>
          <pc:sldMk cId="1660600097" sldId="336"/>
        </pc:sldMkLst>
      </pc:sldChg>
      <pc:sldChg chg="del">
        <pc:chgData name="함 진아" userId="853515ff651aadf9" providerId="LiveId" clId="{D0C3219A-8570-7743-8451-B7CB5F9D0A78}" dt="2020-08-01T03:00:47.679" v="17102" actId="2696"/>
        <pc:sldMkLst>
          <pc:docMk/>
          <pc:sldMk cId="974523360" sldId="337"/>
        </pc:sldMkLst>
      </pc:sldChg>
      <pc:sldChg chg="del">
        <pc:chgData name="함 진아" userId="853515ff651aadf9" providerId="LiveId" clId="{D0C3219A-8570-7743-8451-B7CB5F9D0A78}" dt="2020-08-01T03:00:47.695" v="17103" actId="2696"/>
        <pc:sldMkLst>
          <pc:docMk/>
          <pc:sldMk cId="2475692430" sldId="338"/>
        </pc:sldMkLst>
      </pc:sldChg>
      <pc:sldChg chg="del">
        <pc:chgData name="함 진아" userId="853515ff651aadf9" providerId="LiveId" clId="{D0C3219A-8570-7743-8451-B7CB5F9D0A78}" dt="2020-08-01T12:16:38.296" v="23750" actId="2696"/>
        <pc:sldMkLst>
          <pc:docMk/>
          <pc:sldMk cId="4228459799" sldId="339"/>
        </pc:sldMkLst>
      </pc:sldChg>
      <pc:sldChg chg="addSp delSp modSp add">
        <pc:chgData name="함 진아" userId="853515ff651aadf9" providerId="LiveId" clId="{D0C3219A-8570-7743-8451-B7CB5F9D0A78}" dt="2020-07-31T12:00:35.362" v="2128"/>
        <pc:sldMkLst>
          <pc:docMk/>
          <pc:sldMk cId="836100740" sldId="340"/>
        </pc:sldMkLst>
        <pc:spChg chg="mod">
          <ac:chgData name="함 진아" userId="853515ff651aadf9" providerId="LiveId" clId="{D0C3219A-8570-7743-8451-B7CB5F9D0A78}" dt="2020-07-31T11:42:49.687" v="1676" actId="20577"/>
          <ac:spMkLst>
            <pc:docMk/>
            <pc:sldMk cId="836100740" sldId="340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1:59:14.805" v="2040" actId="20577"/>
          <ac:spMkLst>
            <pc:docMk/>
            <pc:sldMk cId="836100740" sldId="340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1:57:50.071" v="2016" actId="478"/>
          <ac:spMkLst>
            <pc:docMk/>
            <pc:sldMk cId="836100740" sldId="340"/>
            <ac:spMk id="8" creationId="{160AB5D2-D71A-764F-A6BA-EFA5CF911414}"/>
          </ac:spMkLst>
        </pc:spChg>
        <pc:spChg chg="add mod">
          <ac:chgData name="함 진아" userId="853515ff651aadf9" providerId="LiveId" clId="{D0C3219A-8570-7743-8451-B7CB5F9D0A78}" dt="2020-07-31T12:00:22.789" v="2126" actId="20577"/>
          <ac:spMkLst>
            <pc:docMk/>
            <pc:sldMk cId="836100740" sldId="340"/>
            <ac:spMk id="12" creationId="{C2CCBA74-7C39-3E45-B2FF-4ADCD5A4573B}"/>
          </ac:spMkLst>
        </pc:spChg>
        <pc:spChg chg="add del">
          <ac:chgData name="함 진아" userId="853515ff651aadf9" providerId="LiveId" clId="{D0C3219A-8570-7743-8451-B7CB5F9D0A78}" dt="2020-07-31T12:00:35.362" v="2128"/>
          <ac:spMkLst>
            <pc:docMk/>
            <pc:sldMk cId="836100740" sldId="340"/>
            <ac:spMk id="13" creationId="{5EBFCAEE-2657-AE4D-A9BC-785FDA681D10}"/>
          </ac:spMkLst>
        </pc:spChg>
        <pc:grpChg chg="add del mod">
          <ac:chgData name="함 진아" userId="853515ff651aadf9" providerId="LiveId" clId="{D0C3219A-8570-7743-8451-B7CB5F9D0A78}" dt="2020-07-31T11:59:19.403" v="2041" actId="165"/>
          <ac:grpSpMkLst>
            <pc:docMk/>
            <pc:sldMk cId="836100740" sldId="340"/>
            <ac:grpSpMk id="11" creationId="{DF0EEA27-24EA-4E4E-9D04-B3E66AF5BA82}"/>
          </ac:grpSpMkLst>
        </pc:grpChg>
        <pc:picChg chg="del">
          <ac:chgData name="함 진아" userId="853515ff651aadf9" providerId="LiveId" clId="{D0C3219A-8570-7743-8451-B7CB5F9D0A78}" dt="2020-07-31T11:56:13.627" v="1956" actId="478"/>
          <ac:picMkLst>
            <pc:docMk/>
            <pc:sldMk cId="836100740" sldId="340"/>
            <ac:picMk id="5" creationId="{F9C56D82-7FC8-5144-9FE4-82355CD80451}"/>
          </ac:picMkLst>
        </pc:picChg>
        <pc:picChg chg="add mod topLvl">
          <ac:chgData name="함 진아" userId="853515ff651aadf9" providerId="LiveId" clId="{D0C3219A-8570-7743-8451-B7CB5F9D0A78}" dt="2020-07-31T11:59:57.882" v="2050" actId="1076"/>
          <ac:picMkLst>
            <pc:docMk/>
            <pc:sldMk cId="836100740" sldId="340"/>
            <ac:picMk id="6" creationId="{C8D9FDDD-87AE-CC47-A537-6FEEF61B28F9}"/>
          </ac:picMkLst>
        </pc:picChg>
        <pc:picChg chg="del">
          <ac:chgData name="함 진아" userId="853515ff651aadf9" providerId="LiveId" clId="{D0C3219A-8570-7743-8451-B7CB5F9D0A78}" dt="2020-07-31T11:57:46.440" v="2015" actId="478"/>
          <ac:picMkLst>
            <pc:docMk/>
            <pc:sldMk cId="836100740" sldId="340"/>
            <ac:picMk id="7" creationId="{F2932433-F4B2-A14B-9BD8-9CD202ABC194}"/>
          </ac:picMkLst>
        </pc:picChg>
        <pc:picChg chg="add mod topLvl">
          <ac:chgData name="함 진아" userId="853515ff651aadf9" providerId="LiveId" clId="{D0C3219A-8570-7743-8451-B7CB5F9D0A78}" dt="2020-07-31T11:59:51.365" v="2049" actId="1076"/>
          <ac:picMkLst>
            <pc:docMk/>
            <pc:sldMk cId="836100740" sldId="340"/>
            <ac:picMk id="10" creationId="{E0181678-6904-4446-B0D6-33B33391CEC9}"/>
          </ac:picMkLst>
        </pc:picChg>
      </pc:sldChg>
      <pc:sldChg chg="addSp delSp modSp add">
        <pc:chgData name="함 진아" userId="853515ff651aadf9" providerId="LiveId" clId="{D0C3219A-8570-7743-8451-B7CB5F9D0A78}" dt="2020-07-31T12:09:58.147" v="2758" actId="14100"/>
        <pc:sldMkLst>
          <pc:docMk/>
          <pc:sldMk cId="2745679510" sldId="341"/>
        </pc:sldMkLst>
        <pc:spChg chg="mod">
          <ac:chgData name="함 진아" userId="853515ff651aadf9" providerId="LiveId" clId="{D0C3219A-8570-7743-8451-B7CB5F9D0A78}" dt="2020-07-31T12:09:58.147" v="2758" actId="14100"/>
          <ac:spMkLst>
            <pc:docMk/>
            <pc:sldMk cId="2745679510" sldId="341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01:57.528" v="2194" actId="478"/>
          <ac:spMkLst>
            <pc:docMk/>
            <pc:sldMk cId="2745679510" sldId="341"/>
            <ac:spMk id="12" creationId="{C2CCBA74-7C39-3E45-B2FF-4ADCD5A4573B}"/>
          </ac:spMkLst>
        </pc:spChg>
        <pc:spChg chg="add mod">
          <ac:chgData name="함 진아" userId="853515ff651aadf9" providerId="LiveId" clId="{D0C3219A-8570-7743-8451-B7CB5F9D0A78}" dt="2020-07-31T12:09:54.877" v="2757" actId="1076"/>
          <ac:spMkLst>
            <pc:docMk/>
            <pc:sldMk cId="2745679510" sldId="341"/>
            <ac:spMk id="16" creationId="{482C007B-E8CD-7247-B57B-3979AE761C4C}"/>
          </ac:spMkLst>
        </pc:spChg>
        <pc:grpChg chg="add mod">
          <ac:chgData name="함 진아" userId="853515ff651aadf9" providerId="LiveId" clId="{D0C3219A-8570-7743-8451-B7CB5F9D0A78}" dt="2020-07-31T12:03:33.996" v="2225" actId="1076"/>
          <ac:grpSpMkLst>
            <pc:docMk/>
            <pc:sldMk cId="2745679510" sldId="341"/>
            <ac:grpSpMk id="13" creationId="{1C70718D-1C98-4541-A154-7C492EA007C8}"/>
          </ac:grpSpMkLst>
        </pc:grpChg>
        <pc:picChg chg="add mod modCrop">
          <ac:chgData name="함 진아" userId="853515ff651aadf9" providerId="LiveId" clId="{D0C3219A-8570-7743-8451-B7CB5F9D0A78}" dt="2020-07-31T12:03:49.536" v="2229" actId="1076"/>
          <ac:picMkLst>
            <pc:docMk/>
            <pc:sldMk cId="2745679510" sldId="341"/>
            <ac:picMk id="5" creationId="{89284CB1-1F43-CC4A-9325-79F78D329B32}"/>
          </ac:picMkLst>
        </pc:picChg>
        <pc:picChg chg="del">
          <ac:chgData name="함 진아" userId="853515ff651aadf9" providerId="LiveId" clId="{D0C3219A-8570-7743-8451-B7CB5F9D0A78}" dt="2020-07-31T12:01:50.849" v="2193" actId="478"/>
          <ac:picMkLst>
            <pc:docMk/>
            <pc:sldMk cId="2745679510" sldId="341"/>
            <ac:picMk id="6" creationId="{C8D9FDDD-87AE-CC47-A537-6FEEF61B28F9}"/>
          </ac:picMkLst>
        </pc:picChg>
        <pc:picChg chg="add mod modCrop">
          <ac:chgData name="함 진아" userId="853515ff651aadf9" providerId="LiveId" clId="{D0C3219A-8570-7743-8451-B7CB5F9D0A78}" dt="2020-07-31T12:03:02.001" v="2218" actId="1076"/>
          <ac:picMkLst>
            <pc:docMk/>
            <pc:sldMk cId="2745679510" sldId="341"/>
            <ac:picMk id="8" creationId="{EF4B887D-B942-B944-9435-A3BC50363F20}"/>
          </ac:picMkLst>
        </pc:picChg>
        <pc:picChg chg="del">
          <ac:chgData name="함 진아" userId="853515ff651aadf9" providerId="LiveId" clId="{D0C3219A-8570-7743-8451-B7CB5F9D0A78}" dt="2020-07-31T12:01:50.849" v="2193" actId="478"/>
          <ac:picMkLst>
            <pc:docMk/>
            <pc:sldMk cId="2745679510" sldId="341"/>
            <ac:picMk id="10" creationId="{E0181678-6904-4446-B0D6-33B33391CEC9}"/>
          </ac:picMkLst>
        </pc:picChg>
        <pc:picChg chg="add mod">
          <ac:chgData name="함 진아" userId="853515ff651aadf9" providerId="LiveId" clId="{D0C3219A-8570-7743-8451-B7CB5F9D0A78}" dt="2020-07-31T12:02:54.194" v="2216" actId="164"/>
          <ac:picMkLst>
            <pc:docMk/>
            <pc:sldMk cId="2745679510" sldId="341"/>
            <ac:picMk id="11" creationId="{5C94B554-36EE-6B4D-8C11-25E862439B4E}"/>
          </ac:picMkLst>
        </pc:picChg>
        <pc:picChg chg="add mod">
          <ac:chgData name="함 진아" userId="853515ff651aadf9" providerId="LiveId" clId="{D0C3219A-8570-7743-8451-B7CB5F9D0A78}" dt="2020-07-31T12:09:51.255" v="2756" actId="1035"/>
          <ac:picMkLst>
            <pc:docMk/>
            <pc:sldMk cId="2745679510" sldId="341"/>
            <ac:picMk id="15" creationId="{95E1854A-1A6D-9E45-BFA1-B3C9F6524013}"/>
          </ac:picMkLst>
        </pc:picChg>
      </pc:sldChg>
      <pc:sldChg chg="addSp delSp modSp add">
        <pc:chgData name="함 진아" userId="853515ff651aadf9" providerId="LiveId" clId="{D0C3219A-8570-7743-8451-B7CB5F9D0A78}" dt="2020-07-31T12:40:56.528" v="5629" actId="1035"/>
        <pc:sldMkLst>
          <pc:docMk/>
          <pc:sldMk cId="1163077630" sldId="342"/>
        </pc:sldMkLst>
        <pc:spChg chg="mod">
          <ac:chgData name="함 진아" userId="853515ff651aadf9" providerId="LiveId" clId="{D0C3219A-8570-7743-8451-B7CB5F9D0A78}" dt="2020-07-31T12:17:29.421" v="3081" actId="20577"/>
          <ac:spMkLst>
            <pc:docMk/>
            <pc:sldMk cId="1163077630" sldId="342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10:32.105" v="2866" actId="478"/>
          <ac:spMkLst>
            <pc:docMk/>
            <pc:sldMk cId="1163077630" sldId="342"/>
            <ac:spMk id="16" creationId="{482C007B-E8CD-7247-B57B-3979AE761C4C}"/>
          </ac:spMkLst>
        </pc:spChg>
        <pc:spChg chg="add mod">
          <ac:chgData name="함 진아" userId="853515ff651aadf9" providerId="LiveId" clId="{D0C3219A-8570-7743-8451-B7CB5F9D0A78}" dt="2020-07-31T12:40:56.528" v="5629" actId="1035"/>
          <ac:spMkLst>
            <pc:docMk/>
            <pc:sldMk cId="1163077630" sldId="342"/>
            <ac:spMk id="18" creationId="{4705DEE8-89F0-4E42-9E62-C4A4D9B13DBC}"/>
          </ac:spMkLst>
        </pc:spChg>
        <pc:grpChg chg="del">
          <ac:chgData name="함 진아" userId="853515ff651aadf9" providerId="LiveId" clId="{D0C3219A-8570-7743-8451-B7CB5F9D0A78}" dt="2020-07-31T12:10:47.178" v="2869" actId="478"/>
          <ac:grpSpMkLst>
            <pc:docMk/>
            <pc:sldMk cId="1163077630" sldId="342"/>
            <ac:grpSpMk id="13" creationId="{1C70718D-1C98-4541-A154-7C492EA007C8}"/>
          </ac:grpSpMkLst>
        </pc:grpChg>
        <pc:grpChg chg="add mod">
          <ac:chgData name="함 진아" userId="853515ff651aadf9" providerId="LiveId" clId="{D0C3219A-8570-7743-8451-B7CB5F9D0A78}" dt="2020-07-31T12:16:28.681" v="3071" actId="1076"/>
          <ac:grpSpMkLst>
            <pc:docMk/>
            <pc:sldMk cId="1163077630" sldId="342"/>
            <ac:grpSpMk id="14" creationId="{02D6E008-FD32-0E4B-87DF-AA73FDCBB896}"/>
          </ac:grpSpMkLst>
        </pc:grpChg>
        <pc:picChg chg="del">
          <ac:chgData name="함 진아" userId="853515ff651aadf9" providerId="LiveId" clId="{D0C3219A-8570-7743-8451-B7CB5F9D0A78}" dt="2020-07-31T12:10:49.335" v="2870" actId="478"/>
          <ac:picMkLst>
            <pc:docMk/>
            <pc:sldMk cId="1163077630" sldId="342"/>
            <ac:picMk id="5" creationId="{89284CB1-1F43-CC4A-9325-79F78D329B32}"/>
          </ac:picMkLst>
        </pc:picChg>
        <pc:picChg chg="add mod">
          <ac:chgData name="함 진아" userId="853515ff651aadf9" providerId="LiveId" clId="{D0C3219A-8570-7743-8451-B7CB5F9D0A78}" dt="2020-07-31T12:17:13.794" v="3079" actId="1076"/>
          <ac:picMkLst>
            <pc:docMk/>
            <pc:sldMk cId="1163077630" sldId="342"/>
            <ac:picMk id="6" creationId="{3DCE371A-E400-094B-AB43-51CA47257751}"/>
          </ac:picMkLst>
        </pc:picChg>
        <pc:picChg chg="add mod modCrop">
          <ac:chgData name="함 진아" userId="853515ff651aadf9" providerId="LiveId" clId="{D0C3219A-8570-7743-8451-B7CB5F9D0A78}" dt="2020-07-31T12:14:23.912" v="2920" actId="164"/>
          <ac:picMkLst>
            <pc:docMk/>
            <pc:sldMk cId="1163077630" sldId="342"/>
            <ac:picMk id="9" creationId="{342DB3EC-B60B-E34B-BD86-F34F9607F551}"/>
          </ac:picMkLst>
        </pc:picChg>
        <pc:picChg chg="add mod modCrop">
          <ac:chgData name="함 진아" userId="853515ff651aadf9" providerId="LiveId" clId="{D0C3219A-8570-7743-8451-B7CB5F9D0A78}" dt="2020-07-31T12:14:23.912" v="2920" actId="164"/>
          <ac:picMkLst>
            <pc:docMk/>
            <pc:sldMk cId="1163077630" sldId="342"/>
            <ac:picMk id="12" creationId="{853B769C-D507-C34A-AF14-61B75FC3AC88}"/>
          </ac:picMkLst>
        </pc:picChg>
        <pc:picChg chg="del">
          <ac:chgData name="함 진아" userId="853515ff651aadf9" providerId="LiveId" clId="{D0C3219A-8570-7743-8451-B7CB5F9D0A78}" dt="2020-07-31T12:10:30.574" v="2865" actId="478"/>
          <ac:picMkLst>
            <pc:docMk/>
            <pc:sldMk cId="1163077630" sldId="342"/>
            <ac:picMk id="15" creationId="{95E1854A-1A6D-9E45-BFA1-B3C9F6524013}"/>
          </ac:picMkLst>
        </pc:picChg>
        <pc:picChg chg="add mod modCrop">
          <ac:chgData name="함 진아" userId="853515ff651aadf9" providerId="LiveId" clId="{D0C3219A-8570-7743-8451-B7CB5F9D0A78}" dt="2020-07-31T12:17:21.519" v="3080" actId="1076"/>
          <ac:picMkLst>
            <pc:docMk/>
            <pc:sldMk cId="1163077630" sldId="342"/>
            <ac:picMk id="17" creationId="{FC6A1E3A-F159-C64C-8077-78DEE7684958}"/>
          </ac:picMkLst>
        </pc:picChg>
      </pc:sldChg>
      <pc:sldChg chg="addSp delSp modSp add">
        <pc:chgData name="함 진아" userId="853515ff651aadf9" providerId="LiveId" clId="{D0C3219A-8570-7743-8451-B7CB5F9D0A78}" dt="2020-07-31T12:40:52.019" v="5624" actId="1076"/>
        <pc:sldMkLst>
          <pc:docMk/>
          <pc:sldMk cId="2936301783" sldId="343"/>
        </pc:sldMkLst>
        <pc:spChg chg="mod">
          <ac:chgData name="함 진아" userId="853515ff651aadf9" providerId="LiveId" clId="{D0C3219A-8570-7743-8451-B7CB5F9D0A78}" dt="2020-07-31T12:40:32.409" v="5618" actId="113"/>
          <ac:spMkLst>
            <pc:docMk/>
            <pc:sldMk cId="2936301783" sldId="343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18:48.009" v="3204" actId="478"/>
          <ac:spMkLst>
            <pc:docMk/>
            <pc:sldMk cId="2936301783" sldId="343"/>
            <ac:spMk id="16" creationId="{482C007B-E8CD-7247-B57B-3979AE761C4C}"/>
          </ac:spMkLst>
        </pc:spChg>
        <pc:spChg chg="add mod">
          <ac:chgData name="함 진아" userId="853515ff651aadf9" providerId="LiveId" clId="{D0C3219A-8570-7743-8451-B7CB5F9D0A78}" dt="2020-07-31T12:40:52.019" v="5624" actId="1076"/>
          <ac:spMkLst>
            <pc:docMk/>
            <pc:sldMk cId="2936301783" sldId="343"/>
            <ac:spMk id="17" creationId="{DA80111A-E0C9-2242-B344-8AAC403C08A5}"/>
          </ac:spMkLst>
        </pc:spChg>
        <pc:grpChg chg="del">
          <ac:chgData name="함 진아" userId="853515ff651aadf9" providerId="LiveId" clId="{D0C3219A-8570-7743-8451-B7CB5F9D0A78}" dt="2020-07-31T12:19:53.449" v="3690" actId="478"/>
          <ac:grpSpMkLst>
            <pc:docMk/>
            <pc:sldMk cId="2936301783" sldId="343"/>
            <ac:grpSpMk id="13" creationId="{1C70718D-1C98-4541-A154-7C492EA007C8}"/>
          </ac:grpSpMkLst>
        </pc:grpChg>
        <pc:picChg chg="del">
          <ac:chgData name="함 진아" userId="853515ff651aadf9" providerId="LiveId" clId="{D0C3219A-8570-7743-8451-B7CB5F9D0A78}" dt="2020-07-31T12:19:53.449" v="3690" actId="478"/>
          <ac:picMkLst>
            <pc:docMk/>
            <pc:sldMk cId="2936301783" sldId="343"/>
            <ac:picMk id="5" creationId="{89284CB1-1F43-CC4A-9325-79F78D329B32}"/>
          </ac:picMkLst>
        </pc:picChg>
        <pc:picChg chg="add mod">
          <ac:chgData name="함 진아" userId="853515ff651aadf9" providerId="LiveId" clId="{D0C3219A-8570-7743-8451-B7CB5F9D0A78}" dt="2020-07-31T12:20:47.642" v="3699" actId="1076"/>
          <ac:picMkLst>
            <pc:docMk/>
            <pc:sldMk cId="2936301783" sldId="343"/>
            <ac:picMk id="6" creationId="{426B34D7-4445-C041-AB0E-88E7DEDA088F}"/>
          </ac:picMkLst>
        </pc:picChg>
        <pc:picChg chg="add mod">
          <ac:chgData name="함 진아" userId="853515ff651aadf9" providerId="LiveId" clId="{D0C3219A-8570-7743-8451-B7CB5F9D0A78}" dt="2020-07-31T12:20:59.118" v="3700" actId="14100"/>
          <ac:picMkLst>
            <pc:docMk/>
            <pc:sldMk cId="2936301783" sldId="343"/>
            <ac:picMk id="9" creationId="{33EDC7B3-3C74-3D45-BF3D-7361EF5AC751}"/>
          </ac:picMkLst>
        </pc:picChg>
        <pc:picChg chg="add del">
          <ac:chgData name="함 진아" userId="853515ff651aadf9" providerId="LiveId" clId="{D0C3219A-8570-7743-8451-B7CB5F9D0A78}" dt="2020-07-31T12:22:58.174" v="3966" actId="478"/>
          <ac:picMkLst>
            <pc:docMk/>
            <pc:sldMk cId="2936301783" sldId="343"/>
            <ac:picMk id="10" creationId="{78B7D864-EE36-5B49-ADCF-E9F5011107A4}"/>
          </ac:picMkLst>
        </pc:picChg>
        <pc:picChg chg="del">
          <ac:chgData name="함 진아" userId="853515ff651aadf9" providerId="LiveId" clId="{D0C3219A-8570-7743-8451-B7CB5F9D0A78}" dt="2020-07-31T12:18:45.483" v="3203" actId="478"/>
          <ac:picMkLst>
            <pc:docMk/>
            <pc:sldMk cId="2936301783" sldId="343"/>
            <ac:picMk id="15" creationId="{95E1854A-1A6D-9E45-BFA1-B3C9F6524013}"/>
          </ac:picMkLst>
        </pc:picChg>
      </pc:sldChg>
      <pc:sldChg chg="addSp delSp modSp add">
        <pc:chgData name="함 진아" userId="853515ff651aadf9" providerId="LiveId" clId="{D0C3219A-8570-7743-8451-B7CB5F9D0A78}" dt="2020-07-31T12:40:47.084" v="5622"/>
        <pc:sldMkLst>
          <pc:docMk/>
          <pc:sldMk cId="209387138" sldId="344"/>
        </pc:sldMkLst>
        <pc:spChg chg="mod">
          <ac:chgData name="함 진아" userId="853515ff651aadf9" providerId="LiveId" clId="{D0C3219A-8570-7743-8451-B7CB5F9D0A78}" dt="2020-07-31T12:26:07.541" v="4091" actId="14100"/>
          <ac:spMkLst>
            <pc:docMk/>
            <pc:sldMk cId="209387138" sldId="344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2:28:37.215" v="4209" actId="1037"/>
          <ac:spMkLst>
            <pc:docMk/>
            <pc:sldMk cId="209387138" sldId="344"/>
            <ac:spMk id="12" creationId="{EC4F41AB-490D-7A46-98A9-946AB99DD180}"/>
          </ac:spMkLst>
        </pc:spChg>
        <pc:spChg chg="add mod">
          <ac:chgData name="함 진아" userId="853515ff651aadf9" providerId="LiveId" clId="{D0C3219A-8570-7743-8451-B7CB5F9D0A78}" dt="2020-07-31T12:28:37.215" v="4209" actId="1037"/>
          <ac:spMkLst>
            <pc:docMk/>
            <pc:sldMk cId="209387138" sldId="344"/>
            <ac:spMk id="13" creationId="{2B8DE387-A0B6-3A43-B903-AEC25D7E36F6}"/>
          </ac:spMkLst>
        </pc:spChg>
        <pc:spChg chg="add del">
          <ac:chgData name="함 진아" userId="853515ff651aadf9" providerId="LiveId" clId="{D0C3219A-8570-7743-8451-B7CB5F9D0A78}" dt="2020-07-31T12:40:47.084" v="5622"/>
          <ac:spMkLst>
            <pc:docMk/>
            <pc:sldMk cId="209387138" sldId="344"/>
            <ac:spMk id="16" creationId="{C583EB3B-3671-514A-ADAE-C6854ECE3B07}"/>
          </ac:spMkLst>
        </pc:spChg>
        <pc:picChg chg="add mod">
          <ac:chgData name="함 진아" userId="853515ff651aadf9" providerId="LiveId" clId="{D0C3219A-8570-7743-8451-B7CB5F9D0A78}" dt="2020-07-31T12:28:37.215" v="4209" actId="1037"/>
          <ac:picMkLst>
            <pc:docMk/>
            <pc:sldMk cId="209387138" sldId="344"/>
            <ac:picMk id="5" creationId="{838C8185-6AD9-A14B-B94B-5E631E8262D6}"/>
          </ac:picMkLst>
        </pc:picChg>
        <pc:picChg chg="del">
          <ac:chgData name="함 진아" userId="853515ff651aadf9" providerId="LiveId" clId="{D0C3219A-8570-7743-8451-B7CB5F9D0A78}" dt="2020-07-31T12:25:14.750" v="4075" actId="478"/>
          <ac:picMkLst>
            <pc:docMk/>
            <pc:sldMk cId="209387138" sldId="344"/>
            <ac:picMk id="6" creationId="{426B34D7-4445-C041-AB0E-88E7DEDA088F}"/>
          </ac:picMkLst>
        </pc:picChg>
        <pc:picChg chg="add mod">
          <ac:chgData name="함 진아" userId="853515ff651aadf9" providerId="LiveId" clId="{D0C3219A-8570-7743-8451-B7CB5F9D0A78}" dt="2020-07-31T12:28:37.215" v="4209" actId="1037"/>
          <ac:picMkLst>
            <pc:docMk/>
            <pc:sldMk cId="209387138" sldId="344"/>
            <ac:picMk id="8" creationId="{C4DEFE48-FBA4-ED45-A62A-CF98621CD802}"/>
          </ac:picMkLst>
        </pc:picChg>
        <pc:picChg chg="del">
          <ac:chgData name="함 진아" userId="853515ff651aadf9" providerId="LiveId" clId="{D0C3219A-8570-7743-8451-B7CB5F9D0A78}" dt="2020-07-31T12:25:14.750" v="4075" actId="478"/>
          <ac:picMkLst>
            <pc:docMk/>
            <pc:sldMk cId="209387138" sldId="344"/>
            <ac:picMk id="9" creationId="{33EDC7B3-3C74-3D45-BF3D-7361EF5AC751}"/>
          </ac:picMkLst>
        </pc:picChg>
        <pc:picChg chg="add mod">
          <ac:chgData name="함 진아" userId="853515ff651aadf9" providerId="LiveId" clId="{D0C3219A-8570-7743-8451-B7CB5F9D0A78}" dt="2020-07-31T12:28:44.805" v="4210" actId="1076"/>
          <ac:picMkLst>
            <pc:docMk/>
            <pc:sldMk cId="209387138" sldId="344"/>
            <ac:picMk id="15" creationId="{D55CAA45-6C2F-E94F-8243-3A717C88A00F}"/>
          </ac:picMkLst>
        </pc:picChg>
        <pc:cxnChg chg="add mod">
          <ac:chgData name="함 진아" userId="853515ff651aadf9" providerId="LiveId" clId="{D0C3219A-8570-7743-8451-B7CB5F9D0A78}" dt="2020-07-31T12:28:56.475" v="4221" actId="1038"/>
          <ac:cxnSpMkLst>
            <pc:docMk/>
            <pc:sldMk cId="209387138" sldId="344"/>
            <ac:cxnSpMk id="11" creationId="{058B1446-7DB6-CA43-AB80-12E7EF32D165}"/>
          </ac:cxnSpMkLst>
        </pc:cxnChg>
      </pc:sldChg>
      <pc:sldChg chg="addSp delSp modSp add">
        <pc:chgData name="함 진아" userId="853515ff651aadf9" providerId="LiveId" clId="{D0C3219A-8570-7743-8451-B7CB5F9D0A78}" dt="2020-07-31T12:32:28.216" v="4331" actId="1076"/>
        <pc:sldMkLst>
          <pc:docMk/>
          <pc:sldMk cId="542566822" sldId="345"/>
        </pc:sldMkLst>
        <pc:spChg chg="mod">
          <ac:chgData name="함 진아" userId="853515ff651aadf9" providerId="LiveId" clId="{D0C3219A-8570-7743-8451-B7CB5F9D0A78}" dt="2020-07-31T12:29:42.392" v="4260" actId="20577"/>
          <ac:spMkLst>
            <pc:docMk/>
            <pc:sldMk cId="542566822" sldId="345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2:30:53.273" v="4285" actId="1076"/>
          <ac:spMkLst>
            <pc:docMk/>
            <pc:sldMk cId="542566822" sldId="345"/>
            <ac:spMk id="10" creationId="{A6528556-5BC1-FC47-897C-CC4D4D2366BB}"/>
          </ac:spMkLst>
        </pc:spChg>
        <pc:spChg chg="del">
          <ac:chgData name="함 진아" userId="853515ff651aadf9" providerId="LiveId" clId="{D0C3219A-8570-7743-8451-B7CB5F9D0A78}" dt="2020-07-31T12:29:35.403" v="4257" actId="478"/>
          <ac:spMkLst>
            <pc:docMk/>
            <pc:sldMk cId="542566822" sldId="345"/>
            <ac:spMk id="12" creationId="{EC4F41AB-490D-7A46-98A9-946AB99DD180}"/>
          </ac:spMkLst>
        </pc:spChg>
        <pc:spChg chg="del">
          <ac:chgData name="함 진아" userId="853515ff651aadf9" providerId="LiveId" clId="{D0C3219A-8570-7743-8451-B7CB5F9D0A78}" dt="2020-07-31T12:29:35.403" v="4257" actId="478"/>
          <ac:spMkLst>
            <pc:docMk/>
            <pc:sldMk cId="542566822" sldId="345"/>
            <ac:spMk id="13" creationId="{2B8DE387-A0B6-3A43-B903-AEC25D7E36F6}"/>
          </ac:spMkLst>
        </pc:spChg>
        <pc:spChg chg="add mod">
          <ac:chgData name="함 진아" userId="853515ff651aadf9" providerId="LiveId" clId="{D0C3219A-8570-7743-8451-B7CB5F9D0A78}" dt="2020-07-31T12:31:27.497" v="4300" actId="1037"/>
          <ac:spMkLst>
            <pc:docMk/>
            <pc:sldMk cId="542566822" sldId="345"/>
            <ac:spMk id="14" creationId="{030B6CE1-BB18-AA49-AA1A-27A1BFECCD69}"/>
          </ac:spMkLst>
        </pc:spChg>
        <pc:spChg chg="add mod">
          <ac:chgData name="함 진아" userId="853515ff651aadf9" providerId="LiveId" clId="{D0C3219A-8570-7743-8451-B7CB5F9D0A78}" dt="2020-07-31T12:31:35.194" v="4303" actId="1038"/>
          <ac:spMkLst>
            <pc:docMk/>
            <pc:sldMk cId="542566822" sldId="345"/>
            <ac:spMk id="16" creationId="{549207B1-18C2-C14F-87EB-753C4EAC17DA}"/>
          </ac:spMkLst>
        </pc:spChg>
        <pc:spChg chg="add mod">
          <ac:chgData name="함 진아" userId="853515ff651aadf9" providerId="LiveId" clId="{D0C3219A-8570-7743-8451-B7CB5F9D0A78}" dt="2020-07-31T12:31:51.456" v="4312" actId="1036"/>
          <ac:spMkLst>
            <pc:docMk/>
            <pc:sldMk cId="542566822" sldId="345"/>
            <ac:spMk id="17" creationId="{F7728E73-DC74-B54A-AF65-E622DF09D846}"/>
          </ac:spMkLst>
        </pc:spChg>
        <pc:spChg chg="add mod">
          <ac:chgData name="함 진아" userId="853515ff651aadf9" providerId="LiveId" clId="{D0C3219A-8570-7743-8451-B7CB5F9D0A78}" dt="2020-07-31T12:32:28.216" v="4331" actId="1076"/>
          <ac:spMkLst>
            <pc:docMk/>
            <pc:sldMk cId="542566822" sldId="345"/>
            <ac:spMk id="18" creationId="{63725850-31E3-704D-B145-8ECF4A828DBD}"/>
          </ac:spMkLst>
        </pc:spChg>
        <pc:picChg chg="del">
          <ac:chgData name="함 진아" userId="853515ff651aadf9" providerId="LiveId" clId="{D0C3219A-8570-7743-8451-B7CB5F9D0A78}" dt="2020-07-31T12:29:35.403" v="4257" actId="478"/>
          <ac:picMkLst>
            <pc:docMk/>
            <pc:sldMk cId="542566822" sldId="345"/>
            <ac:picMk id="5" creationId="{838C8185-6AD9-A14B-B94B-5E631E8262D6}"/>
          </ac:picMkLst>
        </pc:picChg>
        <pc:picChg chg="add mod">
          <ac:chgData name="함 진아" userId="853515ff651aadf9" providerId="LiveId" clId="{D0C3219A-8570-7743-8451-B7CB5F9D0A78}" dt="2020-07-31T12:30:30.871" v="4279" actId="1076"/>
          <ac:picMkLst>
            <pc:docMk/>
            <pc:sldMk cId="542566822" sldId="345"/>
            <ac:picMk id="6" creationId="{982EA9F5-AE29-0F4E-8A62-82568F3860C7}"/>
          </ac:picMkLst>
        </pc:picChg>
        <pc:picChg chg="del">
          <ac:chgData name="함 진아" userId="853515ff651aadf9" providerId="LiveId" clId="{D0C3219A-8570-7743-8451-B7CB5F9D0A78}" dt="2020-07-31T12:29:35.403" v="4257" actId="478"/>
          <ac:picMkLst>
            <pc:docMk/>
            <pc:sldMk cId="542566822" sldId="345"/>
            <ac:picMk id="8" creationId="{C4DEFE48-FBA4-ED45-A62A-CF98621CD802}"/>
          </ac:picMkLst>
        </pc:picChg>
        <pc:picChg chg="add mod">
          <ac:chgData name="함 진아" userId="853515ff651aadf9" providerId="LiveId" clId="{D0C3219A-8570-7743-8451-B7CB5F9D0A78}" dt="2020-07-31T12:31:01.486" v="4287" actId="1076"/>
          <ac:picMkLst>
            <pc:docMk/>
            <pc:sldMk cId="542566822" sldId="345"/>
            <ac:picMk id="9" creationId="{757C6563-2380-E946-AEE9-40E482035410}"/>
          </ac:picMkLst>
        </pc:picChg>
        <pc:picChg chg="del">
          <ac:chgData name="함 진아" userId="853515ff651aadf9" providerId="LiveId" clId="{D0C3219A-8570-7743-8451-B7CB5F9D0A78}" dt="2020-07-31T12:29:35.403" v="4257" actId="478"/>
          <ac:picMkLst>
            <pc:docMk/>
            <pc:sldMk cId="542566822" sldId="345"/>
            <ac:picMk id="15" creationId="{D55CAA45-6C2F-E94F-8243-3A717C88A00F}"/>
          </ac:picMkLst>
        </pc:picChg>
        <pc:cxnChg chg="del">
          <ac:chgData name="함 진아" userId="853515ff651aadf9" providerId="LiveId" clId="{D0C3219A-8570-7743-8451-B7CB5F9D0A78}" dt="2020-07-31T12:29:35.403" v="4257" actId="478"/>
          <ac:cxnSpMkLst>
            <pc:docMk/>
            <pc:sldMk cId="542566822" sldId="345"/>
            <ac:cxnSpMk id="11" creationId="{058B1446-7DB6-CA43-AB80-12E7EF32D165}"/>
          </ac:cxnSpMkLst>
        </pc:cxnChg>
      </pc:sldChg>
      <pc:sldChg chg="addSp delSp modSp add ord">
        <pc:chgData name="함 진아" userId="853515ff651aadf9" providerId="LiveId" clId="{D0C3219A-8570-7743-8451-B7CB5F9D0A78}" dt="2020-07-31T12:36:30.563" v="4773"/>
        <pc:sldMkLst>
          <pc:docMk/>
          <pc:sldMk cId="3522169584" sldId="346"/>
        </pc:sldMkLst>
        <pc:spChg chg="mod">
          <ac:chgData name="함 진아" userId="853515ff651aadf9" providerId="LiveId" clId="{D0C3219A-8570-7743-8451-B7CB5F9D0A78}" dt="2020-07-31T12:34:41.517" v="4753" actId="20577"/>
          <ac:spMkLst>
            <pc:docMk/>
            <pc:sldMk cId="3522169584" sldId="346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2:36:19.819" v="4772" actId="1076"/>
          <ac:spMkLst>
            <pc:docMk/>
            <pc:sldMk cId="3522169584" sldId="346"/>
            <ac:spMk id="12" creationId="{F03FFB58-50BB-8E42-8B78-AB300A9FCFCD}"/>
          </ac:spMkLst>
        </pc:spChg>
        <pc:picChg chg="add mod">
          <ac:chgData name="함 진아" userId="853515ff651aadf9" providerId="LiveId" clId="{D0C3219A-8570-7743-8451-B7CB5F9D0A78}" dt="2020-07-31T12:34:09.932" v="4546" actId="1076"/>
          <ac:picMkLst>
            <pc:docMk/>
            <pc:sldMk cId="3522169584" sldId="346"/>
            <ac:picMk id="5" creationId="{49F744BE-04D2-6B4D-9E57-726B333A2611}"/>
          </ac:picMkLst>
        </pc:picChg>
        <pc:picChg chg="del">
          <ac:chgData name="함 진아" userId="853515ff651aadf9" providerId="LiveId" clId="{D0C3219A-8570-7743-8451-B7CB5F9D0A78}" dt="2020-07-31T12:34:47.735" v="4754" actId="478"/>
          <ac:picMkLst>
            <pc:docMk/>
            <pc:sldMk cId="3522169584" sldId="346"/>
            <ac:picMk id="6" creationId="{426B34D7-4445-C041-AB0E-88E7DEDA088F}"/>
          </ac:picMkLst>
        </pc:picChg>
        <pc:picChg chg="add mod modCrop">
          <ac:chgData name="함 진아" userId="853515ff651aadf9" providerId="LiveId" clId="{D0C3219A-8570-7743-8451-B7CB5F9D0A78}" dt="2020-07-31T12:36:12.814" v="4770" actId="1076"/>
          <ac:picMkLst>
            <pc:docMk/>
            <pc:sldMk cId="3522169584" sldId="346"/>
            <ac:picMk id="8" creationId="{D5DFFE67-E61D-0146-89A4-8E1434D3ED00}"/>
          </ac:picMkLst>
        </pc:picChg>
        <pc:picChg chg="del">
          <ac:chgData name="함 진아" userId="853515ff651aadf9" providerId="LiveId" clId="{D0C3219A-8570-7743-8451-B7CB5F9D0A78}" dt="2020-07-31T12:34:47.735" v="4754" actId="478"/>
          <ac:picMkLst>
            <pc:docMk/>
            <pc:sldMk cId="3522169584" sldId="346"/>
            <ac:picMk id="9" creationId="{33EDC7B3-3C74-3D45-BF3D-7361EF5AC751}"/>
          </ac:picMkLst>
        </pc:picChg>
        <pc:picChg chg="add mod modCrop">
          <ac:chgData name="함 진아" userId="853515ff651aadf9" providerId="LiveId" clId="{D0C3219A-8570-7743-8451-B7CB5F9D0A78}" dt="2020-07-31T12:36:12.814" v="4770" actId="1076"/>
          <ac:picMkLst>
            <pc:docMk/>
            <pc:sldMk cId="3522169584" sldId="346"/>
            <ac:picMk id="11" creationId="{E1521FC8-D55F-664A-ABBC-3D8F5DB281AA}"/>
          </ac:picMkLst>
        </pc:picChg>
      </pc:sldChg>
      <pc:sldChg chg="addSp delSp modSp add">
        <pc:chgData name="함 진아" userId="853515ff651aadf9" providerId="LiveId" clId="{D0C3219A-8570-7743-8451-B7CB5F9D0A78}" dt="2020-07-31T12:40:29.214" v="5617" actId="113"/>
        <pc:sldMkLst>
          <pc:docMk/>
          <pc:sldMk cId="1072333946" sldId="347"/>
        </pc:sldMkLst>
        <pc:spChg chg="mod">
          <ac:chgData name="함 진아" userId="853515ff651aadf9" providerId="LiveId" clId="{D0C3219A-8570-7743-8451-B7CB5F9D0A78}" dt="2020-07-31T12:40:29.214" v="5617" actId="113"/>
          <ac:spMkLst>
            <pc:docMk/>
            <pc:sldMk cId="1072333946" sldId="347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38:55.661" v="5542" actId="478"/>
          <ac:spMkLst>
            <pc:docMk/>
            <pc:sldMk cId="1072333946" sldId="347"/>
            <ac:spMk id="12" creationId="{F03FFB58-50BB-8E42-8B78-AB300A9FCFCD}"/>
          </ac:spMkLst>
        </pc:spChg>
        <pc:spChg chg="add mod">
          <ac:chgData name="함 진아" userId="853515ff651aadf9" providerId="LiveId" clId="{D0C3219A-8570-7743-8451-B7CB5F9D0A78}" dt="2020-07-31T12:40:05.991" v="5550" actId="1076"/>
          <ac:spMkLst>
            <pc:docMk/>
            <pc:sldMk cId="1072333946" sldId="347"/>
            <ac:spMk id="13" creationId="{70AF455E-ADEA-3D46-BCC2-496DA1CE8596}"/>
          </ac:spMkLst>
        </pc:spChg>
        <pc:picChg chg="del">
          <ac:chgData name="함 진아" userId="853515ff651aadf9" providerId="LiveId" clId="{D0C3219A-8570-7743-8451-B7CB5F9D0A78}" dt="2020-07-31T12:37:29.333" v="5152" actId="478"/>
          <ac:picMkLst>
            <pc:docMk/>
            <pc:sldMk cId="1072333946" sldId="347"/>
            <ac:picMk id="5" creationId="{49F744BE-04D2-6B4D-9E57-726B333A2611}"/>
          </ac:picMkLst>
        </pc:picChg>
        <pc:picChg chg="add mod">
          <ac:chgData name="함 진아" userId="853515ff651aadf9" providerId="LiveId" clId="{D0C3219A-8570-7743-8451-B7CB5F9D0A78}" dt="2020-07-31T12:39:15.853" v="5545" actId="14100"/>
          <ac:picMkLst>
            <pc:docMk/>
            <pc:sldMk cId="1072333946" sldId="347"/>
            <ac:picMk id="6" creationId="{9858BFD5-C70D-B64A-8254-3B4DAA518D39}"/>
          </ac:picMkLst>
        </pc:picChg>
        <pc:picChg chg="del">
          <ac:chgData name="함 진아" userId="853515ff651aadf9" providerId="LiveId" clId="{D0C3219A-8570-7743-8451-B7CB5F9D0A78}" dt="2020-07-31T12:38:53.241" v="5541" actId="478"/>
          <ac:picMkLst>
            <pc:docMk/>
            <pc:sldMk cId="1072333946" sldId="347"/>
            <ac:picMk id="8" creationId="{D5DFFE67-E61D-0146-89A4-8E1434D3ED00}"/>
          </ac:picMkLst>
        </pc:picChg>
        <pc:picChg chg="add mod">
          <ac:chgData name="함 진아" userId="853515ff651aadf9" providerId="LiveId" clId="{D0C3219A-8570-7743-8451-B7CB5F9D0A78}" dt="2020-07-31T12:39:47.766" v="5548" actId="14100"/>
          <ac:picMkLst>
            <pc:docMk/>
            <pc:sldMk cId="1072333946" sldId="347"/>
            <ac:picMk id="9" creationId="{72A59374-0A55-064A-ABA0-007422ACC23F}"/>
          </ac:picMkLst>
        </pc:picChg>
        <pc:picChg chg="del">
          <ac:chgData name="함 진아" userId="853515ff651aadf9" providerId="LiveId" clId="{D0C3219A-8570-7743-8451-B7CB5F9D0A78}" dt="2020-07-31T12:38:53.241" v="5541" actId="478"/>
          <ac:picMkLst>
            <pc:docMk/>
            <pc:sldMk cId="1072333946" sldId="347"/>
            <ac:picMk id="11" creationId="{E1521FC8-D55F-664A-ABBC-3D8F5DB281AA}"/>
          </ac:picMkLst>
        </pc:picChg>
      </pc:sldChg>
      <pc:sldChg chg="addSp delSp modSp add">
        <pc:chgData name="함 진아" userId="853515ff651aadf9" providerId="LiveId" clId="{D0C3219A-8570-7743-8451-B7CB5F9D0A78}" dt="2020-07-31T12:46:41.141" v="6501"/>
        <pc:sldMkLst>
          <pc:docMk/>
          <pc:sldMk cId="1632251319" sldId="348"/>
        </pc:sldMkLst>
        <pc:spChg chg="mod">
          <ac:chgData name="함 진아" userId="853515ff651aadf9" providerId="LiveId" clId="{D0C3219A-8570-7743-8451-B7CB5F9D0A78}" dt="2020-07-31T12:41:27.372" v="5658" actId="20577"/>
          <ac:spMkLst>
            <pc:docMk/>
            <pc:sldMk cId="1632251319" sldId="348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2:43:03.442" v="5947" actId="14100"/>
          <ac:spMkLst>
            <pc:docMk/>
            <pc:sldMk cId="1632251319" sldId="348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2:45:54.616" v="6486" actId="20577"/>
          <ac:spMkLst>
            <pc:docMk/>
            <pc:sldMk cId="1632251319" sldId="348"/>
            <ac:spMk id="10" creationId="{9DAD4B65-B371-DA42-93DA-C57E0FCD0F2B}"/>
          </ac:spMkLst>
        </pc:spChg>
        <pc:spChg chg="add mod">
          <ac:chgData name="함 진아" userId="853515ff651aadf9" providerId="LiveId" clId="{D0C3219A-8570-7743-8451-B7CB5F9D0A78}" dt="2020-07-31T12:45:30.646" v="6276" actId="1076"/>
          <ac:spMkLst>
            <pc:docMk/>
            <pc:sldMk cId="1632251319" sldId="348"/>
            <ac:spMk id="11" creationId="{59885199-5240-164D-AC93-020E55A7B067}"/>
          </ac:spMkLst>
        </pc:spChg>
        <pc:spChg chg="del">
          <ac:chgData name="함 진아" userId="853515ff651aadf9" providerId="LiveId" clId="{D0C3219A-8570-7743-8451-B7CB5F9D0A78}" dt="2020-07-31T12:42:44.433" v="5940" actId="478"/>
          <ac:spMkLst>
            <pc:docMk/>
            <pc:sldMk cId="1632251319" sldId="348"/>
            <ac:spMk id="13" creationId="{70AF455E-ADEA-3D46-BCC2-496DA1CE8596}"/>
          </ac:spMkLst>
        </pc:spChg>
        <pc:picChg chg="add mod">
          <ac:chgData name="함 진아" userId="853515ff651aadf9" providerId="LiveId" clId="{D0C3219A-8570-7743-8451-B7CB5F9D0A78}" dt="2020-07-31T12:44:55.773" v="6262" actId="1076"/>
          <ac:picMkLst>
            <pc:docMk/>
            <pc:sldMk cId="1632251319" sldId="348"/>
            <ac:picMk id="5" creationId="{0B680107-61F2-4040-AAFC-93C2E660B3BF}"/>
          </ac:picMkLst>
        </pc:picChg>
        <pc:picChg chg="del">
          <ac:chgData name="함 진아" userId="853515ff651aadf9" providerId="LiveId" clId="{D0C3219A-8570-7743-8451-B7CB5F9D0A78}" dt="2020-07-31T12:42:39.684" v="5939" actId="478"/>
          <ac:picMkLst>
            <pc:docMk/>
            <pc:sldMk cId="1632251319" sldId="348"/>
            <ac:picMk id="6" creationId="{9858BFD5-C70D-B64A-8254-3B4DAA518D39}"/>
          </ac:picMkLst>
        </pc:picChg>
        <pc:picChg chg="add mod">
          <ac:chgData name="함 진아" userId="853515ff651aadf9" providerId="LiveId" clId="{D0C3219A-8570-7743-8451-B7CB5F9D0A78}" dt="2020-07-31T12:46:32.308" v="6499" actId="1036"/>
          <ac:picMkLst>
            <pc:docMk/>
            <pc:sldMk cId="1632251319" sldId="348"/>
            <ac:picMk id="8" creationId="{D80A61F0-8F6A-0D42-A67C-EB2D9C1DAF71}"/>
          </ac:picMkLst>
        </pc:picChg>
        <pc:picChg chg="del">
          <ac:chgData name="함 진아" userId="853515ff651aadf9" providerId="LiveId" clId="{D0C3219A-8570-7743-8451-B7CB5F9D0A78}" dt="2020-07-31T12:42:39.684" v="5939" actId="478"/>
          <ac:picMkLst>
            <pc:docMk/>
            <pc:sldMk cId="1632251319" sldId="348"/>
            <ac:picMk id="9" creationId="{72A59374-0A55-064A-ABA0-007422ACC23F}"/>
          </ac:picMkLst>
        </pc:picChg>
        <pc:picChg chg="add del">
          <ac:chgData name="함 진아" userId="853515ff651aadf9" providerId="LiveId" clId="{D0C3219A-8570-7743-8451-B7CB5F9D0A78}" dt="2020-07-31T12:46:41.141" v="6501"/>
          <ac:picMkLst>
            <pc:docMk/>
            <pc:sldMk cId="1632251319" sldId="348"/>
            <ac:picMk id="14" creationId="{83A5B4B7-DD35-1F4D-8445-AAF9E1BF3E74}"/>
          </ac:picMkLst>
        </pc:picChg>
      </pc:sldChg>
      <pc:sldChg chg="addSp delSp modSp add">
        <pc:chgData name="함 진아" userId="853515ff651aadf9" providerId="LiveId" clId="{D0C3219A-8570-7743-8451-B7CB5F9D0A78}" dt="2020-07-31T12:52:48.431" v="7232" actId="1076"/>
        <pc:sldMkLst>
          <pc:docMk/>
          <pc:sldMk cId="3191407684" sldId="349"/>
        </pc:sldMkLst>
        <pc:spChg chg="mod">
          <ac:chgData name="함 진아" userId="853515ff651aadf9" providerId="LiveId" clId="{D0C3219A-8570-7743-8451-B7CB5F9D0A78}" dt="2020-07-31T12:52:37.185" v="7230" actId="20577"/>
          <ac:spMkLst>
            <pc:docMk/>
            <pc:sldMk cId="3191407684" sldId="349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50:15.178" v="7094" actId="478"/>
          <ac:spMkLst>
            <pc:docMk/>
            <pc:sldMk cId="3191407684" sldId="349"/>
            <ac:spMk id="10" creationId="{9DAD4B65-B371-DA42-93DA-C57E0FCD0F2B}"/>
          </ac:spMkLst>
        </pc:spChg>
        <pc:spChg chg="del">
          <ac:chgData name="함 진아" userId="853515ff651aadf9" providerId="LiveId" clId="{D0C3219A-8570-7743-8451-B7CB5F9D0A78}" dt="2020-07-31T12:50:17.981" v="7095" actId="478"/>
          <ac:spMkLst>
            <pc:docMk/>
            <pc:sldMk cId="3191407684" sldId="349"/>
            <ac:spMk id="11" creationId="{59885199-5240-164D-AC93-020E55A7B067}"/>
          </ac:spMkLst>
        </pc:spChg>
        <pc:picChg chg="add mod">
          <ac:chgData name="함 진아" userId="853515ff651aadf9" providerId="LiveId" clId="{D0C3219A-8570-7743-8451-B7CB5F9D0A78}" dt="2020-07-31T12:52:19.232" v="7225" actId="14100"/>
          <ac:picMkLst>
            <pc:docMk/>
            <pc:sldMk cId="3191407684" sldId="349"/>
            <ac:picMk id="4" creationId="{857C621B-8DAD-DF47-B4E7-0D7C404A8291}"/>
          </ac:picMkLst>
        </pc:picChg>
        <pc:picChg chg="del">
          <ac:chgData name="함 진아" userId="853515ff651aadf9" providerId="LiveId" clId="{D0C3219A-8570-7743-8451-B7CB5F9D0A78}" dt="2020-07-31T12:47:17.453" v="6629" actId="478"/>
          <ac:picMkLst>
            <pc:docMk/>
            <pc:sldMk cId="3191407684" sldId="349"/>
            <ac:picMk id="5" creationId="{0B680107-61F2-4040-AAFC-93C2E660B3BF}"/>
          </ac:picMkLst>
        </pc:picChg>
        <pc:picChg chg="add mod">
          <ac:chgData name="함 진아" userId="853515ff651aadf9" providerId="LiveId" clId="{D0C3219A-8570-7743-8451-B7CB5F9D0A78}" dt="2020-07-31T12:52:48.431" v="7232" actId="1076"/>
          <ac:picMkLst>
            <pc:docMk/>
            <pc:sldMk cId="3191407684" sldId="349"/>
            <ac:picMk id="7" creationId="{E9335556-2E92-784D-942E-68F8AE2C4453}"/>
          </ac:picMkLst>
        </pc:picChg>
        <pc:picChg chg="del">
          <ac:chgData name="함 진아" userId="853515ff651aadf9" providerId="LiveId" clId="{D0C3219A-8570-7743-8451-B7CB5F9D0A78}" dt="2020-07-31T12:50:17.981" v="7095" actId="478"/>
          <ac:picMkLst>
            <pc:docMk/>
            <pc:sldMk cId="3191407684" sldId="349"/>
            <ac:picMk id="8" creationId="{D80A61F0-8F6A-0D42-A67C-EB2D9C1DAF71}"/>
          </ac:picMkLst>
        </pc:picChg>
      </pc:sldChg>
      <pc:sldChg chg="addSp delSp modSp add">
        <pc:chgData name="함 진아" userId="853515ff651aadf9" providerId="LiveId" clId="{D0C3219A-8570-7743-8451-B7CB5F9D0A78}" dt="2020-07-31T12:57:01.973" v="7912" actId="1076"/>
        <pc:sldMkLst>
          <pc:docMk/>
          <pc:sldMk cId="3841825175" sldId="350"/>
        </pc:sldMkLst>
        <pc:spChg chg="mod">
          <ac:chgData name="함 진아" userId="853515ff651aadf9" providerId="LiveId" clId="{D0C3219A-8570-7743-8451-B7CB5F9D0A78}" dt="2020-07-31T12:53:05.085" v="7243" actId="20577"/>
          <ac:spMkLst>
            <pc:docMk/>
            <pc:sldMk cId="3841825175" sldId="350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2:53:46.098" v="7615" actId="20577"/>
          <ac:spMkLst>
            <pc:docMk/>
            <pc:sldMk cId="3841825175" sldId="350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2:55:41.989" v="7893" actId="20577"/>
          <ac:spMkLst>
            <pc:docMk/>
            <pc:sldMk cId="3841825175" sldId="350"/>
            <ac:spMk id="10" creationId="{9DAD4B65-B371-DA42-93DA-C57E0FCD0F2B}"/>
          </ac:spMkLst>
        </pc:spChg>
        <pc:spChg chg="mod">
          <ac:chgData name="함 진아" userId="853515ff651aadf9" providerId="LiveId" clId="{D0C3219A-8570-7743-8451-B7CB5F9D0A78}" dt="2020-07-31T12:55:25.926" v="7844" actId="1076"/>
          <ac:spMkLst>
            <pc:docMk/>
            <pc:sldMk cId="3841825175" sldId="350"/>
            <ac:spMk id="11" creationId="{59885199-5240-164D-AC93-020E55A7B067}"/>
          </ac:spMkLst>
        </pc:spChg>
        <pc:picChg chg="add del mod">
          <ac:chgData name="함 진아" userId="853515ff651aadf9" providerId="LiveId" clId="{D0C3219A-8570-7743-8451-B7CB5F9D0A78}" dt="2020-07-31T12:56:08.252" v="7899" actId="478"/>
          <ac:picMkLst>
            <pc:docMk/>
            <pc:sldMk cId="3841825175" sldId="350"/>
            <ac:picMk id="5" creationId="{0B680107-61F2-4040-AAFC-93C2E660B3BF}"/>
          </ac:picMkLst>
        </pc:picChg>
        <pc:picChg chg="add mod">
          <ac:chgData name="함 진아" userId="853515ff651aadf9" providerId="LiveId" clId="{D0C3219A-8570-7743-8451-B7CB5F9D0A78}" dt="2020-07-31T12:56:22.882" v="7904" actId="14100"/>
          <ac:picMkLst>
            <pc:docMk/>
            <pc:sldMk cId="3841825175" sldId="350"/>
            <ac:picMk id="6" creationId="{0A0292AE-0882-9E40-A3B9-71E6D2FEE048}"/>
          </ac:picMkLst>
        </pc:picChg>
        <pc:picChg chg="del">
          <ac:chgData name="함 진아" userId="853515ff651aadf9" providerId="LiveId" clId="{D0C3219A-8570-7743-8451-B7CB5F9D0A78}" dt="2020-07-31T12:56:57.646" v="7910" actId="478"/>
          <ac:picMkLst>
            <pc:docMk/>
            <pc:sldMk cId="3841825175" sldId="350"/>
            <ac:picMk id="8" creationId="{D80A61F0-8F6A-0D42-A67C-EB2D9C1DAF71}"/>
          </ac:picMkLst>
        </pc:picChg>
        <pc:picChg chg="add del mod">
          <ac:chgData name="함 진아" userId="853515ff651aadf9" providerId="LiveId" clId="{D0C3219A-8570-7743-8451-B7CB5F9D0A78}" dt="2020-07-31T12:56:56.281" v="7909"/>
          <ac:picMkLst>
            <pc:docMk/>
            <pc:sldMk cId="3841825175" sldId="350"/>
            <ac:picMk id="9" creationId="{A579AC4B-E702-704A-9088-8E99BC712EDC}"/>
          </ac:picMkLst>
        </pc:picChg>
        <pc:picChg chg="add mod">
          <ac:chgData name="함 진아" userId="853515ff651aadf9" providerId="LiveId" clId="{D0C3219A-8570-7743-8451-B7CB5F9D0A78}" dt="2020-07-31T12:57:01.973" v="7912" actId="1076"/>
          <ac:picMkLst>
            <pc:docMk/>
            <pc:sldMk cId="3841825175" sldId="350"/>
            <ac:picMk id="12" creationId="{16D4894D-3DE7-4044-B4BD-E80B3C30B75C}"/>
          </ac:picMkLst>
        </pc:picChg>
      </pc:sldChg>
      <pc:sldChg chg="addSp delSp modSp add">
        <pc:chgData name="함 진아" userId="853515ff651aadf9" providerId="LiveId" clId="{D0C3219A-8570-7743-8451-B7CB5F9D0A78}" dt="2020-07-31T13:06:58.500" v="8720" actId="20577"/>
        <pc:sldMkLst>
          <pc:docMk/>
          <pc:sldMk cId="2957467227" sldId="351"/>
        </pc:sldMkLst>
        <pc:spChg chg="mod">
          <ac:chgData name="함 진아" userId="853515ff651aadf9" providerId="LiveId" clId="{D0C3219A-8570-7743-8451-B7CB5F9D0A78}" dt="2020-07-31T13:06:58.500" v="8720" actId="20577"/>
          <ac:spMkLst>
            <pc:docMk/>
            <pc:sldMk cId="2957467227" sldId="351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3:06:18.839" v="8716" actId="20577"/>
          <ac:spMkLst>
            <pc:docMk/>
            <pc:sldMk cId="2957467227" sldId="351"/>
            <ac:spMk id="10" creationId="{9DAD4B65-B371-DA42-93DA-C57E0FCD0F2B}"/>
          </ac:spMkLst>
        </pc:spChg>
        <pc:spChg chg="mod">
          <ac:chgData name="함 진아" userId="853515ff651aadf9" providerId="LiveId" clId="{D0C3219A-8570-7743-8451-B7CB5F9D0A78}" dt="2020-07-31T13:01:36.478" v="8565" actId="14100"/>
          <ac:spMkLst>
            <pc:docMk/>
            <pc:sldMk cId="2957467227" sldId="351"/>
            <ac:spMk id="11" creationId="{59885199-5240-164D-AC93-020E55A7B067}"/>
          </ac:spMkLst>
        </pc:spChg>
        <pc:spChg chg="add mod">
          <ac:chgData name="함 진아" userId="853515ff651aadf9" providerId="LiveId" clId="{D0C3219A-8570-7743-8451-B7CB5F9D0A78}" dt="2020-07-31T13:06:30.300" v="8718" actId="1036"/>
          <ac:spMkLst>
            <pc:docMk/>
            <pc:sldMk cId="2957467227" sldId="351"/>
            <ac:spMk id="13" creationId="{A7370E72-445E-3F4A-A01C-7AF5B7BCC953}"/>
          </ac:spMkLst>
        </pc:spChg>
        <pc:picChg chg="add mod">
          <ac:chgData name="함 진아" userId="853515ff651aadf9" providerId="LiveId" clId="{D0C3219A-8570-7743-8451-B7CB5F9D0A78}" dt="2020-07-31T12:58:52.510" v="8035" actId="1076"/>
          <ac:picMkLst>
            <pc:docMk/>
            <pc:sldMk cId="2957467227" sldId="351"/>
            <ac:picMk id="5" creationId="{ACD27C5E-3936-8447-9EA1-EDAD5CCA9A53}"/>
          </ac:picMkLst>
        </pc:picChg>
        <pc:picChg chg="del">
          <ac:chgData name="함 진아" userId="853515ff651aadf9" providerId="LiveId" clId="{D0C3219A-8570-7743-8451-B7CB5F9D0A78}" dt="2020-07-31T12:57:52.922" v="7914" actId="478"/>
          <ac:picMkLst>
            <pc:docMk/>
            <pc:sldMk cId="2957467227" sldId="351"/>
            <ac:picMk id="6" creationId="{0A0292AE-0882-9E40-A3B9-71E6D2FEE048}"/>
          </ac:picMkLst>
        </pc:picChg>
        <pc:picChg chg="del">
          <ac:chgData name="함 진아" userId="853515ff651aadf9" providerId="LiveId" clId="{D0C3219A-8570-7743-8451-B7CB5F9D0A78}" dt="2020-07-31T13:03:52.976" v="8568" actId="478"/>
          <ac:picMkLst>
            <pc:docMk/>
            <pc:sldMk cId="2957467227" sldId="351"/>
            <ac:picMk id="12" creationId="{16D4894D-3DE7-4044-B4BD-E80B3C30B75C}"/>
          </ac:picMkLst>
        </pc:picChg>
      </pc:sldChg>
      <pc:sldChg chg="addSp delSp modSp add">
        <pc:chgData name="함 진아" userId="853515ff651aadf9" providerId="LiveId" clId="{D0C3219A-8570-7743-8451-B7CB5F9D0A78}" dt="2020-07-31T13:11:57.110" v="9386" actId="947"/>
        <pc:sldMkLst>
          <pc:docMk/>
          <pc:sldMk cId="194041107" sldId="352"/>
        </pc:sldMkLst>
        <pc:spChg chg="mod">
          <ac:chgData name="함 진아" userId="853515ff651aadf9" providerId="LiveId" clId="{D0C3219A-8570-7743-8451-B7CB5F9D0A78}" dt="2020-07-31T13:11:57.110" v="9386" actId="947"/>
          <ac:spMkLst>
            <pc:docMk/>
            <pc:sldMk cId="194041107" sldId="352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3:09:57.559" v="8825" actId="478"/>
          <ac:spMkLst>
            <pc:docMk/>
            <pc:sldMk cId="194041107" sldId="352"/>
            <ac:spMk id="10" creationId="{9DAD4B65-B371-DA42-93DA-C57E0FCD0F2B}"/>
          </ac:spMkLst>
        </pc:spChg>
        <pc:spChg chg="del">
          <ac:chgData name="함 진아" userId="853515ff651aadf9" providerId="LiveId" clId="{D0C3219A-8570-7743-8451-B7CB5F9D0A78}" dt="2020-07-31T13:08:25.261" v="8723" actId="478"/>
          <ac:spMkLst>
            <pc:docMk/>
            <pc:sldMk cId="194041107" sldId="352"/>
            <ac:spMk id="11" creationId="{59885199-5240-164D-AC93-020E55A7B067}"/>
          </ac:spMkLst>
        </pc:spChg>
        <pc:spChg chg="del">
          <ac:chgData name="함 진아" userId="853515ff651aadf9" providerId="LiveId" clId="{D0C3219A-8570-7743-8451-B7CB5F9D0A78}" dt="2020-07-31T13:08:25.261" v="8723" actId="478"/>
          <ac:spMkLst>
            <pc:docMk/>
            <pc:sldMk cId="194041107" sldId="352"/>
            <ac:spMk id="13" creationId="{A7370E72-445E-3F4A-A01C-7AF5B7BCC953}"/>
          </ac:spMkLst>
        </pc:spChg>
        <pc:grpChg chg="add mod">
          <ac:chgData name="함 진아" userId="853515ff651aadf9" providerId="LiveId" clId="{D0C3219A-8570-7743-8451-B7CB5F9D0A78}" dt="2020-07-31T13:09:47.400" v="8821" actId="164"/>
          <ac:grpSpMkLst>
            <pc:docMk/>
            <pc:sldMk cId="194041107" sldId="352"/>
            <ac:grpSpMk id="14" creationId="{447B09F6-6A93-3440-A57F-965D2472763F}"/>
          </ac:grpSpMkLst>
        </pc:grpChg>
        <pc:grpChg chg="add mod">
          <ac:chgData name="함 진아" userId="853515ff651aadf9" providerId="LiveId" clId="{D0C3219A-8570-7743-8451-B7CB5F9D0A78}" dt="2020-07-31T13:10:10.814" v="8826" actId="1076"/>
          <ac:grpSpMkLst>
            <pc:docMk/>
            <pc:sldMk cId="194041107" sldId="352"/>
            <ac:grpSpMk id="15" creationId="{85BB0EAE-7428-B642-A8E7-5B3C37A64DC6}"/>
          </ac:grpSpMkLst>
        </pc:grpChg>
        <pc:picChg chg="del">
          <ac:chgData name="함 진아" userId="853515ff651aadf9" providerId="LiveId" clId="{D0C3219A-8570-7743-8451-B7CB5F9D0A78}" dt="2020-07-31T13:08:07.290" v="8722" actId="478"/>
          <ac:picMkLst>
            <pc:docMk/>
            <pc:sldMk cId="194041107" sldId="352"/>
            <ac:picMk id="5" creationId="{ACD27C5E-3936-8447-9EA1-EDAD5CCA9A53}"/>
          </ac:picMkLst>
        </pc:picChg>
        <pc:picChg chg="add mod modCrop">
          <ac:chgData name="함 진아" userId="853515ff651aadf9" providerId="LiveId" clId="{D0C3219A-8570-7743-8451-B7CB5F9D0A78}" dt="2020-07-31T13:09:47.400" v="8821" actId="164"/>
          <ac:picMkLst>
            <pc:docMk/>
            <pc:sldMk cId="194041107" sldId="352"/>
            <ac:picMk id="6" creationId="{93C72DDE-7A77-0B42-B908-B8EFE6B81955}"/>
          </ac:picMkLst>
        </pc:picChg>
        <pc:picChg chg="add mod modCrop">
          <ac:chgData name="함 진아" userId="853515ff651aadf9" providerId="LiveId" clId="{D0C3219A-8570-7743-8451-B7CB5F9D0A78}" dt="2020-07-31T13:09:28.320" v="8815" actId="164"/>
          <ac:picMkLst>
            <pc:docMk/>
            <pc:sldMk cId="194041107" sldId="352"/>
            <ac:picMk id="8" creationId="{66D0B9F2-14F1-0A45-A2DA-3CD0D3CE73C4}"/>
          </ac:picMkLst>
        </pc:picChg>
        <pc:picChg chg="add mod">
          <ac:chgData name="함 진아" userId="853515ff651aadf9" providerId="LiveId" clId="{D0C3219A-8570-7743-8451-B7CB5F9D0A78}" dt="2020-07-31T13:09:28.320" v="8815" actId="164"/>
          <ac:picMkLst>
            <pc:docMk/>
            <pc:sldMk cId="194041107" sldId="352"/>
            <ac:picMk id="12" creationId="{E09BCD67-9C8E-6447-BFEE-4A9B6A614A2B}"/>
          </ac:picMkLst>
        </pc:picChg>
      </pc:sldChg>
      <pc:sldChg chg="addSp delSp modSp add">
        <pc:chgData name="함 진아" userId="853515ff651aadf9" providerId="LiveId" clId="{D0C3219A-8570-7743-8451-B7CB5F9D0A78}" dt="2020-07-31T13:17:26.056" v="10047" actId="1076"/>
        <pc:sldMkLst>
          <pc:docMk/>
          <pc:sldMk cId="3626357320" sldId="353"/>
        </pc:sldMkLst>
        <pc:spChg chg="mod">
          <ac:chgData name="함 진아" userId="853515ff651aadf9" providerId="LiveId" clId="{D0C3219A-8570-7743-8451-B7CB5F9D0A78}" dt="2020-07-31T13:12:24.071" v="9394" actId="20577"/>
          <ac:spMkLst>
            <pc:docMk/>
            <pc:sldMk cId="3626357320" sldId="353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3:13:11.738" v="9527" actId="20577"/>
          <ac:spMkLst>
            <pc:docMk/>
            <pc:sldMk cId="3626357320" sldId="353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3:17:15.219" v="10045" actId="20577"/>
          <ac:spMkLst>
            <pc:docMk/>
            <pc:sldMk cId="3626357320" sldId="353"/>
            <ac:spMk id="10" creationId="{9DAD4B65-B371-DA42-93DA-C57E0FCD0F2B}"/>
          </ac:spMkLst>
        </pc:spChg>
        <pc:spChg chg="del">
          <ac:chgData name="함 진아" userId="853515ff651aadf9" providerId="LiveId" clId="{D0C3219A-8570-7743-8451-B7CB5F9D0A78}" dt="2020-07-31T13:14:49.855" v="9558" actId="478"/>
          <ac:spMkLst>
            <pc:docMk/>
            <pc:sldMk cId="3626357320" sldId="353"/>
            <ac:spMk id="11" creationId="{59885199-5240-164D-AC93-020E55A7B067}"/>
          </ac:spMkLst>
        </pc:spChg>
        <pc:spChg chg="add mod">
          <ac:chgData name="함 진아" userId="853515ff651aadf9" providerId="LiveId" clId="{D0C3219A-8570-7743-8451-B7CB5F9D0A78}" dt="2020-07-31T13:17:26.056" v="10047" actId="1076"/>
          <ac:spMkLst>
            <pc:docMk/>
            <pc:sldMk cId="3626357320" sldId="353"/>
            <ac:spMk id="12" creationId="{71D865EF-A365-6D49-B9A3-86E708934EA5}"/>
          </ac:spMkLst>
        </pc:spChg>
        <pc:spChg chg="mod">
          <ac:chgData name="함 진아" userId="853515ff651aadf9" providerId="LiveId" clId="{D0C3219A-8570-7743-8451-B7CB5F9D0A78}" dt="2020-07-31T13:17:19.124" v="10046" actId="1076"/>
          <ac:spMkLst>
            <pc:docMk/>
            <pc:sldMk cId="3626357320" sldId="353"/>
            <ac:spMk id="13" creationId="{A7370E72-445E-3F4A-A01C-7AF5B7BCC953}"/>
          </ac:spMkLst>
        </pc:spChg>
        <pc:picChg chg="del">
          <ac:chgData name="함 진아" userId="853515ff651aadf9" providerId="LiveId" clId="{D0C3219A-8570-7743-8451-B7CB5F9D0A78}" dt="2020-07-31T13:12:49.056" v="9520" actId="478"/>
          <ac:picMkLst>
            <pc:docMk/>
            <pc:sldMk cId="3626357320" sldId="353"/>
            <ac:picMk id="5" creationId="{ACD27C5E-3936-8447-9EA1-EDAD5CCA9A53}"/>
          </ac:picMkLst>
        </pc:picChg>
        <pc:picChg chg="add mod">
          <ac:chgData name="함 진아" userId="853515ff651aadf9" providerId="LiveId" clId="{D0C3219A-8570-7743-8451-B7CB5F9D0A78}" dt="2020-07-31T13:17:26.056" v="10047" actId="1076"/>
          <ac:picMkLst>
            <pc:docMk/>
            <pc:sldMk cId="3626357320" sldId="353"/>
            <ac:picMk id="6" creationId="{DB38636E-0299-4F42-B931-19F5F694B792}"/>
          </ac:picMkLst>
        </pc:picChg>
        <pc:picChg chg="add mod">
          <ac:chgData name="함 진아" userId="853515ff651aadf9" providerId="LiveId" clId="{D0C3219A-8570-7743-8451-B7CB5F9D0A78}" dt="2020-07-31T13:17:26.056" v="10047" actId="1076"/>
          <ac:picMkLst>
            <pc:docMk/>
            <pc:sldMk cId="3626357320" sldId="353"/>
            <ac:picMk id="7" creationId="{D003CD92-A7B3-234B-99D8-077649392C6A}"/>
          </ac:picMkLst>
        </pc:picChg>
      </pc:sldChg>
      <pc:sldChg chg="addSp delSp modSp add">
        <pc:chgData name="함 진아" userId="853515ff651aadf9" providerId="LiveId" clId="{D0C3219A-8570-7743-8451-B7CB5F9D0A78}" dt="2020-07-31T14:56:16.436" v="14195" actId="20577"/>
        <pc:sldMkLst>
          <pc:docMk/>
          <pc:sldMk cId="128428855" sldId="354"/>
        </pc:sldMkLst>
        <pc:spChg chg="mod">
          <ac:chgData name="함 진아" userId="853515ff651aadf9" providerId="LiveId" clId="{D0C3219A-8570-7743-8451-B7CB5F9D0A78}" dt="2020-07-31T14:56:16.436" v="14195" actId="20577"/>
          <ac:spMkLst>
            <pc:docMk/>
            <pc:sldMk cId="128428855" sldId="354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3:22:12.198" v="10550" actId="478"/>
          <ac:spMkLst>
            <pc:docMk/>
            <pc:sldMk cId="128428855" sldId="354"/>
            <ac:spMk id="10" creationId="{9DAD4B65-B371-DA42-93DA-C57E0FCD0F2B}"/>
          </ac:spMkLst>
        </pc:spChg>
        <pc:spChg chg="del">
          <ac:chgData name="함 진아" userId="853515ff651aadf9" providerId="LiveId" clId="{D0C3219A-8570-7743-8451-B7CB5F9D0A78}" dt="2020-07-31T13:17:58.119" v="10106" actId="478"/>
          <ac:spMkLst>
            <pc:docMk/>
            <pc:sldMk cId="128428855" sldId="354"/>
            <ac:spMk id="12" creationId="{71D865EF-A365-6D49-B9A3-86E708934EA5}"/>
          </ac:spMkLst>
        </pc:spChg>
        <pc:spChg chg="del">
          <ac:chgData name="함 진아" userId="853515ff651aadf9" providerId="LiveId" clId="{D0C3219A-8570-7743-8451-B7CB5F9D0A78}" dt="2020-07-31T13:22:08.973" v="10549" actId="478"/>
          <ac:spMkLst>
            <pc:docMk/>
            <pc:sldMk cId="128428855" sldId="354"/>
            <ac:spMk id="13" creationId="{A7370E72-445E-3F4A-A01C-7AF5B7BCC953}"/>
          </ac:spMkLst>
        </pc:spChg>
        <pc:picChg chg="add mod">
          <ac:chgData name="함 진아" userId="853515ff651aadf9" providerId="LiveId" clId="{D0C3219A-8570-7743-8451-B7CB5F9D0A78}" dt="2020-07-31T14:55:44.032" v="14161" actId="1076"/>
          <ac:picMkLst>
            <pc:docMk/>
            <pc:sldMk cId="128428855" sldId="354"/>
            <ac:picMk id="5" creationId="{36329A04-92CF-7246-A1E4-2980234A4BAB}"/>
          </ac:picMkLst>
        </pc:picChg>
        <pc:picChg chg="del">
          <ac:chgData name="함 진아" userId="853515ff651aadf9" providerId="LiveId" clId="{D0C3219A-8570-7743-8451-B7CB5F9D0A78}" dt="2020-07-31T13:17:58.119" v="10106" actId="478"/>
          <ac:picMkLst>
            <pc:docMk/>
            <pc:sldMk cId="128428855" sldId="354"/>
            <ac:picMk id="6" creationId="{DB38636E-0299-4F42-B931-19F5F694B792}"/>
          </ac:picMkLst>
        </pc:picChg>
        <pc:picChg chg="del">
          <ac:chgData name="함 진아" userId="853515ff651aadf9" providerId="LiveId" clId="{D0C3219A-8570-7743-8451-B7CB5F9D0A78}" dt="2020-07-31T13:22:07.171" v="10548" actId="478"/>
          <ac:picMkLst>
            <pc:docMk/>
            <pc:sldMk cId="128428855" sldId="354"/>
            <ac:picMk id="7" creationId="{D003CD92-A7B3-234B-99D8-077649392C6A}"/>
          </ac:picMkLst>
        </pc:picChg>
      </pc:sldChg>
      <pc:sldChg chg="addSp delSp modSp add">
        <pc:chgData name="함 진아" userId="853515ff651aadf9" providerId="LiveId" clId="{D0C3219A-8570-7743-8451-B7CB5F9D0A78}" dt="2020-07-31T14:32:35.278" v="10973" actId="1076"/>
        <pc:sldMkLst>
          <pc:docMk/>
          <pc:sldMk cId="1984224292" sldId="355"/>
        </pc:sldMkLst>
        <pc:spChg chg="mod">
          <ac:chgData name="함 진아" userId="853515ff651aadf9" providerId="LiveId" clId="{D0C3219A-8570-7743-8451-B7CB5F9D0A78}" dt="2020-07-31T14:32:24.967" v="10972" actId="20577"/>
          <ac:spMkLst>
            <pc:docMk/>
            <pc:sldMk cId="1984224292" sldId="355"/>
            <ac:spMk id="3" creationId="{669E44DE-81F7-AE41-B1FB-BC8C639CBC67}"/>
          </ac:spMkLst>
        </pc:spChg>
        <pc:grpChg chg="add mod">
          <ac:chgData name="함 진아" userId="853515ff651aadf9" providerId="LiveId" clId="{D0C3219A-8570-7743-8451-B7CB5F9D0A78}" dt="2020-07-31T14:31:50.284" v="10862" actId="1076"/>
          <ac:grpSpMkLst>
            <pc:docMk/>
            <pc:sldMk cId="1984224292" sldId="355"/>
            <ac:grpSpMk id="10" creationId="{3721B2F8-6124-D249-942F-7616E579A11A}"/>
          </ac:grpSpMkLst>
        </pc:grpChg>
        <pc:picChg chg="del">
          <ac:chgData name="함 진아" userId="853515ff651aadf9" providerId="LiveId" clId="{D0C3219A-8570-7743-8451-B7CB5F9D0A78}" dt="2020-07-31T13:42:54.352" v="10652" actId="478"/>
          <ac:picMkLst>
            <pc:docMk/>
            <pc:sldMk cId="1984224292" sldId="355"/>
            <ac:picMk id="5" creationId="{36329A04-92CF-7246-A1E4-2980234A4BAB}"/>
          </ac:picMkLst>
        </pc:picChg>
        <pc:picChg chg="add mod">
          <ac:chgData name="함 진아" userId="853515ff651aadf9" providerId="LiveId" clId="{D0C3219A-8570-7743-8451-B7CB5F9D0A78}" dt="2020-07-31T14:32:35.278" v="10973" actId="1076"/>
          <ac:picMkLst>
            <pc:docMk/>
            <pc:sldMk cId="1984224292" sldId="355"/>
            <ac:picMk id="6" creationId="{0A824EB0-3547-C845-8580-6876DCBB0465}"/>
          </ac:picMkLst>
        </pc:picChg>
        <pc:picChg chg="add mod modCrop">
          <ac:chgData name="함 진아" userId="853515ff651aadf9" providerId="LiveId" clId="{D0C3219A-8570-7743-8451-B7CB5F9D0A78}" dt="2020-07-31T14:31:32.810" v="10851" actId="164"/>
          <ac:picMkLst>
            <pc:docMk/>
            <pc:sldMk cId="1984224292" sldId="355"/>
            <ac:picMk id="8" creationId="{4D00B486-68C3-0342-8AA5-9BF73E023CFD}"/>
          </ac:picMkLst>
        </pc:picChg>
        <pc:picChg chg="add mod modCrop">
          <ac:chgData name="함 진아" userId="853515ff651aadf9" providerId="LiveId" clId="{D0C3219A-8570-7743-8451-B7CB5F9D0A78}" dt="2020-07-31T14:31:32.810" v="10851" actId="164"/>
          <ac:picMkLst>
            <pc:docMk/>
            <pc:sldMk cId="1984224292" sldId="355"/>
            <ac:picMk id="9" creationId="{971DF2CB-5311-6445-AFE2-D6EF9A1B14FB}"/>
          </ac:picMkLst>
        </pc:picChg>
      </pc:sldChg>
      <pc:sldChg chg="addSp delSp modSp add">
        <pc:chgData name="함 진아" userId="853515ff651aadf9" providerId="LiveId" clId="{D0C3219A-8570-7743-8451-B7CB5F9D0A78}" dt="2020-08-03T13:27:41.641" v="32140" actId="20577"/>
        <pc:sldMkLst>
          <pc:docMk/>
          <pc:sldMk cId="3175283665" sldId="356"/>
        </pc:sldMkLst>
        <pc:spChg chg="mod">
          <ac:chgData name="함 진아" userId="853515ff651aadf9" providerId="LiveId" clId="{D0C3219A-8570-7743-8451-B7CB5F9D0A78}" dt="2020-08-03T13:27:41.641" v="32140" actId="20577"/>
          <ac:spMkLst>
            <pc:docMk/>
            <pc:sldMk cId="3175283665" sldId="356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4:37:08.298" v="11380" actId="1076"/>
          <ac:spMkLst>
            <pc:docMk/>
            <pc:sldMk cId="3175283665" sldId="356"/>
            <ac:spMk id="11" creationId="{21501AEA-6F3E-6B4F-B3AC-379AF29F3DD7}"/>
          </ac:spMkLst>
        </pc:spChg>
        <pc:grpChg chg="del">
          <ac:chgData name="함 진아" userId="853515ff651aadf9" providerId="LiveId" clId="{D0C3219A-8570-7743-8451-B7CB5F9D0A78}" dt="2020-07-31T14:33:27.563" v="11041" actId="478"/>
          <ac:grpSpMkLst>
            <pc:docMk/>
            <pc:sldMk cId="3175283665" sldId="356"/>
            <ac:grpSpMk id="10" creationId="{3721B2F8-6124-D249-942F-7616E579A11A}"/>
          </ac:grpSpMkLst>
        </pc:grpChg>
        <pc:picChg chg="add mod">
          <ac:chgData name="함 진아" userId="853515ff651aadf9" providerId="LiveId" clId="{D0C3219A-8570-7743-8451-B7CB5F9D0A78}" dt="2020-07-31T14:37:00.070" v="11375" actId="1076"/>
          <ac:picMkLst>
            <pc:docMk/>
            <pc:sldMk cId="3175283665" sldId="356"/>
            <ac:picMk id="5" creationId="{7477298C-B683-344B-8F39-4FCD38F75EE4}"/>
          </ac:picMkLst>
        </pc:picChg>
        <pc:picChg chg="del">
          <ac:chgData name="함 진아" userId="853515ff651aadf9" providerId="LiveId" clId="{D0C3219A-8570-7743-8451-B7CB5F9D0A78}" dt="2020-07-31T14:33:27.563" v="11041" actId="478"/>
          <ac:picMkLst>
            <pc:docMk/>
            <pc:sldMk cId="3175283665" sldId="356"/>
            <ac:picMk id="6" creationId="{0A824EB0-3547-C845-8580-6876DCBB0465}"/>
          </ac:picMkLst>
        </pc:picChg>
        <pc:picChg chg="add mod modCrop">
          <ac:chgData name="함 진아" userId="853515ff651aadf9" providerId="LiveId" clId="{D0C3219A-8570-7743-8451-B7CB5F9D0A78}" dt="2020-07-31T14:37:00.070" v="11375" actId="1076"/>
          <ac:picMkLst>
            <pc:docMk/>
            <pc:sldMk cId="3175283665" sldId="356"/>
            <ac:picMk id="12" creationId="{2BAD94EC-22EC-404D-A138-4728745EFB91}"/>
          </ac:picMkLst>
        </pc:picChg>
      </pc:sldChg>
      <pc:sldChg chg="addSp delSp modSp add">
        <pc:chgData name="함 진아" userId="853515ff651aadf9" providerId="LiveId" clId="{D0C3219A-8570-7743-8451-B7CB5F9D0A78}" dt="2020-07-31T15:04:17.049" v="14988" actId="1076"/>
        <pc:sldMkLst>
          <pc:docMk/>
          <pc:sldMk cId="4238420977" sldId="357"/>
        </pc:sldMkLst>
        <pc:spChg chg="mod">
          <ac:chgData name="함 진아" userId="853515ff651aadf9" providerId="LiveId" clId="{D0C3219A-8570-7743-8451-B7CB5F9D0A78}" dt="2020-07-31T14:43:30.217" v="11991" actId="1076"/>
          <ac:spMkLst>
            <pc:docMk/>
            <pc:sldMk cId="4238420977" sldId="357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4:40:45.395" v="11668" actId="20577"/>
          <ac:spMkLst>
            <pc:docMk/>
            <pc:sldMk cId="4238420977" sldId="357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4:49:51.368" v="12922" actId="20577"/>
          <ac:spMkLst>
            <pc:docMk/>
            <pc:sldMk cId="4238420977" sldId="357"/>
            <ac:spMk id="9" creationId="{924F36A8-7A01-D647-9039-D13969015069}"/>
          </ac:spMkLst>
        </pc:spChg>
        <pc:spChg chg="add del">
          <ac:chgData name="함 진아" userId="853515ff651aadf9" providerId="LiveId" clId="{D0C3219A-8570-7743-8451-B7CB5F9D0A78}" dt="2020-07-31T14:41:18.192" v="11681"/>
          <ac:spMkLst>
            <pc:docMk/>
            <pc:sldMk cId="4238420977" sldId="357"/>
            <ac:spMk id="10" creationId="{1E6D0DE3-FFBD-6F4D-8454-226C7E2BAED9}"/>
          </ac:spMkLst>
        </pc:spChg>
        <pc:spChg chg="mod">
          <ac:chgData name="함 진아" userId="853515ff651aadf9" providerId="LiveId" clId="{D0C3219A-8570-7743-8451-B7CB5F9D0A78}" dt="2020-07-31T14:38:22.212" v="11520" actId="1035"/>
          <ac:spMkLst>
            <pc:docMk/>
            <pc:sldMk cId="4238420977" sldId="357"/>
            <ac:spMk id="11" creationId="{21501AEA-6F3E-6B4F-B3AC-379AF29F3DD7}"/>
          </ac:spMkLst>
        </pc:spChg>
        <pc:spChg chg="add mod">
          <ac:chgData name="함 진아" userId="853515ff651aadf9" providerId="LiveId" clId="{D0C3219A-8570-7743-8451-B7CB5F9D0A78}" dt="2020-07-31T14:43:57.389" v="11995" actId="465"/>
          <ac:spMkLst>
            <pc:docMk/>
            <pc:sldMk cId="4238420977" sldId="357"/>
            <ac:spMk id="13" creationId="{EE0E7198-F2D9-AE43-B74B-8FF546EA3D6C}"/>
          </ac:spMkLst>
        </pc:spChg>
        <pc:spChg chg="add mod">
          <ac:chgData name="함 진아" userId="853515ff651aadf9" providerId="LiveId" clId="{D0C3219A-8570-7743-8451-B7CB5F9D0A78}" dt="2020-07-31T14:43:57.389" v="11995" actId="465"/>
          <ac:spMkLst>
            <pc:docMk/>
            <pc:sldMk cId="4238420977" sldId="357"/>
            <ac:spMk id="14" creationId="{D076CBCA-4547-AB4E-BC4C-CA6C808DAE8D}"/>
          </ac:spMkLst>
        </pc:spChg>
        <pc:spChg chg="add mod">
          <ac:chgData name="함 진아" userId="853515ff651aadf9" providerId="LiveId" clId="{D0C3219A-8570-7743-8451-B7CB5F9D0A78}" dt="2020-07-31T14:43:57.389" v="11995" actId="465"/>
          <ac:spMkLst>
            <pc:docMk/>
            <pc:sldMk cId="4238420977" sldId="357"/>
            <ac:spMk id="15" creationId="{B717BE91-C9D1-F445-B47A-9B59E47DDCDC}"/>
          </ac:spMkLst>
        </pc:spChg>
        <pc:spChg chg="add mod">
          <ac:chgData name="함 진아" userId="853515ff651aadf9" providerId="LiveId" clId="{D0C3219A-8570-7743-8451-B7CB5F9D0A78}" dt="2020-07-31T14:44:12.081" v="12003" actId="20577"/>
          <ac:spMkLst>
            <pc:docMk/>
            <pc:sldMk cId="4238420977" sldId="357"/>
            <ac:spMk id="16" creationId="{90376D3E-CA32-E649-91F5-2DCE5D81EEBE}"/>
          </ac:spMkLst>
        </pc:spChg>
        <pc:spChg chg="add mod">
          <ac:chgData name="함 진아" userId="853515ff651aadf9" providerId="LiveId" clId="{D0C3219A-8570-7743-8451-B7CB5F9D0A78}" dt="2020-07-31T14:44:24.955" v="12043" actId="1076"/>
          <ac:spMkLst>
            <pc:docMk/>
            <pc:sldMk cId="4238420977" sldId="357"/>
            <ac:spMk id="17" creationId="{A6D5CD69-2163-5647-9231-7EA2D95F48B9}"/>
          </ac:spMkLst>
        </pc:spChg>
        <pc:spChg chg="add mod">
          <ac:chgData name="함 진아" userId="853515ff651aadf9" providerId="LiveId" clId="{D0C3219A-8570-7743-8451-B7CB5F9D0A78}" dt="2020-07-31T14:49:13.933" v="12777" actId="1035"/>
          <ac:spMkLst>
            <pc:docMk/>
            <pc:sldMk cId="4238420977" sldId="357"/>
            <ac:spMk id="18" creationId="{CF75A43F-8D95-4545-8CBD-A3179BDB55D7}"/>
          </ac:spMkLst>
        </pc:spChg>
        <pc:spChg chg="add mod">
          <ac:chgData name="함 진아" userId="853515ff651aadf9" providerId="LiveId" clId="{D0C3219A-8570-7743-8451-B7CB5F9D0A78}" dt="2020-07-31T14:49:05.352" v="12774" actId="1036"/>
          <ac:spMkLst>
            <pc:docMk/>
            <pc:sldMk cId="4238420977" sldId="357"/>
            <ac:spMk id="19" creationId="{E51F3040-A3FE-144F-A40B-609D26C03008}"/>
          </ac:spMkLst>
        </pc:spChg>
        <pc:spChg chg="add mod">
          <ac:chgData name="함 진아" userId="853515ff651aadf9" providerId="LiveId" clId="{D0C3219A-8570-7743-8451-B7CB5F9D0A78}" dt="2020-07-31T15:04:17.049" v="14988" actId="1076"/>
          <ac:spMkLst>
            <pc:docMk/>
            <pc:sldMk cId="4238420977" sldId="357"/>
            <ac:spMk id="20" creationId="{4CD3311C-5705-844A-A54F-31C9DBBF1CF1}"/>
          </ac:spMkLst>
        </pc:spChg>
        <pc:picChg chg="del">
          <ac:chgData name="함 진아" userId="853515ff651aadf9" providerId="LiveId" clId="{D0C3219A-8570-7743-8451-B7CB5F9D0A78}" dt="2020-07-31T14:39:16.124" v="11663" actId="478"/>
          <ac:picMkLst>
            <pc:docMk/>
            <pc:sldMk cId="4238420977" sldId="357"/>
            <ac:picMk id="5" creationId="{7477298C-B683-344B-8F39-4FCD38F75EE4}"/>
          </ac:picMkLst>
        </pc:picChg>
        <pc:picChg chg="add mod">
          <ac:chgData name="함 진아" userId="853515ff651aadf9" providerId="LiveId" clId="{D0C3219A-8570-7743-8451-B7CB5F9D0A78}" dt="2020-07-31T14:39:11.397" v="11662" actId="1076"/>
          <ac:picMkLst>
            <pc:docMk/>
            <pc:sldMk cId="4238420977" sldId="357"/>
            <ac:picMk id="6" creationId="{48071875-66CB-054B-8A5B-B4AADFE12AFE}"/>
          </ac:picMkLst>
        </pc:picChg>
        <pc:picChg chg="del">
          <ac:chgData name="함 진아" userId="853515ff651aadf9" providerId="LiveId" clId="{D0C3219A-8570-7743-8451-B7CB5F9D0A78}" dt="2020-07-31T14:39:16.124" v="11663" actId="478"/>
          <ac:picMkLst>
            <pc:docMk/>
            <pc:sldMk cId="4238420977" sldId="357"/>
            <ac:picMk id="12" creationId="{2BAD94EC-22EC-404D-A138-4728745EFB91}"/>
          </ac:picMkLst>
        </pc:picChg>
      </pc:sldChg>
      <pc:sldChg chg="addSp delSp modSp add">
        <pc:chgData name="함 진아" userId="853515ff651aadf9" providerId="LiveId" clId="{D0C3219A-8570-7743-8451-B7CB5F9D0A78}" dt="2020-07-31T14:54:22.501" v="13794" actId="20577"/>
        <pc:sldMkLst>
          <pc:docMk/>
          <pc:sldMk cId="3439367077" sldId="358"/>
        </pc:sldMkLst>
        <pc:spChg chg="add del mod">
          <ac:chgData name="함 진아" userId="853515ff651aadf9" providerId="LiveId" clId="{D0C3219A-8570-7743-8451-B7CB5F9D0A78}" dt="2020-07-31T14:54:22.501" v="13794" actId="20577"/>
          <ac:spMkLst>
            <pc:docMk/>
            <pc:sldMk cId="3439367077" sldId="358"/>
            <ac:spMk id="3" creationId="{669E44DE-81F7-AE41-B1FB-BC8C639CBC67}"/>
          </ac:spMkLst>
        </pc:spChg>
        <pc:spChg chg="add del mod">
          <ac:chgData name="함 진아" userId="853515ff651aadf9" providerId="LiveId" clId="{D0C3219A-8570-7743-8451-B7CB5F9D0A78}" dt="2020-07-31T14:50:55.055" v="13102" actId="478"/>
          <ac:spMkLst>
            <pc:docMk/>
            <pc:sldMk cId="3439367077" sldId="358"/>
            <ac:spMk id="5" creationId="{AC46D50C-3247-1743-AD23-1ECA5CE78388}"/>
          </ac:spMkLst>
        </pc:spChg>
        <pc:spChg chg="del">
          <ac:chgData name="함 진아" userId="853515ff651aadf9" providerId="LiveId" clId="{D0C3219A-8570-7743-8451-B7CB5F9D0A78}" dt="2020-07-31T14:51:07.215" v="13105" actId="478"/>
          <ac:spMkLst>
            <pc:docMk/>
            <pc:sldMk cId="3439367077" sldId="358"/>
            <ac:spMk id="9" creationId="{924F36A8-7A01-D647-9039-D13969015069}"/>
          </ac:spMkLst>
        </pc:spChg>
        <pc:spChg chg="add del">
          <ac:chgData name="함 진아" userId="853515ff651aadf9" providerId="LiveId" clId="{D0C3219A-8570-7743-8451-B7CB5F9D0A78}" dt="2020-07-31T14:50:57.014" v="13103" actId="478"/>
          <ac:spMkLst>
            <pc:docMk/>
            <pc:sldMk cId="3439367077" sldId="358"/>
            <ac:spMk id="11" creationId="{21501AEA-6F3E-6B4F-B3AC-379AF29F3DD7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3" creationId="{EE0E7198-F2D9-AE43-B74B-8FF546EA3D6C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4" creationId="{D076CBCA-4547-AB4E-BC4C-CA6C808DAE8D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5" creationId="{B717BE91-C9D1-F445-B47A-9B59E47DDCDC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6" creationId="{90376D3E-CA32-E649-91F5-2DCE5D81EEBE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7" creationId="{A6D5CD69-2163-5647-9231-7EA2D95F48B9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8" creationId="{CF75A43F-8D95-4545-8CBD-A3179BDB55D7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9" creationId="{E51F3040-A3FE-144F-A40B-609D26C03008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20" creationId="{4CD3311C-5705-844A-A54F-31C9DBBF1CF1}"/>
          </ac:spMkLst>
        </pc:spChg>
        <pc:picChg chg="del">
          <ac:chgData name="함 진아" userId="853515ff651aadf9" providerId="LiveId" clId="{D0C3219A-8570-7743-8451-B7CB5F9D0A78}" dt="2020-07-31T14:50:58.528" v="13104" actId="478"/>
          <ac:picMkLst>
            <pc:docMk/>
            <pc:sldMk cId="3439367077" sldId="358"/>
            <ac:picMk id="6" creationId="{48071875-66CB-054B-8A5B-B4AADFE12AFE}"/>
          </ac:picMkLst>
        </pc:picChg>
        <pc:picChg chg="add mod">
          <ac:chgData name="함 진아" userId="853515ff651aadf9" providerId="LiveId" clId="{D0C3219A-8570-7743-8451-B7CB5F9D0A78}" dt="2020-07-31T14:54:12.231" v="13783" actId="1076"/>
          <ac:picMkLst>
            <pc:docMk/>
            <pc:sldMk cId="3439367077" sldId="358"/>
            <ac:picMk id="7" creationId="{BAFBE154-B14B-C841-9D3D-41B8274F8730}"/>
          </ac:picMkLst>
        </pc:picChg>
        <pc:picChg chg="add mod">
          <ac:chgData name="함 진아" userId="853515ff651aadf9" providerId="LiveId" clId="{D0C3219A-8570-7743-8451-B7CB5F9D0A78}" dt="2020-07-31T14:54:12.231" v="13783" actId="1076"/>
          <ac:picMkLst>
            <pc:docMk/>
            <pc:sldMk cId="3439367077" sldId="358"/>
            <ac:picMk id="8" creationId="{0D97FEFD-D8CF-CD42-AD7D-120D908C2F25}"/>
          </ac:picMkLst>
        </pc:picChg>
      </pc:sldChg>
      <pc:sldChg chg="addSp delSp modSp add">
        <pc:chgData name="함 진아" userId="853515ff651aadf9" providerId="LiveId" clId="{D0C3219A-8570-7743-8451-B7CB5F9D0A78}" dt="2020-07-31T15:15:36.785" v="15628" actId="14100"/>
        <pc:sldMkLst>
          <pc:docMk/>
          <pc:sldMk cId="2535041964" sldId="359"/>
        </pc:sldMkLst>
        <pc:spChg chg="mod">
          <ac:chgData name="함 진아" userId="853515ff651aadf9" providerId="LiveId" clId="{D0C3219A-8570-7743-8451-B7CB5F9D0A78}" dt="2020-07-31T14:56:58.970" v="14206" actId="20577"/>
          <ac:spMkLst>
            <pc:docMk/>
            <pc:sldMk cId="2535041964" sldId="359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5:15:15.575" v="15625" actId="14100"/>
          <ac:spMkLst>
            <pc:docMk/>
            <pc:sldMk cId="2535041964" sldId="359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4:58:56.585" v="14434" actId="6549"/>
          <ac:spMkLst>
            <pc:docMk/>
            <pc:sldMk cId="2535041964" sldId="359"/>
            <ac:spMk id="10" creationId="{9DAD4B65-B371-DA42-93DA-C57E0FCD0F2B}"/>
          </ac:spMkLst>
        </pc:spChg>
        <pc:spChg chg="add mod">
          <ac:chgData name="함 진아" userId="853515ff651aadf9" providerId="LiveId" clId="{D0C3219A-8570-7743-8451-B7CB5F9D0A78}" dt="2020-07-31T15:15:36.785" v="15628" actId="14100"/>
          <ac:spMkLst>
            <pc:docMk/>
            <pc:sldMk cId="2535041964" sldId="359"/>
            <ac:spMk id="11" creationId="{8DB1BFC1-C2DE-8A4D-AB68-C42ECEADB91E}"/>
          </ac:spMkLst>
        </pc:spChg>
        <pc:spChg chg="del">
          <ac:chgData name="함 진아" userId="853515ff651aadf9" providerId="LiveId" clId="{D0C3219A-8570-7743-8451-B7CB5F9D0A78}" dt="2020-07-31T14:57:26.537" v="14376" actId="478"/>
          <ac:spMkLst>
            <pc:docMk/>
            <pc:sldMk cId="2535041964" sldId="359"/>
            <ac:spMk id="12" creationId="{71D865EF-A365-6D49-B9A3-86E708934EA5}"/>
          </ac:spMkLst>
        </pc:spChg>
        <pc:spChg chg="del">
          <ac:chgData name="함 진아" userId="853515ff651aadf9" providerId="LiveId" clId="{D0C3219A-8570-7743-8451-B7CB5F9D0A78}" dt="2020-07-31T14:58:55.403" v="14433" actId="478"/>
          <ac:spMkLst>
            <pc:docMk/>
            <pc:sldMk cId="2535041964" sldId="359"/>
            <ac:spMk id="13" creationId="{A7370E72-445E-3F4A-A01C-7AF5B7BCC953}"/>
          </ac:spMkLst>
        </pc:spChg>
        <pc:spChg chg="add mod">
          <ac:chgData name="함 진아" userId="853515ff651aadf9" providerId="LiveId" clId="{D0C3219A-8570-7743-8451-B7CB5F9D0A78}" dt="2020-07-31T15:10:37.445" v="15227" actId="1035"/>
          <ac:spMkLst>
            <pc:docMk/>
            <pc:sldMk cId="2535041964" sldId="359"/>
            <ac:spMk id="14" creationId="{75A5D6A8-86C0-2A4E-B0D2-FFC3B4621468}"/>
          </ac:spMkLst>
        </pc:spChg>
        <pc:picChg chg="add mod">
          <ac:chgData name="함 진아" userId="853515ff651aadf9" providerId="LiveId" clId="{D0C3219A-8570-7743-8451-B7CB5F9D0A78}" dt="2020-07-31T15:06:06.101" v="15068" actId="1035"/>
          <ac:picMkLst>
            <pc:docMk/>
            <pc:sldMk cId="2535041964" sldId="359"/>
            <ac:picMk id="4" creationId="{2C1CA876-8BD7-4148-B699-9C827878C619}"/>
          </ac:picMkLst>
        </pc:picChg>
        <pc:picChg chg="add mod">
          <ac:chgData name="함 진아" userId="853515ff651aadf9" providerId="LiveId" clId="{D0C3219A-8570-7743-8451-B7CB5F9D0A78}" dt="2020-07-31T15:06:53.727" v="15084" actId="1036"/>
          <ac:picMkLst>
            <pc:docMk/>
            <pc:sldMk cId="2535041964" sldId="359"/>
            <ac:picMk id="5" creationId="{DD240FA1-2DF9-534C-BD24-0BA6D09A345E}"/>
          </ac:picMkLst>
        </pc:picChg>
        <pc:picChg chg="del">
          <ac:chgData name="함 진아" userId="853515ff651aadf9" providerId="LiveId" clId="{D0C3219A-8570-7743-8451-B7CB5F9D0A78}" dt="2020-07-31T14:57:26.537" v="14376" actId="478"/>
          <ac:picMkLst>
            <pc:docMk/>
            <pc:sldMk cId="2535041964" sldId="359"/>
            <ac:picMk id="6" creationId="{DB38636E-0299-4F42-B931-19F5F694B792}"/>
          </ac:picMkLst>
        </pc:picChg>
        <pc:picChg chg="del">
          <ac:chgData name="함 진아" userId="853515ff651aadf9" providerId="LiveId" clId="{D0C3219A-8570-7743-8451-B7CB5F9D0A78}" dt="2020-07-31T14:57:26.537" v="14376" actId="478"/>
          <ac:picMkLst>
            <pc:docMk/>
            <pc:sldMk cId="2535041964" sldId="359"/>
            <ac:picMk id="7" creationId="{D003CD92-A7B3-234B-99D8-077649392C6A}"/>
          </ac:picMkLst>
        </pc:picChg>
        <pc:picChg chg="add mod">
          <ac:chgData name="함 진아" userId="853515ff651aadf9" providerId="LiveId" clId="{D0C3219A-8570-7743-8451-B7CB5F9D0A78}" dt="2020-07-31T15:10:38.629" v="15228" actId="1035"/>
          <ac:picMkLst>
            <pc:docMk/>
            <pc:sldMk cId="2535041964" sldId="359"/>
            <ac:picMk id="8" creationId="{802BC9D4-C9CA-A644-BE68-6B21F6D7C2B0}"/>
          </ac:picMkLst>
        </pc:picChg>
      </pc:sldChg>
      <pc:sldChg chg="addSp delSp modSp add">
        <pc:chgData name="함 진아" userId="853515ff651aadf9" providerId="LiveId" clId="{D0C3219A-8570-7743-8451-B7CB5F9D0A78}" dt="2020-07-31T15:16:49.852" v="15700" actId="1036"/>
        <pc:sldMkLst>
          <pc:docMk/>
          <pc:sldMk cId="2200813325" sldId="360"/>
        </pc:sldMkLst>
        <pc:spChg chg="del">
          <ac:chgData name="함 진아" userId="853515ff651aadf9" providerId="LiveId" clId="{D0C3219A-8570-7743-8451-B7CB5F9D0A78}" dt="2020-07-31T15:08:05.013" v="15180" actId="478"/>
          <ac:spMkLst>
            <pc:docMk/>
            <pc:sldMk cId="2200813325" sldId="360"/>
            <ac:spMk id="3" creationId="{669E44DE-81F7-AE41-B1FB-BC8C639CBC67}"/>
          </ac:spMkLst>
        </pc:spChg>
        <pc:spChg chg="add del mod">
          <ac:chgData name="함 진아" userId="853515ff651aadf9" providerId="LiveId" clId="{D0C3219A-8570-7743-8451-B7CB5F9D0A78}" dt="2020-07-31T15:08:07.593" v="15181" actId="478"/>
          <ac:spMkLst>
            <pc:docMk/>
            <pc:sldMk cId="2200813325" sldId="360"/>
            <ac:spMk id="7" creationId="{9FFE1D14-C48E-EE42-853E-C8B2B64A2F41}"/>
          </ac:spMkLst>
        </pc:spChg>
        <pc:spChg chg="mod">
          <ac:chgData name="함 진아" userId="853515ff651aadf9" providerId="LiveId" clId="{D0C3219A-8570-7743-8451-B7CB5F9D0A78}" dt="2020-07-31T15:15:20.247" v="15626" actId="14100"/>
          <ac:spMkLst>
            <pc:docMk/>
            <pc:sldMk cId="2200813325" sldId="360"/>
            <ac:spMk id="11" creationId="{8DB1BFC1-C2DE-8A4D-AB68-C42ECEADB91E}"/>
          </ac:spMkLst>
        </pc:spChg>
        <pc:spChg chg="add mod">
          <ac:chgData name="함 진아" userId="853515ff651aadf9" providerId="LiveId" clId="{D0C3219A-8570-7743-8451-B7CB5F9D0A78}" dt="2020-07-31T15:14:36.656" v="15618" actId="14100"/>
          <ac:spMkLst>
            <pc:docMk/>
            <pc:sldMk cId="2200813325" sldId="360"/>
            <ac:spMk id="13" creationId="{679450D2-0AFB-1B4A-A78B-FD8F6DA69B69}"/>
          </ac:spMkLst>
        </pc:spChg>
        <pc:spChg chg="mod">
          <ac:chgData name="함 진아" userId="853515ff651aadf9" providerId="LiveId" clId="{D0C3219A-8570-7743-8451-B7CB5F9D0A78}" dt="2020-07-31T15:14:29.456" v="15617" actId="14100"/>
          <ac:spMkLst>
            <pc:docMk/>
            <pc:sldMk cId="2200813325" sldId="360"/>
            <ac:spMk id="14" creationId="{75A5D6A8-86C0-2A4E-B0D2-FFC3B4621468}"/>
          </ac:spMkLst>
        </pc:spChg>
        <pc:spChg chg="add mod">
          <ac:chgData name="함 진아" userId="853515ff651aadf9" providerId="LiveId" clId="{D0C3219A-8570-7743-8451-B7CB5F9D0A78}" dt="2020-07-31T15:16:08.663" v="15693" actId="20577"/>
          <ac:spMkLst>
            <pc:docMk/>
            <pc:sldMk cId="2200813325" sldId="360"/>
            <ac:spMk id="15" creationId="{8F434D68-560C-BD44-856B-3792BCDEB530}"/>
          </ac:spMkLst>
        </pc:spChg>
        <pc:picChg chg="del">
          <ac:chgData name="함 진아" userId="853515ff651aadf9" providerId="LiveId" clId="{D0C3219A-8570-7743-8451-B7CB5F9D0A78}" dt="2020-07-31T15:08:05.013" v="15180" actId="478"/>
          <ac:picMkLst>
            <pc:docMk/>
            <pc:sldMk cId="2200813325" sldId="360"/>
            <ac:picMk id="4" creationId="{2C1CA876-8BD7-4148-B699-9C827878C619}"/>
          </ac:picMkLst>
        </pc:picChg>
        <pc:picChg chg="del">
          <ac:chgData name="함 진아" userId="853515ff651aadf9" providerId="LiveId" clId="{D0C3219A-8570-7743-8451-B7CB5F9D0A78}" dt="2020-07-31T15:14:46.670" v="15619" actId="478"/>
          <ac:picMkLst>
            <pc:docMk/>
            <pc:sldMk cId="2200813325" sldId="360"/>
            <ac:picMk id="5" creationId="{DD240FA1-2DF9-534C-BD24-0BA6D09A345E}"/>
          </ac:picMkLst>
        </pc:picChg>
        <pc:picChg chg="del">
          <ac:chgData name="함 진아" userId="853515ff651aadf9" providerId="LiveId" clId="{D0C3219A-8570-7743-8451-B7CB5F9D0A78}" dt="2020-07-31T15:14:46.670" v="15619" actId="478"/>
          <ac:picMkLst>
            <pc:docMk/>
            <pc:sldMk cId="2200813325" sldId="360"/>
            <ac:picMk id="8" creationId="{802BC9D4-C9CA-A644-BE68-6B21F6D7C2B0}"/>
          </ac:picMkLst>
        </pc:picChg>
        <pc:picChg chg="add mod">
          <ac:chgData name="함 진아" userId="853515ff651aadf9" providerId="LiveId" clId="{D0C3219A-8570-7743-8451-B7CB5F9D0A78}" dt="2020-07-31T15:11:15.015" v="15323" actId="1076"/>
          <ac:picMkLst>
            <pc:docMk/>
            <pc:sldMk cId="2200813325" sldId="360"/>
            <ac:picMk id="9" creationId="{D749C607-3176-3E4A-ADC9-1D250D2FAA69}"/>
          </ac:picMkLst>
        </pc:picChg>
        <pc:picChg chg="add mod">
          <ac:chgData name="함 진아" userId="853515ff651aadf9" providerId="LiveId" clId="{D0C3219A-8570-7743-8451-B7CB5F9D0A78}" dt="2020-07-31T15:16:49.852" v="15700" actId="1036"/>
          <ac:picMkLst>
            <pc:docMk/>
            <pc:sldMk cId="2200813325" sldId="360"/>
            <ac:picMk id="12" creationId="{B51299D5-71C8-BF4C-8590-0688E230D3B3}"/>
          </ac:picMkLst>
        </pc:picChg>
      </pc:sldChg>
      <pc:sldChg chg="addSp delSp modSp add">
        <pc:chgData name="함 진아" userId="853515ff651aadf9" providerId="LiveId" clId="{D0C3219A-8570-7743-8451-B7CB5F9D0A78}" dt="2020-08-01T09:32:55.176" v="17106" actId="1076"/>
        <pc:sldMkLst>
          <pc:docMk/>
          <pc:sldMk cId="2498446564" sldId="361"/>
        </pc:sldMkLst>
        <pc:spChg chg="del">
          <ac:chgData name="함 진아" userId="853515ff651aadf9" providerId="LiveId" clId="{D0C3219A-8570-7743-8451-B7CB5F9D0A78}" dt="2020-07-31T15:20:28.770" v="16101" actId="478"/>
          <ac:spMkLst>
            <pc:docMk/>
            <pc:sldMk cId="2498446564" sldId="361"/>
            <ac:spMk id="10" creationId="{9DAD4B65-B371-DA42-93DA-C57E0FCD0F2B}"/>
          </ac:spMkLst>
        </pc:spChg>
        <pc:spChg chg="mod">
          <ac:chgData name="함 진아" userId="853515ff651aadf9" providerId="LiveId" clId="{D0C3219A-8570-7743-8451-B7CB5F9D0A78}" dt="2020-07-31T15:22:25.911" v="16155" actId="404"/>
          <ac:spMkLst>
            <pc:docMk/>
            <pc:sldMk cId="2498446564" sldId="361"/>
            <ac:spMk id="11" creationId="{8DB1BFC1-C2DE-8A4D-AB68-C42ECEADB91E}"/>
          </ac:spMkLst>
        </pc:spChg>
        <pc:spChg chg="del">
          <ac:chgData name="함 진아" userId="853515ff651aadf9" providerId="LiveId" clId="{D0C3219A-8570-7743-8451-B7CB5F9D0A78}" dt="2020-07-31T15:18:30.792" v="15878" actId="478"/>
          <ac:spMkLst>
            <pc:docMk/>
            <pc:sldMk cId="2498446564" sldId="361"/>
            <ac:spMk id="13" creationId="{679450D2-0AFB-1B4A-A78B-FD8F6DA69B69}"/>
          </ac:spMkLst>
        </pc:spChg>
        <pc:spChg chg="del">
          <ac:chgData name="함 진아" userId="853515ff651aadf9" providerId="LiveId" clId="{D0C3219A-8570-7743-8451-B7CB5F9D0A78}" dt="2020-07-31T15:18:30.792" v="15878" actId="478"/>
          <ac:spMkLst>
            <pc:docMk/>
            <pc:sldMk cId="2498446564" sldId="361"/>
            <ac:spMk id="14" creationId="{75A5D6A8-86C0-2A4E-B0D2-FFC3B4621468}"/>
          </ac:spMkLst>
        </pc:spChg>
        <pc:spChg chg="del">
          <ac:chgData name="함 진아" userId="853515ff651aadf9" providerId="LiveId" clId="{D0C3219A-8570-7743-8451-B7CB5F9D0A78}" dt="2020-07-31T15:19:07.994" v="16084" actId="478"/>
          <ac:spMkLst>
            <pc:docMk/>
            <pc:sldMk cId="2498446564" sldId="361"/>
            <ac:spMk id="15" creationId="{8F434D68-560C-BD44-856B-3792BCDEB530}"/>
          </ac:spMkLst>
        </pc:spChg>
        <pc:grpChg chg="add del mod topLvl">
          <ac:chgData name="함 진아" userId="853515ff651aadf9" providerId="LiveId" clId="{D0C3219A-8570-7743-8451-B7CB5F9D0A78}" dt="2020-07-31T15:24:01.472" v="16193" actId="165"/>
          <ac:grpSpMkLst>
            <pc:docMk/>
            <pc:sldMk cId="2498446564" sldId="361"/>
            <ac:grpSpMk id="7" creationId="{64F42A1A-5FEE-2248-8104-02535E061207}"/>
          </ac:grpSpMkLst>
        </pc:grpChg>
        <pc:grpChg chg="add del mod">
          <ac:chgData name="함 진아" userId="853515ff651aadf9" providerId="LiveId" clId="{D0C3219A-8570-7743-8451-B7CB5F9D0A78}" dt="2020-07-31T15:23:16.036" v="16182" actId="165"/>
          <ac:grpSpMkLst>
            <pc:docMk/>
            <pc:sldMk cId="2498446564" sldId="361"/>
            <ac:grpSpMk id="8" creationId="{F4F5E82E-4A42-4D4F-8F6D-3F43E3FD1078}"/>
          </ac:grpSpMkLst>
        </pc:grpChg>
        <pc:grpChg chg="add mod">
          <ac:chgData name="함 진아" userId="853515ff651aadf9" providerId="LiveId" clId="{D0C3219A-8570-7743-8451-B7CB5F9D0A78}" dt="2020-07-31T15:24:35.224" v="16201" actId="164"/>
          <ac:grpSpMkLst>
            <pc:docMk/>
            <pc:sldMk cId="2498446564" sldId="361"/>
            <ac:grpSpMk id="17" creationId="{EF0EA63A-1A30-2F42-A737-13B716180BEE}"/>
          </ac:grpSpMkLst>
        </pc:grpChg>
        <pc:grpChg chg="add mod">
          <ac:chgData name="함 진아" userId="853515ff651aadf9" providerId="LiveId" clId="{D0C3219A-8570-7743-8451-B7CB5F9D0A78}" dt="2020-07-31T15:24:46.545" v="16209" actId="1035"/>
          <ac:grpSpMkLst>
            <pc:docMk/>
            <pc:sldMk cId="2498446564" sldId="361"/>
            <ac:grpSpMk id="18" creationId="{B18F02D6-DEF2-E34D-A7D1-07EE076EB334}"/>
          </ac:grpSpMkLst>
        </pc:grpChg>
        <pc:picChg chg="add mod topLvl modCrop">
          <ac:chgData name="함 진아" userId="853515ff651aadf9" providerId="LiveId" clId="{D0C3219A-8570-7743-8451-B7CB5F9D0A78}" dt="2020-07-31T15:24:35.224" v="16201" actId="164"/>
          <ac:picMkLst>
            <pc:docMk/>
            <pc:sldMk cId="2498446564" sldId="361"/>
            <ac:picMk id="4" creationId="{F53CCA1F-4322-EF4E-88FE-1BEA4D5DD677}"/>
          </ac:picMkLst>
        </pc:picChg>
        <pc:picChg chg="add mod topLvl modCrop">
          <ac:chgData name="함 진아" userId="853515ff651aadf9" providerId="LiveId" clId="{D0C3219A-8570-7743-8451-B7CB5F9D0A78}" dt="2020-07-31T15:24:04.538" v="16194" actId="164"/>
          <ac:picMkLst>
            <pc:docMk/>
            <pc:sldMk cId="2498446564" sldId="361"/>
            <ac:picMk id="5" creationId="{2FC45E82-C193-0C42-9043-6DD095E098B2}"/>
          </ac:picMkLst>
        </pc:picChg>
        <pc:picChg chg="add mod topLvl">
          <ac:chgData name="함 진아" userId="853515ff651aadf9" providerId="LiveId" clId="{D0C3219A-8570-7743-8451-B7CB5F9D0A78}" dt="2020-08-01T09:32:55.176" v="17106" actId="1076"/>
          <ac:picMkLst>
            <pc:docMk/>
            <pc:sldMk cId="2498446564" sldId="361"/>
            <ac:picMk id="6" creationId="{5EC19E7F-C9B2-4449-A9CB-EAA6DAEEE101}"/>
          </ac:picMkLst>
        </pc:picChg>
        <pc:picChg chg="del">
          <ac:chgData name="함 진아" userId="853515ff651aadf9" providerId="LiveId" clId="{D0C3219A-8570-7743-8451-B7CB5F9D0A78}" dt="2020-07-31T15:18:02.318" v="15716" actId="478"/>
          <ac:picMkLst>
            <pc:docMk/>
            <pc:sldMk cId="2498446564" sldId="361"/>
            <ac:picMk id="9" creationId="{D749C607-3176-3E4A-ADC9-1D250D2FAA69}"/>
          </ac:picMkLst>
        </pc:picChg>
        <pc:picChg chg="del">
          <ac:chgData name="함 진아" userId="853515ff651aadf9" providerId="LiveId" clId="{D0C3219A-8570-7743-8451-B7CB5F9D0A78}" dt="2020-07-31T15:19:06.162" v="16083" actId="478"/>
          <ac:picMkLst>
            <pc:docMk/>
            <pc:sldMk cId="2498446564" sldId="361"/>
            <ac:picMk id="12" creationId="{B51299D5-71C8-BF4C-8590-0688E230D3B3}"/>
          </ac:picMkLst>
        </pc:picChg>
        <pc:picChg chg="add mod modCrop">
          <ac:chgData name="함 진아" userId="853515ff651aadf9" providerId="LiveId" clId="{D0C3219A-8570-7743-8451-B7CB5F9D0A78}" dt="2020-07-31T15:24:04.538" v="16194" actId="164"/>
          <ac:picMkLst>
            <pc:docMk/>
            <pc:sldMk cId="2498446564" sldId="361"/>
            <ac:picMk id="16" creationId="{9CDD5D91-BC7F-4B4C-9803-F21F7DD967DC}"/>
          </ac:picMkLst>
        </pc:picChg>
      </pc:sldChg>
      <pc:sldChg chg="addSp delSp modSp add">
        <pc:chgData name="함 진아" userId="853515ff651aadf9" providerId="LiveId" clId="{D0C3219A-8570-7743-8451-B7CB5F9D0A78}" dt="2020-08-01T12:26:05.519" v="24637" actId="20577"/>
        <pc:sldMkLst>
          <pc:docMk/>
          <pc:sldMk cId="2296434847" sldId="362"/>
        </pc:sldMkLst>
        <pc:spChg chg="mod">
          <ac:chgData name="함 진아" userId="853515ff651aadf9" providerId="LiveId" clId="{D0C3219A-8570-7743-8451-B7CB5F9D0A78}" dt="2020-08-01T01:55:03.105" v="16217" actId="20577"/>
          <ac:spMkLst>
            <pc:docMk/>
            <pc:sldMk cId="2296434847" sldId="362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8-01T02:01:10.935" v="16338" actId="20577"/>
          <ac:spMkLst>
            <pc:docMk/>
            <pc:sldMk cId="2296434847" sldId="362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2:26:05.519" v="24637" actId="20577"/>
          <ac:spMkLst>
            <pc:docMk/>
            <pc:sldMk cId="2296434847" sldId="362"/>
            <ac:spMk id="9" creationId="{1ACA3039-BBC0-B84D-A562-8F1A94F06BBE}"/>
          </ac:spMkLst>
        </pc:spChg>
        <pc:spChg chg="add mod">
          <ac:chgData name="함 진아" userId="853515ff651aadf9" providerId="LiveId" clId="{D0C3219A-8570-7743-8451-B7CB5F9D0A78}" dt="2020-08-01T02:03:00.513" v="16471" actId="14100"/>
          <ac:spMkLst>
            <pc:docMk/>
            <pc:sldMk cId="2296434847" sldId="362"/>
            <ac:spMk id="10" creationId="{311AD196-6167-C940-84C6-324DA99F4F2B}"/>
          </ac:spMkLst>
        </pc:spChg>
        <pc:picChg chg="add mod">
          <ac:chgData name="함 진아" userId="853515ff651aadf9" providerId="LiveId" clId="{D0C3219A-8570-7743-8451-B7CB5F9D0A78}" dt="2020-08-01T02:01:24.668" v="16343" actId="1076"/>
          <ac:picMkLst>
            <pc:docMk/>
            <pc:sldMk cId="2296434847" sldId="362"/>
            <ac:picMk id="4" creationId="{5D0BDDAC-4D9A-4942-B4FB-8409EB09F440}"/>
          </ac:picMkLst>
        </pc:picChg>
        <pc:picChg chg="del">
          <ac:chgData name="함 진아" userId="853515ff651aadf9" providerId="LiveId" clId="{D0C3219A-8570-7743-8451-B7CB5F9D0A78}" dt="2020-08-01T01:59:46.338" v="16262" actId="478"/>
          <ac:picMkLst>
            <pc:docMk/>
            <pc:sldMk cId="2296434847" sldId="362"/>
            <ac:picMk id="7" creationId="{BAFBE154-B14B-C841-9D3D-41B8274F8730}"/>
          </ac:picMkLst>
        </pc:picChg>
        <pc:picChg chg="del">
          <ac:chgData name="함 진아" userId="853515ff651aadf9" providerId="LiveId" clId="{D0C3219A-8570-7743-8451-B7CB5F9D0A78}" dt="2020-08-01T01:59:47.970" v="16263" actId="478"/>
          <ac:picMkLst>
            <pc:docMk/>
            <pc:sldMk cId="2296434847" sldId="362"/>
            <ac:picMk id="8" creationId="{0D97FEFD-D8CF-CD42-AD7D-120D908C2F25}"/>
          </ac:picMkLst>
        </pc:picChg>
      </pc:sldChg>
      <pc:sldChg chg="add del ord">
        <pc:chgData name="함 진아" userId="853515ff651aadf9" providerId="LiveId" clId="{D0C3219A-8570-7743-8451-B7CB5F9D0A78}" dt="2020-08-01T09:32:49.173" v="17105" actId="2696"/>
        <pc:sldMkLst>
          <pc:docMk/>
          <pc:sldMk cId="55611340" sldId="363"/>
        </pc:sldMkLst>
      </pc:sldChg>
      <pc:sldChg chg="addSp delSp modSp add">
        <pc:chgData name="함 진아" userId="853515ff651aadf9" providerId="LiveId" clId="{D0C3219A-8570-7743-8451-B7CB5F9D0A78}" dt="2020-08-01T09:33:04.003" v="17107" actId="1076"/>
        <pc:sldMkLst>
          <pc:docMk/>
          <pc:sldMk cId="2309359649" sldId="364"/>
        </pc:sldMkLst>
        <pc:spChg chg="mod">
          <ac:chgData name="함 진아" userId="853515ff651aadf9" providerId="LiveId" clId="{D0C3219A-8570-7743-8451-B7CB5F9D0A78}" dt="2020-08-01T02:59:40.938" v="17055" actId="404"/>
          <ac:spMkLst>
            <pc:docMk/>
            <pc:sldMk cId="2309359649" sldId="364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02:58:16.174" v="17029" actId="478"/>
          <ac:spMkLst>
            <pc:docMk/>
            <pc:sldMk cId="2309359649" sldId="364"/>
            <ac:spMk id="9" creationId="{1ACA3039-BBC0-B84D-A562-8F1A94F06BBE}"/>
          </ac:spMkLst>
        </pc:spChg>
        <pc:spChg chg="del">
          <ac:chgData name="함 진아" userId="853515ff651aadf9" providerId="LiveId" clId="{D0C3219A-8570-7743-8451-B7CB5F9D0A78}" dt="2020-08-01T02:58:16.174" v="17029" actId="478"/>
          <ac:spMkLst>
            <pc:docMk/>
            <pc:sldMk cId="2309359649" sldId="364"/>
            <ac:spMk id="10" creationId="{311AD196-6167-C940-84C6-324DA99F4F2B}"/>
          </ac:spMkLst>
        </pc:spChg>
        <pc:picChg chg="del">
          <ac:chgData name="함 진아" userId="853515ff651aadf9" providerId="LiveId" clId="{D0C3219A-8570-7743-8451-B7CB5F9D0A78}" dt="2020-08-01T02:56:27.963" v="16724" actId="478"/>
          <ac:picMkLst>
            <pc:docMk/>
            <pc:sldMk cId="2309359649" sldId="364"/>
            <ac:picMk id="4" creationId="{5D0BDDAC-4D9A-4942-B4FB-8409EB09F440}"/>
          </ac:picMkLst>
        </pc:picChg>
        <pc:picChg chg="add mod">
          <ac:chgData name="함 진아" userId="853515ff651aadf9" providerId="LiveId" clId="{D0C3219A-8570-7743-8451-B7CB5F9D0A78}" dt="2020-08-01T03:00:28.509" v="17077" actId="1076"/>
          <ac:picMkLst>
            <pc:docMk/>
            <pc:sldMk cId="2309359649" sldId="364"/>
            <ac:picMk id="6" creationId="{DD9CEA00-6317-D243-A982-21C85DF75D66}"/>
          </ac:picMkLst>
        </pc:picChg>
        <pc:picChg chg="add mod">
          <ac:chgData name="함 진아" userId="853515ff651aadf9" providerId="LiveId" clId="{D0C3219A-8570-7743-8451-B7CB5F9D0A78}" dt="2020-08-01T03:00:28.509" v="17077" actId="1076"/>
          <ac:picMkLst>
            <pc:docMk/>
            <pc:sldMk cId="2309359649" sldId="364"/>
            <ac:picMk id="8" creationId="{9CE47BCD-6E57-A141-9771-F0A2178F29F8}"/>
          </ac:picMkLst>
        </pc:picChg>
        <pc:picChg chg="add mod">
          <ac:chgData name="함 진아" userId="853515ff651aadf9" providerId="LiveId" clId="{D0C3219A-8570-7743-8451-B7CB5F9D0A78}" dt="2020-08-01T09:33:04.003" v="17107" actId="1076"/>
          <ac:picMkLst>
            <pc:docMk/>
            <pc:sldMk cId="2309359649" sldId="364"/>
            <ac:picMk id="12" creationId="{1E1ACE65-E6C8-E748-971F-AB126BEDCA19}"/>
          </ac:picMkLst>
        </pc:picChg>
      </pc:sldChg>
      <pc:sldChg chg="addSp delSp modSp add">
        <pc:chgData name="함 진아" userId="853515ff651aadf9" providerId="LiveId" clId="{D0C3219A-8570-7743-8451-B7CB5F9D0A78}" dt="2020-08-01T09:51:51.191" v="17684" actId="20577"/>
        <pc:sldMkLst>
          <pc:docMk/>
          <pc:sldMk cId="3134485793" sldId="365"/>
        </pc:sldMkLst>
        <pc:spChg chg="mod">
          <ac:chgData name="함 진아" userId="853515ff651aadf9" providerId="LiveId" clId="{D0C3219A-8570-7743-8451-B7CB5F9D0A78}" dt="2020-08-01T09:51:51.191" v="17684" actId="20577"/>
          <ac:spMkLst>
            <pc:docMk/>
            <pc:sldMk cId="3134485793" sldId="365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09:43:55.564" v="17329" actId="478"/>
          <ac:spMkLst>
            <pc:docMk/>
            <pc:sldMk cId="3134485793" sldId="365"/>
            <ac:spMk id="9" creationId="{1ACA3039-BBC0-B84D-A562-8F1A94F06BBE}"/>
          </ac:spMkLst>
        </pc:spChg>
        <pc:spChg chg="del">
          <ac:chgData name="함 진아" userId="853515ff651aadf9" providerId="LiveId" clId="{D0C3219A-8570-7743-8451-B7CB5F9D0A78}" dt="2020-08-01T09:43:55.564" v="17329" actId="478"/>
          <ac:spMkLst>
            <pc:docMk/>
            <pc:sldMk cId="3134485793" sldId="365"/>
            <ac:spMk id="10" creationId="{311AD196-6167-C940-84C6-324DA99F4F2B}"/>
          </ac:spMkLst>
        </pc:spChg>
        <pc:spChg chg="add mod">
          <ac:chgData name="함 진아" userId="853515ff651aadf9" providerId="LiveId" clId="{D0C3219A-8570-7743-8451-B7CB5F9D0A78}" dt="2020-08-01T09:51:25.360" v="17567" actId="1076"/>
          <ac:spMkLst>
            <pc:docMk/>
            <pc:sldMk cId="3134485793" sldId="365"/>
            <ac:spMk id="16" creationId="{99C857A3-73B8-F842-9983-BFD67FD56F8D}"/>
          </ac:spMkLst>
        </pc:spChg>
        <pc:grpChg chg="add mod">
          <ac:chgData name="함 진아" userId="853515ff651aadf9" providerId="LiveId" clId="{D0C3219A-8570-7743-8451-B7CB5F9D0A78}" dt="2020-08-01T09:44:08.836" v="17334" actId="1076"/>
          <ac:grpSpMkLst>
            <pc:docMk/>
            <pc:sldMk cId="3134485793" sldId="365"/>
            <ac:grpSpMk id="15" creationId="{78A14438-5835-0449-8FF5-EA7C99352E56}"/>
          </ac:grpSpMkLst>
        </pc:grpChg>
        <pc:picChg chg="del">
          <ac:chgData name="함 진아" userId="853515ff651aadf9" providerId="LiveId" clId="{D0C3219A-8570-7743-8451-B7CB5F9D0A78}" dt="2020-08-01T09:33:35.357" v="17132" actId="478"/>
          <ac:picMkLst>
            <pc:docMk/>
            <pc:sldMk cId="3134485793" sldId="365"/>
            <ac:picMk id="4" creationId="{5D0BDDAC-4D9A-4942-B4FB-8409EB09F440}"/>
          </ac:picMkLst>
        </pc:picChg>
        <pc:picChg chg="add del mod">
          <ac:chgData name="함 진아" userId="853515ff651aadf9" providerId="LiveId" clId="{D0C3219A-8570-7743-8451-B7CB5F9D0A78}" dt="2020-08-01T09:41:13.801" v="17309" actId="478"/>
          <ac:picMkLst>
            <pc:docMk/>
            <pc:sldMk cId="3134485793" sldId="365"/>
            <ac:picMk id="6" creationId="{BD26A69F-2252-F140-A188-4B974FEFB9DC}"/>
          </ac:picMkLst>
        </pc:picChg>
        <pc:picChg chg="add del mod modCrop">
          <ac:chgData name="함 진아" userId="853515ff651aadf9" providerId="LiveId" clId="{D0C3219A-8570-7743-8451-B7CB5F9D0A78}" dt="2020-08-01T09:41:11.554" v="17307" actId="478"/>
          <ac:picMkLst>
            <pc:docMk/>
            <pc:sldMk cId="3134485793" sldId="365"/>
            <ac:picMk id="8" creationId="{13AF078D-694A-E344-BA80-65FABC480DB8}"/>
          </ac:picMkLst>
        </pc:picChg>
        <pc:picChg chg="add mod">
          <ac:chgData name="함 진아" userId="853515ff651aadf9" providerId="LiveId" clId="{D0C3219A-8570-7743-8451-B7CB5F9D0A78}" dt="2020-08-01T09:43:46.987" v="17326" actId="164"/>
          <ac:picMkLst>
            <pc:docMk/>
            <pc:sldMk cId="3134485793" sldId="365"/>
            <ac:picMk id="12" creationId="{AD5AB892-5D17-C14C-8098-2EEF6C58E9BE}"/>
          </ac:picMkLst>
        </pc:picChg>
        <pc:picChg chg="add mod modCrop">
          <ac:chgData name="함 진아" userId="853515ff651aadf9" providerId="LiveId" clId="{D0C3219A-8570-7743-8451-B7CB5F9D0A78}" dt="2020-08-01T09:43:46.987" v="17326" actId="164"/>
          <ac:picMkLst>
            <pc:docMk/>
            <pc:sldMk cId="3134485793" sldId="365"/>
            <ac:picMk id="14" creationId="{37851B54-A26C-A742-8916-21E4E43AEAE7}"/>
          </ac:picMkLst>
        </pc:picChg>
      </pc:sldChg>
      <pc:sldChg chg="addSp delSp modSp add">
        <pc:chgData name="함 진아" userId="853515ff651aadf9" providerId="LiveId" clId="{D0C3219A-8570-7743-8451-B7CB5F9D0A78}" dt="2020-08-01T09:57:24.961" v="17764" actId="1076"/>
        <pc:sldMkLst>
          <pc:docMk/>
          <pc:sldMk cId="3577439872" sldId="366"/>
        </pc:sldMkLst>
        <pc:spChg chg="mod">
          <ac:chgData name="함 진아" userId="853515ff651aadf9" providerId="LiveId" clId="{D0C3219A-8570-7743-8451-B7CB5F9D0A78}" dt="2020-08-01T09:54:04.179" v="17707" actId="20577"/>
          <ac:spMkLst>
            <pc:docMk/>
            <pc:sldMk cId="3577439872" sldId="366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09:54:06.880" v="17708" actId="478"/>
          <ac:spMkLst>
            <pc:docMk/>
            <pc:sldMk cId="3577439872" sldId="366"/>
            <ac:spMk id="16" creationId="{99C857A3-73B8-F842-9983-BFD67FD56F8D}"/>
          </ac:spMkLst>
        </pc:spChg>
        <pc:grpChg chg="del">
          <ac:chgData name="함 진아" userId="853515ff651aadf9" providerId="LiveId" clId="{D0C3219A-8570-7743-8451-B7CB5F9D0A78}" dt="2020-08-01T09:56:40.496" v="17734" actId="478"/>
          <ac:grpSpMkLst>
            <pc:docMk/>
            <pc:sldMk cId="3577439872" sldId="366"/>
            <ac:grpSpMk id="15" creationId="{78A14438-5835-0449-8FF5-EA7C99352E56}"/>
          </ac:grpSpMkLst>
        </pc:grpChg>
        <pc:picChg chg="add mod modCrop">
          <ac:chgData name="함 진아" userId="853515ff651aadf9" providerId="LiveId" clId="{D0C3219A-8570-7743-8451-B7CB5F9D0A78}" dt="2020-08-01T09:57:15.804" v="17756" actId="1076"/>
          <ac:picMkLst>
            <pc:docMk/>
            <pc:sldMk cId="3577439872" sldId="366"/>
            <ac:picMk id="4" creationId="{A60A9EB2-ECD0-0841-A763-89569FBC25BC}"/>
          </ac:picMkLst>
        </pc:picChg>
        <pc:picChg chg="add mod">
          <ac:chgData name="함 진아" userId="853515ff651aadf9" providerId="LiveId" clId="{D0C3219A-8570-7743-8451-B7CB5F9D0A78}" dt="2020-08-01T09:57:17.888" v="17757" actId="1076"/>
          <ac:picMkLst>
            <pc:docMk/>
            <pc:sldMk cId="3577439872" sldId="366"/>
            <ac:picMk id="5" creationId="{6335140A-593C-DD4D-B3B3-445D0AD266A4}"/>
          </ac:picMkLst>
        </pc:picChg>
        <pc:picChg chg="add mod modCrop">
          <ac:chgData name="함 진아" userId="853515ff651aadf9" providerId="LiveId" clId="{D0C3219A-8570-7743-8451-B7CB5F9D0A78}" dt="2020-08-01T09:57:24.961" v="17764" actId="1076"/>
          <ac:picMkLst>
            <pc:docMk/>
            <pc:sldMk cId="3577439872" sldId="366"/>
            <ac:picMk id="9" creationId="{2CB013CF-F0C8-4D4A-BC88-1DFCCBDC8466}"/>
          </ac:picMkLst>
        </pc:picChg>
      </pc:sldChg>
      <pc:sldChg chg="addSp delSp modSp add">
        <pc:chgData name="함 진아" userId="853515ff651aadf9" providerId="LiveId" clId="{D0C3219A-8570-7743-8451-B7CB5F9D0A78}" dt="2020-08-01T10:50:26.360" v="19344" actId="1038"/>
        <pc:sldMkLst>
          <pc:docMk/>
          <pc:sldMk cId="2244778646" sldId="367"/>
        </pc:sldMkLst>
        <pc:spChg chg="mod">
          <ac:chgData name="함 진아" userId="853515ff651aadf9" providerId="LiveId" clId="{D0C3219A-8570-7743-8451-B7CB5F9D0A78}" dt="2020-08-01T10:45:29.263" v="18410" actId="1076"/>
          <ac:spMkLst>
            <pc:docMk/>
            <pc:sldMk cId="2244778646" sldId="367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0:50:26.360" v="19344" actId="1038"/>
          <ac:spMkLst>
            <pc:docMk/>
            <pc:sldMk cId="2244778646" sldId="367"/>
            <ac:spMk id="8" creationId="{2517C96A-B56B-2E44-B2BC-EC6694EC9964}"/>
          </ac:spMkLst>
        </pc:spChg>
        <pc:spChg chg="add mod">
          <ac:chgData name="함 진아" userId="853515ff651aadf9" providerId="LiveId" clId="{D0C3219A-8570-7743-8451-B7CB5F9D0A78}" dt="2020-08-01T10:50:06.065" v="19329" actId="20577"/>
          <ac:spMkLst>
            <pc:docMk/>
            <pc:sldMk cId="2244778646" sldId="367"/>
            <ac:spMk id="10" creationId="{64AF38EF-564A-F64E-B2BF-08C2A37B51F4}"/>
          </ac:spMkLst>
        </pc:spChg>
        <pc:picChg chg="del">
          <ac:chgData name="함 진아" userId="853515ff651aadf9" providerId="LiveId" clId="{D0C3219A-8570-7743-8451-B7CB5F9D0A78}" dt="2020-08-01T10:34:17.628" v="17834" actId="478"/>
          <ac:picMkLst>
            <pc:docMk/>
            <pc:sldMk cId="2244778646" sldId="367"/>
            <ac:picMk id="4" creationId="{A60A9EB2-ECD0-0841-A763-89569FBC25BC}"/>
          </ac:picMkLst>
        </pc:picChg>
        <pc:picChg chg="del">
          <ac:chgData name="함 진아" userId="853515ff651aadf9" providerId="LiveId" clId="{D0C3219A-8570-7743-8451-B7CB5F9D0A78}" dt="2020-08-01T10:34:17.628" v="17834" actId="478"/>
          <ac:picMkLst>
            <pc:docMk/>
            <pc:sldMk cId="2244778646" sldId="367"/>
            <ac:picMk id="5" creationId="{6335140A-593C-DD4D-B3B3-445D0AD266A4}"/>
          </ac:picMkLst>
        </pc:picChg>
        <pc:picChg chg="add mod">
          <ac:chgData name="함 진아" userId="853515ff651aadf9" providerId="LiveId" clId="{D0C3219A-8570-7743-8451-B7CB5F9D0A78}" dt="2020-08-01T10:45:32.804" v="18411" actId="1076"/>
          <ac:picMkLst>
            <pc:docMk/>
            <pc:sldMk cId="2244778646" sldId="367"/>
            <ac:picMk id="6" creationId="{705AECD4-BCFB-E142-81BF-236508A758B8}"/>
          </ac:picMkLst>
        </pc:picChg>
        <pc:picChg chg="add del mod">
          <ac:chgData name="함 진아" userId="853515ff651aadf9" providerId="LiveId" clId="{D0C3219A-8570-7743-8451-B7CB5F9D0A78}" dt="2020-08-01T10:44:27.346" v="18361" actId="478"/>
          <ac:picMkLst>
            <pc:docMk/>
            <pc:sldMk cId="2244778646" sldId="367"/>
            <ac:picMk id="7" creationId="{E3C1A4E2-BE46-764D-85C7-82A36B6EFEC7}"/>
          </ac:picMkLst>
        </pc:picChg>
        <pc:picChg chg="del">
          <ac:chgData name="함 진아" userId="853515ff651aadf9" providerId="LiveId" clId="{D0C3219A-8570-7743-8451-B7CB5F9D0A78}" dt="2020-08-01T10:34:17.628" v="17834" actId="478"/>
          <ac:picMkLst>
            <pc:docMk/>
            <pc:sldMk cId="2244778646" sldId="367"/>
            <ac:picMk id="9" creationId="{2CB013CF-F0C8-4D4A-BC88-1DFCCBDC8466}"/>
          </ac:picMkLst>
        </pc:picChg>
      </pc:sldChg>
      <pc:sldChg chg="addSp delSp modSp add">
        <pc:chgData name="함 진아" userId="853515ff651aadf9" providerId="LiveId" clId="{D0C3219A-8570-7743-8451-B7CB5F9D0A78}" dt="2020-08-01T10:46:52.704" v="18422" actId="1036"/>
        <pc:sldMkLst>
          <pc:docMk/>
          <pc:sldMk cId="787184025" sldId="368"/>
        </pc:sldMkLst>
        <pc:spChg chg="mod">
          <ac:chgData name="함 진아" userId="853515ff651aadf9" providerId="LiveId" clId="{D0C3219A-8570-7743-8451-B7CB5F9D0A78}" dt="2020-08-01T10:45:48.110" v="18413" actId="20577"/>
          <ac:spMkLst>
            <pc:docMk/>
            <pc:sldMk cId="787184025" sldId="368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10:45:45.485" v="18412" actId="478"/>
          <ac:spMkLst>
            <pc:docMk/>
            <pc:sldMk cId="787184025" sldId="368"/>
            <ac:spMk id="8" creationId="{2517C96A-B56B-2E44-B2BC-EC6694EC9964}"/>
          </ac:spMkLst>
        </pc:spChg>
        <pc:spChg chg="mod">
          <ac:chgData name="함 진아" userId="853515ff651aadf9" providerId="LiveId" clId="{D0C3219A-8570-7743-8451-B7CB5F9D0A78}" dt="2020-08-01T10:44:23.480" v="18360"/>
          <ac:spMkLst>
            <pc:docMk/>
            <pc:sldMk cId="787184025" sldId="368"/>
            <ac:spMk id="10" creationId="{64AF38EF-564A-F64E-B2BF-08C2A37B51F4}"/>
          </ac:spMkLst>
        </pc:spChg>
        <pc:picChg chg="add mod">
          <ac:chgData name="함 진아" userId="853515ff651aadf9" providerId="LiveId" clId="{D0C3219A-8570-7743-8451-B7CB5F9D0A78}" dt="2020-08-01T10:46:52.704" v="18422" actId="1036"/>
          <ac:picMkLst>
            <pc:docMk/>
            <pc:sldMk cId="787184025" sldId="368"/>
            <ac:picMk id="4" creationId="{30E9E187-908D-F44B-A905-417F91AB8893}"/>
          </ac:picMkLst>
        </pc:picChg>
        <pc:picChg chg="del">
          <ac:chgData name="함 진아" userId="853515ff651aadf9" providerId="LiveId" clId="{D0C3219A-8570-7743-8451-B7CB5F9D0A78}" dt="2020-08-01T10:43:38.745" v="18343" actId="478"/>
          <ac:picMkLst>
            <pc:docMk/>
            <pc:sldMk cId="787184025" sldId="368"/>
            <ac:picMk id="6" creationId="{705AECD4-BCFB-E142-81BF-236508A758B8}"/>
          </ac:picMkLst>
        </pc:picChg>
        <pc:picChg chg="mod">
          <ac:chgData name="함 진아" userId="853515ff651aadf9" providerId="LiveId" clId="{D0C3219A-8570-7743-8451-B7CB5F9D0A78}" dt="2020-08-01T10:46:52.704" v="18422" actId="1036"/>
          <ac:picMkLst>
            <pc:docMk/>
            <pc:sldMk cId="787184025" sldId="368"/>
            <ac:picMk id="7" creationId="{E3C1A4E2-BE46-764D-85C7-82A36B6EFEC7}"/>
          </ac:picMkLst>
        </pc:picChg>
      </pc:sldChg>
      <pc:sldChg chg="addSp delSp modSp add">
        <pc:chgData name="함 진아" userId="853515ff651aadf9" providerId="LiveId" clId="{D0C3219A-8570-7743-8451-B7CB5F9D0A78}" dt="2020-08-01T11:09:20.673" v="20955" actId="20577"/>
        <pc:sldMkLst>
          <pc:docMk/>
          <pc:sldMk cId="3333672793" sldId="369"/>
        </pc:sldMkLst>
        <pc:spChg chg="mod">
          <ac:chgData name="함 진아" userId="853515ff651aadf9" providerId="LiveId" clId="{D0C3219A-8570-7743-8451-B7CB5F9D0A78}" dt="2020-08-01T10:57:33.106" v="19925" actId="20577"/>
          <ac:spMkLst>
            <pc:docMk/>
            <pc:sldMk cId="3333672793" sldId="369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1:03:43.368" v="20570" actId="1076"/>
          <ac:spMkLst>
            <pc:docMk/>
            <pc:sldMk cId="3333672793" sldId="369"/>
            <ac:spMk id="8" creationId="{C0BBB1CE-B851-B344-8082-79330A83DA3D}"/>
          </ac:spMkLst>
        </pc:spChg>
        <pc:spChg chg="add del">
          <ac:chgData name="함 진아" userId="853515ff651aadf9" providerId="LiveId" clId="{D0C3219A-8570-7743-8451-B7CB5F9D0A78}" dt="2020-08-01T11:00:51.635" v="20131"/>
          <ac:spMkLst>
            <pc:docMk/>
            <pc:sldMk cId="3333672793" sldId="369"/>
            <ac:spMk id="9" creationId="{2BF0F8C8-A6F1-C74A-A2E1-792D27DAF060}"/>
          </ac:spMkLst>
        </pc:spChg>
        <pc:spChg chg="mod">
          <ac:chgData name="함 진아" userId="853515ff651aadf9" providerId="LiveId" clId="{D0C3219A-8570-7743-8451-B7CB5F9D0A78}" dt="2020-08-01T11:09:20.673" v="20955" actId="20577"/>
          <ac:spMkLst>
            <pc:docMk/>
            <pc:sldMk cId="3333672793" sldId="369"/>
            <ac:spMk id="10" creationId="{64AF38EF-564A-F64E-B2BF-08C2A37B51F4}"/>
          </ac:spMkLst>
        </pc:spChg>
        <pc:spChg chg="add del">
          <ac:chgData name="함 진아" userId="853515ff651aadf9" providerId="LiveId" clId="{D0C3219A-8570-7743-8451-B7CB5F9D0A78}" dt="2020-08-01T11:00:51.635" v="20131"/>
          <ac:spMkLst>
            <pc:docMk/>
            <pc:sldMk cId="3333672793" sldId="369"/>
            <ac:spMk id="11" creationId="{381DAB31-636E-5743-ABFB-423FFB92ACFF}"/>
          </ac:spMkLst>
        </pc:spChg>
        <pc:spChg chg="add del mod">
          <ac:chgData name="함 진아" userId="853515ff651aadf9" providerId="LiveId" clId="{D0C3219A-8570-7743-8451-B7CB5F9D0A78}" dt="2020-08-01T11:01:11.056" v="20138" actId="478"/>
          <ac:spMkLst>
            <pc:docMk/>
            <pc:sldMk cId="3333672793" sldId="369"/>
            <ac:spMk id="12" creationId="{6B5521FC-5089-1546-91DF-7430FB82FCBD}"/>
          </ac:spMkLst>
        </pc:spChg>
        <pc:grpChg chg="add mod">
          <ac:chgData name="함 진아" userId="853515ff651aadf9" providerId="LiveId" clId="{D0C3219A-8570-7743-8451-B7CB5F9D0A78}" dt="2020-08-01T11:08:28.778" v="20756" actId="1076"/>
          <ac:grpSpMkLst>
            <pc:docMk/>
            <pc:sldMk cId="3333672793" sldId="369"/>
            <ac:grpSpMk id="15" creationId="{FB703CCE-7EE3-274C-AC3D-C96A814CE8EE}"/>
          </ac:grpSpMkLst>
        </pc:grpChg>
        <pc:picChg chg="del">
          <ac:chgData name="함 진아" userId="853515ff651aadf9" providerId="LiveId" clId="{D0C3219A-8570-7743-8451-B7CB5F9D0A78}" dt="2020-08-01T10:54:05.694" v="19371" actId="478"/>
          <ac:picMkLst>
            <pc:docMk/>
            <pc:sldMk cId="3333672793" sldId="369"/>
            <ac:picMk id="4" creationId="{30E9E187-908D-F44B-A905-417F91AB8893}"/>
          </ac:picMkLst>
        </pc:picChg>
        <pc:picChg chg="add mod">
          <ac:chgData name="함 진아" userId="853515ff651aadf9" providerId="LiveId" clId="{D0C3219A-8570-7743-8451-B7CB5F9D0A78}" dt="2020-08-01T11:08:20.415" v="20755" actId="1076"/>
          <ac:picMkLst>
            <pc:docMk/>
            <pc:sldMk cId="3333672793" sldId="369"/>
            <ac:picMk id="5" creationId="{21F86845-4F42-4A48-85EE-748F3D721198}"/>
          </ac:picMkLst>
        </pc:picChg>
        <pc:picChg chg="del">
          <ac:chgData name="함 진아" userId="853515ff651aadf9" providerId="LiveId" clId="{D0C3219A-8570-7743-8451-B7CB5F9D0A78}" dt="2020-08-01T10:54:05.694" v="19371" actId="478"/>
          <ac:picMkLst>
            <pc:docMk/>
            <pc:sldMk cId="3333672793" sldId="369"/>
            <ac:picMk id="7" creationId="{E3C1A4E2-BE46-764D-85C7-82A36B6EFEC7}"/>
          </ac:picMkLst>
        </pc:picChg>
        <pc:picChg chg="add mod modCrop">
          <ac:chgData name="함 진아" userId="853515ff651aadf9" providerId="LiveId" clId="{D0C3219A-8570-7743-8451-B7CB5F9D0A78}" dt="2020-08-01T11:08:15.571" v="20753" actId="164"/>
          <ac:picMkLst>
            <pc:docMk/>
            <pc:sldMk cId="3333672793" sldId="369"/>
            <ac:picMk id="13" creationId="{A6397BDF-B030-7B41-9DE1-8E2634253D68}"/>
          </ac:picMkLst>
        </pc:picChg>
        <pc:picChg chg="add mod modCrop">
          <ac:chgData name="함 진아" userId="853515ff651aadf9" providerId="LiveId" clId="{D0C3219A-8570-7743-8451-B7CB5F9D0A78}" dt="2020-08-01T11:08:15.571" v="20753" actId="164"/>
          <ac:picMkLst>
            <pc:docMk/>
            <pc:sldMk cId="3333672793" sldId="369"/>
            <ac:picMk id="14" creationId="{5A26FA65-6A07-054F-AA37-80C3B0F2033C}"/>
          </ac:picMkLst>
        </pc:picChg>
      </pc:sldChg>
      <pc:sldChg chg="addSp delSp modSp add">
        <pc:chgData name="함 진아" userId="853515ff651aadf9" providerId="LiveId" clId="{D0C3219A-8570-7743-8451-B7CB5F9D0A78}" dt="2020-08-03T13:40:45.355" v="32141" actId="14100"/>
        <pc:sldMkLst>
          <pc:docMk/>
          <pc:sldMk cId="3876872781" sldId="370"/>
        </pc:sldMkLst>
        <pc:spChg chg="mod">
          <ac:chgData name="함 진아" userId="853515ff651aadf9" providerId="LiveId" clId="{D0C3219A-8570-7743-8451-B7CB5F9D0A78}" dt="2020-08-01T11:13:02.749" v="21885" actId="20577"/>
          <ac:spMkLst>
            <pc:docMk/>
            <pc:sldMk cId="3876872781" sldId="370"/>
            <ac:spMk id="3" creationId="{669E44DE-81F7-AE41-B1FB-BC8C639CBC67}"/>
          </ac:spMkLst>
        </pc:spChg>
        <pc:spChg chg="add del">
          <ac:chgData name="함 진아" userId="853515ff651aadf9" providerId="LiveId" clId="{D0C3219A-8570-7743-8451-B7CB5F9D0A78}" dt="2020-08-01T11:13:10.153" v="21887"/>
          <ac:spMkLst>
            <pc:docMk/>
            <pc:sldMk cId="3876872781" sldId="370"/>
            <ac:spMk id="4" creationId="{C24F6021-1A56-6848-9649-524EFBFBEE25}"/>
          </ac:spMkLst>
        </pc:spChg>
        <pc:spChg chg="mod">
          <ac:chgData name="함 진아" userId="853515ff651aadf9" providerId="LiveId" clId="{D0C3219A-8570-7743-8451-B7CB5F9D0A78}" dt="2020-08-01T11:13:01.130" v="21884" actId="1076"/>
          <ac:spMkLst>
            <pc:docMk/>
            <pc:sldMk cId="3876872781" sldId="370"/>
            <ac:spMk id="8" creationId="{C0BBB1CE-B851-B344-8082-79330A83DA3D}"/>
          </ac:spMkLst>
        </pc:spChg>
        <pc:spChg chg="mod">
          <ac:chgData name="함 진아" userId="853515ff651aadf9" providerId="LiveId" clId="{D0C3219A-8570-7743-8451-B7CB5F9D0A78}" dt="2020-08-03T13:40:45.355" v="32141" actId="14100"/>
          <ac:spMkLst>
            <pc:docMk/>
            <pc:sldMk cId="3876872781" sldId="370"/>
            <ac:spMk id="10" creationId="{64AF38EF-564A-F64E-B2BF-08C2A37B51F4}"/>
          </ac:spMkLst>
        </pc:spChg>
        <pc:spChg chg="add mod">
          <ac:chgData name="함 진아" userId="853515ff651aadf9" providerId="LiveId" clId="{D0C3219A-8570-7743-8451-B7CB5F9D0A78}" dt="2020-08-01T11:14:00.591" v="21932" actId="14100"/>
          <ac:spMkLst>
            <pc:docMk/>
            <pc:sldMk cId="3876872781" sldId="370"/>
            <ac:spMk id="11" creationId="{92F33AF3-8077-CA44-BBB9-7668E12700D7}"/>
          </ac:spMkLst>
        </pc:spChg>
        <pc:grpChg chg="del">
          <ac:chgData name="함 진아" userId="853515ff651aadf9" providerId="LiveId" clId="{D0C3219A-8570-7743-8451-B7CB5F9D0A78}" dt="2020-08-01T11:12:37.455" v="21877" actId="478"/>
          <ac:grpSpMkLst>
            <pc:docMk/>
            <pc:sldMk cId="3876872781" sldId="370"/>
            <ac:grpSpMk id="15" creationId="{FB703CCE-7EE3-274C-AC3D-C96A814CE8EE}"/>
          </ac:grpSpMkLst>
        </pc:grpChg>
        <pc:picChg chg="del">
          <ac:chgData name="함 진아" userId="853515ff651aadf9" providerId="LiveId" clId="{D0C3219A-8570-7743-8451-B7CB5F9D0A78}" dt="2020-08-01T11:12:37.455" v="21877" actId="478"/>
          <ac:picMkLst>
            <pc:docMk/>
            <pc:sldMk cId="3876872781" sldId="370"/>
            <ac:picMk id="5" creationId="{21F86845-4F42-4A48-85EE-748F3D721198}"/>
          </ac:picMkLst>
        </pc:picChg>
      </pc:sldChg>
      <pc:sldChg chg="addSp delSp modSp add">
        <pc:chgData name="함 진아" userId="853515ff651aadf9" providerId="LiveId" clId="{D0C3219A-8570-7743-8451-B7CB5F9D0A78}" dt="2020-08-03T13:40:59.270" v="32145" actId="1037"/>
        <pc:sldMkLst>
          <pc:docMk/>
          <pc:sldMk cId="73447662" sldId="371"/>
        </pc:sldMkLst>
        <pc:spChg chg="mod">
          <ac:chgData name="함 진아" userId="853515ff651aadf9" providerId="LiveId" clId="{D0C3219A-8570-7743-8451-B7CB5F9D0A78}" dt="2020-08-01T11:14:24.932" v="21950" actId="20577"/>
          <ac:spMkLst>
            <pc:docMk/>
            <pc:sldMk cId="73447662" sldId="371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8-01T11:52:16.119" v="22682" actId="20577"/>
          <ac:spMkLst>
            <pc:docMk/>
            <pc:sldMk cId="73447662" sldId="371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11:49:14.779" v="22658" actId="478"/>
          <ac:spMkLst>
            <pc:docMk/>
            <pc:sldMk cId="73447662" sldId="371"/>
            <ac:spMk id="8" creationId="{C0BBB1CE-B851-B344-8082-79330A83DA3D}"/>
          </ac:spMkLst>
        </pc:spChg>
        <pc:spChg chg="del">
          <ac:chgData name="함 진아" userId="853515ff651aadf9" providerId="LiveId" clId="{D0C3219A-8570-7743-8451-B7CB5F9D0A78}" dt="2020-08-01T11:49:17.193" v="22659" actId="478"/>
          <ac:spMkLst>
            <pc:docMk/>
            <pc:sldMk cId="73447662" sldId="371"/>
            <ac:spMk id="10" creationId="{64AF38EF-564A-F64E-B2BF-08C2A37B51F4}"/>
          </ac:spMkLst>
        </pc:spChg>
        <pc:spChg chg="del">
          <ac:chgData name="함 진아" userId="853515ff651aadf9" providerId="LiveId" clId="{D0C3219A-8570-7743-8451-B7CB5F9D0A78}" dt="2020-08-01T11:49:14.779" v="22658" actId="478"/>
          <ac:spMkLst>
            <pc:docMk/>
            <pc:sldMk cId="73447662" sldId="371"/>
            <ac:spMk id="11" creationId="{92F33AF3-8077-CA44-BBB9-7668E12700D7}"/>
          </ac:spMkLst>
        </pc:spChg>
        <pc:spChg chg="add mod">
          <ac:chgData name="함 진아" userId="853515ff651aadf9" providerId="LiveId" clId="{D0C3219A-8570-7743-8451-B7CB5F9D0A78}" dt="2020-08-03T13:40:52.841" v="32142" actId="14100"/>
          <ac:spMkLst>
            <pc:docMk/>
            <pc:sldMk cId="73447662" sldId="371"/>
            <ac:spMk id="14" creationId="{24CCCF58-CC63-064B-970C-4B15C803FA65}"/>
          </ac:spMkLst>
        </pc:spChg>
        <pc:spChg chg="add del">
          <ac:chgData name="함 진아" userId="853515ff651aadf9" providerId="LiveId" clId="{D0C3219A-8570-7743-8451-B7CB5F9D0A78}" dt="2020-08-01T11:52:31.537" v="22684"/>
          <ac:spMkLst>
            <pc:docMk/>
            <pc:sldMk cId="73447662" sldId="371"/>
            <ac:spMk id="15" creationId="{60C92C2D-8DFA-4041-86B9-50300FFE59BF}"/>
          </ac:spMkLst>
        </pc:spChg>
        <pc:spChg chg="add mod">
          <ac:chgData name="함 진아" userId="853515ff651aadf9" providerId="LiveId" clId="{D0C3219A-8570-7743-8451-B7CB5F9D0A78}" dt="2020-08-03T13:40:59.270" v="32145" actId="1037"/>
          <ac:spMkLst>
            <pc:docMk/>
            <pc:sldMk cId="73447662" sldId="371"/>
            <ac:spMk id="16" creationId="{B22AC505-6CA5-4D4B-BFC9-68B01A571EE7}"/>
          </ac:spMkLst>
        </pc:spChg>
        <pc:picChg chg="add mod">
          <ac:chgData name="함 진아" userId="853515ff651aadf9" providerId="LiveId" clId="{D0C3219A-8570-7743-8451-B7CB5F9D0A78}" dt="2020-08-01T11:52:14.114" v="22681" actId="1076"/>
          <ac:picMkLst>
            <pc:docMk/>
            <pc:sldMk cId="73447662" sldId="371"/>
            <ac:picMk id="4" creationId="{6E06442F-ECFC-324D-BDC7-F2C6C38C8617}"/>
          </ac:picMkLst>
        </pc:picChg>
        <pc:picChg chg="add del mod">
          <ac:chgData name="함 진아" userId="853515ff651aadf9" providerId="LiveId" clId="{D0C3219A-8570-7743-8451-B7CB5F9D0A78}" dt="2020-08-01T11:51:32.391" v="22671" actId="478"/>
          <ac:picMkLst>
            <pc:docMk/>
            <pc:sldMk cId="73447662" sldId="371"/>
            <ac:picMk id="6" creationId="{B283CBB5-BBBA-614A-97C7-597885B03C8D}"/>
          </ac:picMkLst>
        </pc:picChg>
        <pc:picChg chg="add del mod">
          <ac:chgData name="함 진아" userId="853515ff651aadf9" providerId="LiveId" clId="{D0C3219A-8570-7743-8451-B7CB5F9D0A78}" dt="2020-08-01T11:51:30.936" v="22670" actId="478"/>
          <ac:picMkLst>
            <pc:docMk/>
            <pc:sldMk cId="73447662" sldId="371"/>
            <ac:picMk id="9" creationId="{FFDC79E1-89CA-0949-8BE7-56D88971A920}"/>
          </ac:picMkLst>
        </pc:picChg>
        <pc:picChg chg="add del mod modCrop">
          <ac:chgData name="함 진아" userId="853515ff651aadf9" providerId="LiveId" clId="{D0C3219A-8570-7743-8451-B7CB5F9D0A78}" dt="2020-08-01T11:51:30.936" v="22670" actId="478"/>
          <ac:picMkLst>
            <pc:docMk/>
            <pc:sldMk cId="73447662" sldId="371"/>
            <ac:picMk id="13" creationId="{E7F8ACD8-941B-6B4E-B4DF-2C1603B6D260}"/>
          </ac:picMkLst>
        </pc:picChg>
      </pc:sldChg>
      <pc:sldChg chg="addSp delSp modSp add">
        <pc:chgData name="함 진아" userId="853515ff651aadf9" providerId="LiveId" clId="{D0C3219A-8570-7743-8451-B7CB5F9D0A78}" dt="2020-08-03T13:41:09.596" v="32146" actId="14100"/>
        <pc:sldMkLst>
          <pc:docMk/>
          <pc:sldMk cId="487039989" sldId="372"/>
        </pc:sldMkLst>
        <pc:spChg chg="mod">
          <ac:chgData name="함 진아" userId="853515ff651aadf9" providerId="LiveId" clId="{D0C3219A-8570-7743-8451-B7CB5F9D0A78}" dt="2020-08-01T12:01:43.283" v="23040" actId="20577"/>
          <ac:spMkLst>
            <pc:docMk/>
            <pc:sldMk cId="487039989" sldId="372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8-03T13:41:09.596" v="32146" actId="14100"/>
          <ac:spMkLst>
            <pc:docMk/>
            <pc:sldMk cId="487039989" sldId="372"/>
            <ac:spMk id="14" creationId="{24CCCF58-CC63-064B-970C-4B15C803FA65}"/>
          </ac:spMkLst>
        </pc:spChg>
        <pc:spChg chg="del">
          <ac:chgData name="함 진아" userId="853515ff651aadf9" providerId="LiveId" clId="{D0C3219A-8570-7743-8451-B7CB5F9D0A78}" dt="2020-08-01T12:02:03.757" v="23077" actId="478"/>
          <ac:spMkLst>
            <pc:docMk/>
            <pc:sldMk cId="487039989" sldId="372"/>
            <ac:spMk id="16" creationId="{B22AC505-6CA5-4D4B-BFC9-68B01A571EE7}"/>
          </ac:spMkLst>
        </pc:spChg>
        <pc:spChg chg="add mod">
          <ac:chgData name="함 진아" userId="853515ff651aadf9" providerId="LiveId" clId="{D0C3219A-8570-7743-8451-B7CB5F9D0A78}" dt="2020-08-01T12:03:26.838" v="23193" actId="1076"/>
          <ac:spMkLst>
            <pc:docMk/>
            <pc:sldMk cId="487039989" sldId="372"/>
            <ac:spMk id="23" creationId="{DE16FD07-2E35-C742-B27D-EAAB9FC94DD4}"/>
          </ac:spMkLst>
        </pc:spChg>
        <pc:grpChg chg="add mod">
          <ac:chgData name="함 진아" userId="853515ff651aadf9" providerId="LiveId" clId="{D0C3219A-8570-7743-8451-B7CB5F9D0A78}" dt="2020-08-01T12:00:33.367" v="22856" actId="1076"/>
          <ac:grpSpMkLst>
            <pc:docMk/>
            <pc:sldMk cId="487039989" sldId="372"/>
            <ac:grpSpMk id="22" creationId="{4A2ED462-DD02-FB49-8C9F-988C53ABFC40}"/>
          </ac:grpSpMkLst>
        </pc:grpChg>
        <pc:picChg chg="del">
          <ac:chgData name="함 진아" userId="853515ff651aadf9" providerId="LiveId" clId="{D0C3219A-8570-7743-8451-B7CB5F9D0A78}" dt="2020-08-01T11:53:50.546" v="22776" actId="478"/>
          <ac:picMkLst>
            <pc:docMk/>
            <pc:sldMk cId="487039989" sldId="372"/>
            <ac:picMk id="4" creationId="{6E06442F-ECFC-324D-BDC7-F2C6C38C8617}"/>
          </ac:picMkLst>
        </pc:picChg>
        <pc:picChg chg="add del">
          <ac:chgData name="함 진아" userId="853515ff651aadf9" providerId="LiveId" clId="{D0C3219A-8570-7743-8451-B7CB5F9D0A78}" dt="2020-08-01T11:57:58.483" v="22829" actId="478"/>
          <ac:picMkLst>
            <pc:docMk/>
            <pc:sldMk cId="487039989" sldId="372"/>
            <ac:picMk id="5" creationId="{75BA36FA-E005-974E-8439-DDDF71BFF1A0}"/>
          </ac:picMkLst>
        </pc:picChg>
        <pc:picChg chg="add del mod modCrop">
          <ac:chgData name="함 진아" userId="853515ff651aadf9" providerId="LiveId" clId="{D0C3219A-8570-7743-8451-B7CB5F9D0A78}" dt="2020-08-01T11:55:39.850" v="22796" actId="478"/>
          <ac:picMkLst>
            <pc:docMk/>
            <pc:sldMk cId="487039989" sldId="372"/>
            <ac:picMk id="7" creationId="{622D74CF-6236-5A45-B06F-47FB600F2CA5}"/>
          </ac:picMkLst>
        </pc:picChg>
        <pc:picChg chg="add del mod modCrop">
          <ac:chgData name="함 진아" userId="853515ff651aadf9" providerId="LiveId" clId="{D0C3219A-8570-7743-8451-B7CB5F9D0A78}" dt="2020-08-01T11:55:37.421" v="22795" actId="478"/>
          <ac:picMkLst>
            <pc:docMk/>
            <pc:sldMk cId="487039989" sldId="372"/>
            <ac:picMk id="9" creationId="{6260F32F-A1FB-CF48-BAA2-82BCA7C72943}"/>
          </ac:picMkLst>
        </pc:picChg>
        <pc:picChg chg="add del mod">
          <ac:chgData name="함 진아" userId="853515ff651aadf9" providerId="LiveId" clId="{D0C3219A-8570-7743-8451-B7CB5F9D0A78}" dt="2020-08-01T11:58:00.628" v="22830" actId="478"/>
          <ac:picMkLst>
            <pc:docMk/>
            <pc:sldMk cId="487039989" sldId="372"/>
            <ac:picMk id="11" creationId="{87C79756-F328-C046-A896-3AB723B4CAFF}"/>
          </ac:picMkLst>
        </pc:picChg>
        <pc:picChg chg="add del mod">
          <ac:chgData name="함 진아" userId="853515ff651aadf9" providerId="LiveId" clId="{D0C3219A-8570-7743-8451-B7CB5F9D0A78}" dt="2020-08-01T11:58:00.628" v="22830" actId="478"/>
          <ac:picMkLst>
            <pc:docMk/>
            <pc:sldMk cId="487039989" sldId="372"/>
            <ac:picMk id="13" creationId="{F2DDC77F-20B8-6C47-85EB-0F06766B7814}"/>
          </ac:picMkLst>
        </pc:picChg>
        <pc:picChg chg="add del mod">
          <ac:chgData name="함 진아" userId="853515ff651aadf9" providerId="LiveId" clId="{D0C3219A-8570-7743-8451-B7CB5F9D0A78}" dt="2020-08-01T11:59:46.245" v="22840" actId="478"/>
          <ac:picMkLst>
            <pc:docMk/>
            <pc:sldMk cId="487039989" sldId="372"/>
            <ac:picMk id="17" creationId="{10767985-97A9-AD45-97C0-179D877C54EA}"/>
          </ac:picMkLst>
        </pc:picChg>
        <pc:picChg chg="add mod">
          <ac:chgData name="함 진아" userId="853515ff651aadf9" providerId="LiveId" clId="{D0C3219A-8570-7743-8451-B7CB5F9D0A78}" dt="2020-08-01T11:59:44.542" v="22839" actId="164"/>
          <ac:picMkLst>
            <pc:docMk/>
            <pc:sldMk cId="487039989" sldId="372"/>
            <ac:picMk id="19" creationId="{C28BC6D7-A7F5-F24B-BFD1-716FA17482A6}"/>
          </ac:picMkLst>
        </pc:picChg>
        <pc:picChg chg="add del mod">
          <ac:chgData name="함 진아" userId="853515ff651aadf9" providerId="LiveId" clId="{D0C3219A-8570-7743-8451-B7CB5F9D0A78}" dt="2020-08-01T11:59:10.914" v="22835" actId="478"/>
          <ac:picMkLst>
            <pc:docMk/>
            <pc:sldMk cId="487039989" sldId="372"/>
            <ac:picMk id="20" creationId="{C99977A0-7A96-094E-8130-0966BD1A4ED3}"/>
          </ac:picMkLst>
        </pc:picChg>
        <pc:picChg chg="add mod">
          <ac:chgData name="함 진아" userId="853515ff651aadf9" providerId="LiveId" clId="{D0C3219A-8570-7743-8451-B7CB5F9D0A78}" dt="2020-08-01T11:59:44.542" v="22839" actId="164"/>
          <ac:picMkLst>
            <pc:docMk/>
            <pc:sldMk cId="487039989" sldId="372"/>
            <ac:picMk id="21" creationId="{A698C3D1-5F62-5C43-A963-76565D76E0D5}"/>
          </ac:picMkLst>
        </pc:picChg>
      </pc:sldChg>
      <pc:sldChg chg="addSp delSp modSp add">
        <pc:chgData name="함 진아" userId="853515ff651aadf9" providerId="LiveId" clId="{D0C3219A-8570-7743-8451-B7CB5F9D0A78}" dt="2020-08-01T12:17:37.640" v="23899" actId="164"/>
        <pc:sldMkLst>
          <pc:docMk/>
          <pc:sldMk cId="3845397903" sldId="373"/>
        </pc:sldMkLst>
        <pc:spChg chg="mod">
          <ac:chgData name="함 진아" userId="853515ff651aadf9" providerId="LiveId" clId="{D0C3219A-8570-7743-8451-B7CB5F9D0A78}" dt="2020-08-01T12:14:01.223" v="23641" actId="1076"/>
          <ac:spMkLst>
            <pc:docMk/>
            <pc:sldMk cId="3845397903" sldId="373"/>
            <ac:spMk id="3" creationId="{669E44DE-81F7-AE41-B1FB-BC8C639CBC67}"/>
          </ac:spMkLst>
        </pc:spChg>
        <pc:spChg chg="add del mod">
          <ac:chgData name="함 진아" userId="853515ff651aadf9" providerId="LiveId" clId="{D0C3219A-8570-7743-8451-B7CB5F9D0A78}" dt="2020-08-01T12:04:56.061" v="23324" actId="1035"/>
          <ac:spMkLst>
            <pc:docMk/>
            <pc:sldMk cId="3845397903" sldId="373"/>
            <ac:spMk id="9" creationId="{63ED06B3-6A32-9541-BF6D-B4252DD75BE4}"/>
          </ac:spMkLst>
        </pc:spChg>
        <pc:spChg chg="mod">
          <ac:chgData name="함 진아" userId="853515ff651aadf9" providerId="LiveId" clId="{D0C3219A-8570-7743-8451-B7CB5F9D0A78}" dt="2020-08-01T12:11:07.082" v="23615" actId="20577"/>
          <ac:spMkLst>
            <pc:docMk/>
            <pc:sldMk cId="3845397903" sldId="373"/>
            <ac:spMk id="14" creationId="{24CCCF58-CC63-064B-970C-4B15C803FA65}"/>
          </ac:spMkLst>
        </pc:spChg>
        <pc:spChg chg="add mod">
          <ac:chgData name="함 진아" userId="853515ff651aadf9" providerId="LiveId" clId="{D0C3219A-8570-7743-8451-B7CB5F9D0A78}" dt="2020-08-01T12:17:37.640" v="23899" actId="164"/>
          <ac:spMkLst>
            <pc:docMk/>
            <pc:sldMk cId="3845397903" sldId="373"/>
            <ac:spMk id="15" creationId="{56B7FA4F-BD9B-AA4B-9CDD-3B63D3C38242}"/>
          </ac:spMkLst>
        </pc:spChg>
        <pc:spChg chg="add mod">
          <ac:chgData name="함 진아" userId="853515ff651aadf9" providerId="LiveId" clId="{D0C3219A-8570-7743-8451-B7CB5F9D0A78}" dt="2020-08-01T12:16:24.003" v="23749" actId="404"/>
          <ac:spMkLst>
            <pc:docMk/>
            <pc:sldMk cId="3845397903" sldId="373"/>
            <ac:spMk id="20" creationId="{616095D8-D723-E54A-A07D-ECCBFFEC455D}"/>
          </ac:spMkLst>
        </pc:spChg>
        <pc:spChg chg="del">
          <ac:chgData name="함 진아" userId="853515ff651aadf9" providerId="LiveId" clId="{D0C3219A-8570-7743-8451-B7CB5F9D0A78}" dt="2020-08-01T12:07:40.302" v="23442" actId="478"/>
          <ac:spMkLst>
            <pc:docMk/>
            <pc:sldMk cId="3845397903" sldId="373"/>
            <ac:spMk id="23" creationId="{DE16FD07-2E35-C742-B27D-EAAB9FC94DD4}"/>
          </ac:spMkLst>
        </pc:spChg>
        <pc:spChg chg="add mod">
          <ac:chgData name="함 진아" userId="853515ff651aadf9" providerId="LiveId" clId="{D0C3219A-8570-7743-8451-B7CB5F9D0A78}" dt="2020-08-01T12:17:37.640" v="23899" actId="164"/>
          <ac:spMkLst>
            <pc:docMk/>
            <pc:sldMk cId="3845397903" sldId="373"/>
            <ac:spMk id="24" creationId="{9D57A901-528D-654F-ADF4-BEDC103CD021}"/>
          </ac:spMkLst>
        </pc:spChg>
        <pc:grpChg chg="add del mod">
          <ac:chgData name="함 진아" userId="853515ff651aadf9" providerId="LiveId" clId="{D0C3219A-8570-7743-8451-B7CB5F9D0A78}" dt="2020-08-01T12:09:03.043" v="23462" actId="478"/>
          <ac:grpSpMkLst>
            <pc:docMk/>
            <pc:sldMk cId="3845397903" sldId="373"/>
            <ac:grpSpMk id="8" creationId="{9B8EB94B-C328-324D-90D9-5C387A0FE1B3}"/>
          </ac:grpSpMkLst>
        </pc:grpChg>
        <pc:grpChg chg="del">
          <ac:chgData name="함 진아" userId="853515ff651aadf9" providerId="LiveId" clId="{D0C3219A-8570-7743-8451-B7CB5F9D0A78}" dt="2020-08-01T12:04:00.649" v="23195" actId="478"/>
          <ac:grpSpMkLst>
            <pc:docMk/>
            <pc:sldMk cId="3845397903" sldId="373"/>
            <ac:grpSpMk id="22" creationId="{4A2ED462-DD02-FB49-8C9F-988C53ABFC40}"/>
          </ac:grpSpMkLst>
        </pc:grpChg>
        <pc:grpChg chg="add mod">
          <ac:chgData name="함 진아" userId="853515ff651aadf9" providerId="LiveId" clId="{D0C3219A-8570-7743-8451-B7CB5F9D0A78}" dt="2020-08-01T12:17:37.640" v="23899" actId="164"/>
          <ac:grpSpMkLst>
            <pc:docMk/>
            <pc:sldMk cId="3845397903" sldId="373"/>
            <ac:grpSpMk id="27" creationId="{4BC61E42-68BA-294F-B447-A380B5B7D2DD}"/>
          </ac:grpSpMkLst>
        </pc:grpChg>
        <pc:picChg chg="add del mod topLvl">
          <ac:chgData name="함 진아" userId="853515ff651aadf9" providerId="LiveId" clId="{D0C3219A-8570-7743-8451-B7CB5F9D0A78}" dt="2020-08-01T12:09:08.395" v="23463" actId="478"/>
          <ac:picMkLst>
            <pc:docMk/>
            <pc:sldMk cId="3845397903" sldId="373"/>
            <ac:picMk id="5" creationId="{2AE7563A-98C4-0E41-B433-E9AE34F81B2F}"/>
          </ac:picMkLst>
        </pc:picChg>
        <pc:picChg chg="add del mod topLvl">
          <ac:chgData name="함 진아" userId="853515ff651aadf9" providerId="LiveId" clId="{D0C3219A-8570-7743-8451-B7CB5F9D0A78}" dt="2020-08-01T12:09:03.043" v="23462" actId="478"/>
          <ac:picMkLst>
            <pc:docMk/>
            <pc:sldMk cId="3845397903" sldId="373"/>
            <ac:picMk id="7" creationId="{7098A487-41AC-4441-B7FE-157FE9AA8611}"/>
          </ac:picMkLst>
        </pc:picChg>
        <pc:picChg chg="add mod">
          <ac:chgData name="함 진아" userId="853515ff651aadf9" providerId="LiveId" clId="{D0C3219A-8570-7743-8451-B7CB5F9D0A78}" dt="2020-08-01T12:15:21.203" v="23658" actId="1076"/>
          <ac:picMkLst>
            <pc:docMk/>
            <pc:sldMk cId="3845397903" sldId="373"/>
            <ac:picMk id="11" creationId="{BB28FB1E-5140-9E45-9E3B-66B68B91ADF1}"/>
          </ac:picMkLst>
        </pc:picChg>
        <pc:picChg chg="add mod modCrop">
          <ac:chgData name="함 진아" userId="853515ff651aadf9" providerId="LiveId" clId="{D0C3219A-8570-7743-8451-B7CB5F9D0A78}" dt="2020-08-01T12:17:37.640" v="23899" actId="164"/>
          <ac:picMkLst>
            <pc:docMk/>
            <pc:sldMk cId="3845397903" sldId="373"/>
            <ac:picMk id="13" creationId="{555BE986-9AB7-E14F-BCE4-FC03B96687A3}"/>
          </ac:picMkLst>
        </pc:picChg>
        <pc:cxnChg chg="add mod">
          <ac:chgData name="함 진아" userId="853515ff651aadf9" providerId="LiveId" clId="{D0C3219A-8570-7743-8451-B7CB5F9D0A78}" dt="2020-08-01T12:16:22.189" v="23748" actId="14100"/>
          <ac:cxnSpMkLst>
            <pc:docMk/>
            <pc:sldMk cId="3845397903" sldId="373"/>
            <ac:cxnSpMk id="17" creationId="{C345CE8A-52D9-E241-AA92-60A3ED4E42C5}"/>
          </ac:cxnSpMkLst>
        </pc:cxnChg>
      </pc:sldChg>
      <pc:sldChg chg="addSp delSp modSp add">
        <pc:chgData name="함 진아" userId="853515ff651aadf9" providerId="LiveId" clId="{D0C3219A-8570-7743-8451-B7CB5F9D0A78}" dt="2020-08-01T12:22:53.889" v="23992" actId="14100"/>
        <pc:sldMkLst>
          <pc:docMk/>
          <pc:sldMk cId="2421460308" sldId="374"/>
        </pc:sldMkLst>
        <pc:spChg chg="mod">
          <ac:chgData name="함 진아" userId="853515ff651aadf9" providerId="LiveId" clId="{D0C3219A-8570-7743-8451-B7CB5F9D0A78}" dt="2020-08-01T12:21:31.245" v="23961" actId="14100"/>
          <ac:spMkLst>
            <pc:docMk/>
            <pc:sldMk cId="2421460308" sldId="374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12:16:53.080" v="23754" actId="478"/>
          <ac:spMkLst>
            <pc:docMk/>
            <pc:sldMk cId="2421460308" sldId="374"/>
            <ac:spMk id="9" creationId="{63ED06B3-6A32-9541-BF6D-B4252DD75BE4}"/>
          </ac:spMkLst>
        </pc:spChg>
        <pc:spChg chg="mod">
          <ac:chgData name="함 진아" userId="853515ff651aadf9" providerId="LiveId" clId="{D0C3219A-8570-7743-8451-B7CB5F9D0A78}" dt="2020-08-01T12:19:39.371" v="23915" actId="20577"/>
          <ac:spMkLst>
            <pc:docMk/>
            <pc:sldMk cId="2421460308" sldId="374"/>
            <ac:spMk id="14" creationId="{24CCCF58-CC63-064B-970C-4B15C803FA65}"/>
          </ac:spMkLst>
        </pc:spChg>
        <pc:spChg chg="del">
          <ac:chgData name="함 진아" userId="853515ff651aadf9" providerId="LiveId" clId="{D0C3219A-8570-7743-8451-B7CB5F9D0A78}" dt="2020-08-01T12:17:32.797" v="23898" actId="478"/>
          <ac:spMkLst>
            <pc:docMk/>
            <pc:sldMk cId="2421460308" sldId="374"/>
            <ac:spMk id="15" creationId="{56B7FA4F-BD9B-AA4B-9CDD-3B63D3C38242}"/>
          </ac:spMkLst>
        </pc:spChg>
        <pc:spChg chg="add del mod">
          <ac:chgData name="함 진아" userId="853515ff651aadf9" providerId="LiveId" clId="{D0C3219A-8570-7743-8451-B7CB5F9D0A78}" dt="2020-08-01T12:21:08.622" v="23956" actId="478"/>
          <ac:spMkLst>
            <pc:docMk/>
            <pc:sldMk cId="2421460308" sldId="374"/>
            <ac:spMk id="18" creationId="{E90AC637-B8C4-DD4A-9770-BB82C9BA7785}"/>
          </ac:spMkLst>
        </pc:spChg>
        <pc:spChg chg="add del">
          <ac:chgData name="함 진아" userId="853515ff651aadf9" providerId="LiveId" clId="{D0C3219A-8570-7743-8451-B7CB5F9D0A78}" dt="2020-08-01T12:21:06.930" v="23955" actId="478"/>
          <ac:spMkLst>
            <pc:docMk/>
            <pc:sldMk cId="2421460308" sldId="374"/>
            <ac:spMk id="19" creationId="{6AE43ED1-5750-6D4F-919E-E4CB8778B674}"/>
          </ac:spMkLst>
        </pc:spChg>
        <pc:spChg chg="del">
          <ac:chgData name="함 진아" userId="853515ff651aadf9" providerId="LiveId" clId="{D0C3219A-8570-7743-8451-B7CB5F9D0A78}" dt="2020-08-01T12:17:45.249" v="23901" actId="478"/>
          <ac:spMkLst>
            <pc:docMk/>
            <pc:sldMk cId="2421460308" sldId="374"/>
            <ac:spMk id="20" creationId="{616095D8-D723-E54A-A07D-ECCBFFEC455D}"/>
          </ac:spMkLst>
        </pc:spChg>
        <pc:spChg chg="add del">
          <ac:chgData name="함 진아" userId="853515ff651aadf9" providerId="LiveId" clId="{D0C3219A-8570-7743-8451-B7CB5F9D0A78}" dt="2020-08-01T12:21:06.930" v="23955" actId="478"/>
          <ac:spMkLst>
            <pc:docMk/>
            <pc:sldMk cId="2421460308" sldId="374"/>
            <ac:spMk id="21" creationId="{B9718DE9-2BED-7941-BB6B-8CEA74D8D73F}"/>
          </ac:spMkLst>
        </pc:spChg>
        <pc:spChg chg="add mod">
          <ac:chgData name="함 진아" userId="853515ff651aadf9" providerId="LiveId" clId="{D0C3219A-8570-7743-8451-B7CB5F9D0A78}" dt="2020-08-01T12:22:53.889" v="23992" actId="14100"/>
          <ac:spMkLst>
            <pc:docMk/>
            <pc:sldMk cId="2421460308" sldId="374"/>
            <ac:spMk id="22" creationId="{324FA2EC-B88F-F145-A556-414E99DD7BE5}"/>
          </ac:spMkLst>
        </pc:spChg>
        <pc:spChg chg="del">
          <ac:chgData name="함 진아" userId="853515ff651aadf9" providerId="LiveId" clId="{D0C3219A-8570-7743-8451-B7CB5F9D0A78}" dt="2020-08-01T12:17:32.797" v="23898" actId="478"/>
          <ac:spMkLst>
            <pc:docMk/>
            <pc:sldMk cId="2421460308" sldId="374"/>
            <ac:spMk id="24" creationId="{9D57A901-528D-654F-ADF4-BEDC103CD021}"/>
          </ac:spMkLst>
        </pc:spChg>
        <pc:grpChg chg="add mod">
          <ac:chgData name="함 진아" userId="853515ff651aadf9" providerId="LiveId" clId="{D0C3219A-8570-7743-8451-B7CB5F9D0A78}" dt="2020-08-01T12:22:19.446" v="23986" actId="164"/>
          <ac:grpSpMkLst>
            <pc:docMk/>
            <pc:sldMk cId="2421460308" sldId="374"/>
            <ac:grpSpMk id="8" creationId="{AF551F61-E3D1-9D45-8474-0C3129145ECB}"/>
          </ac:grpSpMkLst>
        </pc:grpChg>
        <pc:grpChg chg="add mod">
          <ac:chgData name="함 진아" userId="853515ff651aadf9" providerId="LiveId" clId="{D0C3219A-8570-7743-8451-B7CB5F9D0A78}" dt="2020-08-01T12:22:19.446" v="23986" actId="164"/>
          <ac:grpSpMkLst>
            <pc:docMk/>
            <pc:sldMk cId="2421460308" sldId="374"/>
            <ac:grpSpMk id="12" creationId="{62CE6C83-A999-4B46-B51A-03B2CF782DF8}"/>
          </ac:grpSpMkLst>
        </pc:grpChg>
        <pc:picChg chg="add mod modCrop">
          <ac:chgData name="함 진아" userId="853515ff651aadf9" providerId="LiveId" clId="{D0C3219A-8570-7743-8451-B7CB5F9D0A78}" dt="2020-08-01T12:19:18.298" v="23910" actId="732"/>
          <ac:picMkLst>
            <pc:docMk/>
            <pc:sldMk cId="2421460308" sldId="374"/>
            <ac:picMk id="5" creationId="{3B29DDE7-3F73-4742-9762-C201B6B6117F}"/>
          </ac:picMkLst>
        </pc:picChg>
        <pc:picChg chg="add mod modCrop">
          <ac:chgData name="함 진아" userId="853515ff651aadf9" providerId="LiveId" clId="{D0C3219A-8570-7743-8451-B7CB5F9D0A78}" dt="2020-08-01T12:22:45.606" v="23990" actId="1076"/>
          <ac:picMkLst>
            <pc:docMk/>
            <pc:sldMk cId="2421460308" sldId="374"/>
            <ac:picMk id="7" creationId="{5FC7DBF2-C5BF-7E4A-A4C9-C8679D7C1F0E}"/>
          </ac:picMkLst>
        </pc:picChg>
        <pc:picChg chg="add mod">
          <ac:chgData name="함 진아" userId="853515ff651aadf9" providerId="LiveId" clId="{D0C3219A-8570-7743-8451-B7CB5F9D0A78}" dt="2020-08-01T12:21:52.613" v="23981" actId="1036"/>
          <ac:picMkLst>
            <pc:docMk/>
            <pc:sldMk cId="2421460308" sldId="374"/>
            <ac:picMk id="10" creationId="{D5B03F60-1DD1-6246-8DEE-6FA11A0D9E10}"/>
          </ac:picMkLst>
        </pc:picChg>
        <pc:picChg chg="del">
          <ac:chgData name="함 진아" userId="853515ff651aadf9" providerId="LiveId" clId="{D0C3219A-8570-7743-8451-B7CB5F9D0A78}" dt="2020-08-01T12:19:37.356" v="23914" actId="478"/>
          <ac:picMkLst>
            <pc:docMk/>
            <pc:sldMk cId="2421460308" sldId="374"/>
            <ac:picMk id="11" creationId="{BB28FB1E-5140-9E45-9E3B-66B68B91ADF1}"/>
          </ac:picMkLst>
        </pc:picChg>
        <pc:picChg chg="del">
          <ac:chgData name="함 진아" userId="853515ff651aadf9" providerId="LiveId" clId="{D0C3219A-8570-7743-8451-B7CB5F9D0A78}" dt="2020-08-01T12:17:28.507" v="23897" actId="478"/>
          <ac:picMkLst>
            <pc:docMk/>
            <pc:sldMk cId="2421460308" sldId="374"/>
            <ac:picMk id="13" creationId="{555BE986-9AB7-E14F-BCE4-FC03B96687A3}"/>
          </ac:picMkLst>
        </pc:picChg>
        <pc:cxnChg chg="del mod">
          <ac:chgData name="함 진아" userId="853515ff651aadf9" providerId="LiveId" clId="{D0C3219A-8570-7743-8451-B7CB5F9D0A78}" dt="2020-08-01T12:17:43.984" v="23900" actId="478"/>
          <ac:cxnSpMkLst>
            <pc:docMk/>
            <pc:sldMk cId="2421460308" sldId="374"/>
            <ac:cxnSpMk id="17" creationId="{C345CE8A-52D9-E241-AA92-60A3ED4E42C5}"/>
          </ac:cxnSpMkLst>
        </pc:cxnChg>
      </pc:sldChg>
      <pc:sldChg chg="addSp delSp modSp add">
        <pc:chgData name="함 진아" userId="853515ff651aadf9" providerId="LiveId" clId="{D0C3219A-8570-7743-8451-B7CB5F9D0A78}" dt="2020-08-01T12:33:17.306" v="25554" actId="14100"/>
        <pc:sldMkLst>
          <pc:docMk/>
          <pc:sldMk cId="2038692843" sldId="375"/>
        </pc:sldMkLst>
        <pc:spChg chg="mod">
          <ac:chgData name="함 진아" userId="853515ff651aadf9" providerId="LiveId" clId="{D0C3219A-8570-7743-8451-B7CB5F9D0A78}" dt="2020-08-01T12:27:02.865" v="24643" actId="20577"/>
          <ac:spMkLst>
            <pc:docMk/>
            <pc:sldMk cId="2038692843" sldId="375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8-01T12:29:23.996" v="25216" actId="20577"/>
          <ac:spMkLst>
            <pc:docMk/>
            <pc:sldMk cId="2038692843" sldId="375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2:32:27.737" v="25544" actId="1076"/>
          <ac:spMkLst>
            <pc:docMk/>
            <pc:sldMk cId="2038692843" sldId="375"/>
            <ac:spMk id="13" creationId="{CE065FCC-3E10-1E45-B7F7-40662C39C418}"/>
          </ac:spMkLst>
        </pc:spChg>
        <pc:spChg chg="add del">
          <ac:chgData name="함 진아" userId="853515ff651aadf9" providerId="LiveId" clId="{D0C3219A-8570-7743-8451-B7CB5F9D0A78}" dt="2020-08-01T12:31:59.676" v="25532"/>
          <ac:spMkLst>
            <pc:docMk/>
            <pc:sldMk cId="2038692843" sldId="375"/>
            <ac:spMk id="15" creationId="{0D2E2BF1-C891-E348-BC3B-603DB5F23F74}"/>
          </ac:spMkLst>
        </pc:spChg>
        <pc:spChg chg="add del">
          <ac:chgData name="함 진아" userId="853515ff651aadf9" providerId="LiveId" clId="{D0C3219A-8570-7743-8451-B7CB5F9D0A78}" dt="2020-08-01T12:31:59.676" v="25532"/>
          <ac:spMkLst>
            <pc:docMk/>
            <pc:sldMk cId="2038692843" sldId="375"/>
            <ac:spMk id="16" creationId="{8C7FFC89-18A9-494F-B630-A4F1768488CC}"/>
          </ac:spMkLst>
        </pc:spChg>
        <pc:spChg chg="add mod">
          <ac:chgData name="함 진아" userId="853515ff651aadf9" providerId="LiveId" clId="{D0C3219A-8570-7743-8451-B7CB5F9D0A78}" dt="2020-08-01T12:32:53.853" v="25553" actId="1076"/>
          <ac:spMkLst>
            <pc:docMk/>
            <pc:sldMk cId="2038692843" sldId="375"/>
            <ac:spMk id="17" creationId="{84B13B10-76F9-DA48-AFC8-B56B72039308}"/>
          </ac:spMkLst>
        </pc:spChg>
        <pc:grpChg chg="del">
          <ac:chgData name="함 진아" userId="853515ff651aadf9" providerId="LiveId" clId="{D0C3219A-8570-7743-8451-B7CB5F9D0A78}" dt="2020-08-01T12:30:01.323" v="25227" actId="478"/>
          <ac:grpSpMkLst>
            <pc:docMk/>
            <pc:sldMk cId="2038692843" sldId="375"/>
            <ac:grpSpMk id="12" creationId="{62CE6C83-A999-4B46-B51A-03B2CF782DF8}"/>
          </ac:grpSpMkLst>
        </pc:grpChg>
        <pc:picChg chg="add mod">
          <ac:chgData name="함 진아" userId="853515ff651aadf9" providerId="LiveId" clId="{D0C3219A-8570-7743-8451-B7CB5F9D0A78}" dt="2020-08-01T12:31:31.914" v="25530" actId="1076"/>
          <ac:picMkLst>
            <pc:docMk/>
            <pc:sldMk cId="2038692843" sldId="375"/>
            <ac:picMk id="4" creationId="{0A52F61F-DA79-AA41-B1C2-7477AE192CE2}"/>
          </ac:picMkLst>
        </pc:picChg>
        <pc:picChg chg="add mod">
          <ac:chgData name="함 진아" userId="853515ff651aadf9" providerId="LiveId" clId="{D0C3219A-8570-7743-8451-B7CB5F9D0A78}" dt="2020-08-01T12:33:17.306" v="25554" actId="14100"/>
          <ac:picMkLst>
            <pc:docMk/>
            <pc:sldMk cId="2038692843" sldId="375"/>
            <ac:picMk id="6" creationId="{D3E7B982-5266-FA43-8C01-A2EC24628E5D}"/>
          </ac:picMkLst>
        </pc:picChg>
        <pc:picChg chg="del">
          <ac:chgData name="함 진아" userId="853515ff651aadf9" providerId="LiveId" clId="{D0C3219A-8570-7743-8451-B7CB5F9D0A78}" dt="2020-08-01T12:28:13.142" v="24956" actId="478"/>
          <ac:picMkLst>
            <pc:docMk/>
            <pc:sldMk cId="2038692843" sldId="375"/>
            <ac:picMk id="10" creationId="{D5B03F60-1DD1-6246-8DEE-6FA11A0D9E10}"/>
          </ac:picMkLst>
        </pc:picChg>
      </pc:sldChg>
      <pc:sldChg chg="addSp delSp modSp add">
        <pc:chgData name="함 진아" userId="853515ff651aadf9" providerId="LiveId" clId="{D0C3219A-8570-7743-8451-B7CB5F9D0A78}" dt="2020-08-01T13:08:28.550" v="29249" actId="947"/>
        <pc:sldMkLst>
          <pc:docMk/>
          <pc:sldMk cId="678392542" sldId="376"/>
        </pc:sldMkLst>
        <pc:spChg chg="mod">
          <ac:chgData name="함 진아" userId="853515ff651aadf9" providerId="LiveId" clId="{D0C3219A-8570-7743-8451-B7CB5F9D0A78}" dt="2020-08-01T13:01:58.871" v="28200" actId="14100"/>
          <ac:spMkLst>
            <pc:docMk/>
            <pc:sldMk cId="678392542" sldId="376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3:01:40.313" v="28194" actId="1036"/>
          <ac:spMkLst>
            <pc:docMk/>
            <pc:sldMk cId="678392542" sldId="376"/>
            <ac:spMk id="9" creationId="{5EF6CCAD-DA64-6D4C-BED0-0D574A64EF38}"/>
          </ac:spMkLst>
        </pc:spChg>
        <pc:spChg chg="add mod">
          <ac:chgData name="함 진아" userId="853515ff651aadf9" providerId="LiveId" clId="{D0C3219A-8570-7743-8451-B7CB5F9D0A78}" dt="2020-08-01T13:08:28.550" v="29249" actId="947"/>
          <ac:spMkLst>
            <pc:docMk/>
            <pc:sldMk cId="678392542" sldId="376"/>
            <ac:spMk id="10" creationId="{1F969A31-BB99-0D43-B410-3A4F761BA456}"/>
          </ac:spMkLst>
        </pc:spChg>
        <pc:spChg chg="del mod">
          <ac:chgData name="함 진아" userId="853515ff651aadf9" providerId="LiveId" clId="{D0C3219A-8570-7743-8451-B7CB5F9D0A78}" dt="2020-08-01T12:36:55.241" v="26376" actId="478"/>
          <ac:spMkLst>
            <pc:docMk/>
            <pc:sldMk cId="678392542" sldId="376"/>
            <ac:spMk id="13" creationId="{CE065FCC-3E10-1E45-B7F7-40662C39C418}"/>
          </ac:spMkLst>
        </pc:spChg>
        <pc:spChg chg="del">
          <ac:chgData name="함 진아" userId="853515ff651aadf9" providerId="LiveId" clId="{D0C3219A-8570-7743-8451-B7CB5F9D0A78}" dt="2020-08-01T12:36:55.241" v="26376" actId="478"/>
          <ac:spMkLst>
            <pc:docMk/>
            <pc:sldMk cId="678392542" sldId="376"/>
            <ac:spMk id="14" creationId="{24CCCF58-CC63-064B-970C-4B15C803FA65}"/>
          </ac:spMkLst>
        </pc:spChg>
        <pc:spChg chg="del">
          <ac:chgData name="함 진아" userId="853515ff651aadf9" providerId="LiveId" clId="{D0C3219A-8570-7743-8451-B7CB5F9D0A78}" dt="2020-08-01T12:36:55.241" v="26376" actId="478"/>
          <ac:spMkLst>
            <pc:docMk/>
            <pc:sldMk cId="678392542" sldId="376"/>
            <ac:spMk id="17" creationId="{84B13B10-76F9-DA48-AFC8-B56B72039308}"/>
          </ac:spMkLst>
        </pc:spChg>
        <pc:picChg chg="del">
          <ac:chgData name="함 진아" userId="853515ff651aadf9" providerId="LiveId" clId="{D0C3219A-8570-7743-8451-B7CB5F9D0A78}" dt="2020-08-01T12:34:25.133" v="25827" actId="478"/>
          <ac:picMkLst>
            <pc:docMk/>
            <pc:sldMk cId="678392542" sldId="376"/>
            <ac:picMk id="4" creationId="{0A52F61F-DA79-AA41-B1C2-7477AE192CE2}"/>
          </ac:picMkLst>
        </pc:picChg>
        <pc:picChg chg="del">
          <ac:chgData name="함 진아" userId="853515ff651aadf9" providerId="LiveId" clId="{D0C3219A-8570-7743-8451-B7CB5F9D0A78}" dt="2020-08-01T12:36:55.241" v="26376" actId="478"/>
          <ac:picMkLst>
            <pc:docMk/>
            <pc:sldMk cId="678392542" sldId="376"/>
            <ac:picMk id="6" creationId="{D3E7B982-5266-FA43-8C01-A2EC24628E5D}"/>
          </ac:picMkLst>
        </pc:picChg>
      </pc:sldChg>
      <pc:sldChg chg="addSp delSp modSp add">
        <pc:chgData name="함 진아" userId="853515ff651aadf9" providerId="LiveId" clId="{D0C3219A-8570-7743-8451-B7CB5F9D0A78}" dt="2020-08-01T12:43:12.681" v="26788" actId="1076"/>
        <pc:sldMkLst>
          <pc:docMk/>
          <pc:sldMk cId="1998862025" sldId="377"/>
        </pc:sldMkLst>
        <pc:spChg chg="mod">
          <ac:chgData name="함 진아" userId="853515ff651aadf9" providerId="LiveId" clId="{D0C3219A-8570-7743-8451-B7CB5F9D0A78}" dt="2020-08-01T12:41:02.519" v="26588" actId="5793"/>
          <ac:spMkLst>
            <pc:docMk/>
            <pc:sldMk cId="1998862025" sldId="377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2:43:09.149" v="26787" actId="1076"/>
          <ac:spMkLst>
            <pc:docMk/>
            <pc:sldMk cId="1998862025" sldId="377"/>
            <ac:spMk id="12" creationId="{71121782-1298-F044-8DD6-E9AF9FE7D8E5}"/>
          </ac:spMkLst>
        </pc:spChg>
        <pc:spChg chg="del">
          <ac:chgData name="함 진아" userId="853515ff651aadf9" providerId="LiveId" clId="{D0C3219A-8570-7743-8451-B7CB5F9D0A78}" dt="2020-08-01T12:38:36.604" v="26498" actId="478"/>
          <ac:spMkLst>
            <pc:docMk/>
            <pc:sldMk cId="1998862025" sldId="377"/>
            <ac:spMk id="13" creationId="{CE065FCC-3E10-1E45-B7F7-40662C39C418}"/>
          </ac:spMkLst>
        </pc:spChg>
        <pc:spChg chg="del">
          <ac:chgData name="함 진아" userId="853515ff651aadf9" providerId="LiveId" clId="{D0C3219A-8570-7743-8451-B7CB5F9D0A78}" dt="2020-08-01T12:38:34.616" v="26497" actId="478"/>
          <ac:spMkLst>
            <pc:docMk/>
            <pc:sldMk cId="1998862025" sldId="377"/>
            <ac:spMk id="17" creationId="{84B13B10-76F9-DA48-AFC8-B56B72039308}"/>
          </ac:spMkLst>
        </pc:spChg>
        <pc:grpChg chg="add mod">
          <ac:chgData name="함 진아" userId="853515ff651aadf9" providerId="LiveId" clId="{D0C3219A-8570-7743-8451-B7CB5F9D0A78}" dt="2020-08-01T12:43:12.681" v="26788" actId="1076"/>
          <ac:grpSpMkLst>
            <pc:docMk/>
            <pc:sldMk cId="1998862025" sldId="377"/>
            <ac:grpSpMk id="7" creationId="{3058F30B-50BE-E24A-90C1-4B2175431BEF}"/>
          </ac:grpSpMkLst>
        </pc:grpChg>
        <pc:picChg chg="del">
          <ac:chgData name="함 진아" userId="853515ff651aadf9" providerId="LiveId" clId="{D0C3219A-8570-7743-8451-B7CB5F9D0A78}" dt="2020-08-01T12:37:45.473" v="26490" actId="478"/>
          <ac:picMkLst>
            <pc:docMk/>
            <pc:sldMk cId="1998862025" sldId="377"/>
            <ac:picMk id="4" creationId="{0A52F61F-DA79-AA41-B1C2-7477AE192CE2}"/>
          </ac:picMkLst>
        </pc:picChg>
        <pc:picChg chg="add mod modCrop">
          <ac:chgData name="함 진아" userId="853515ff651aadf9" providerId="LiveId" clId="{D0C3219A-8570-7743-8451-B7CB5F9D0A78}" dt="2020-08-01T12:39:25.994" v="26509" actId="164"/>
          <ac:picMkLst>
            <pc:docMk/>
            <pc:sldMk cId="1998862025" sldId="377"/>
            <ac:picMk id="5" creationId="{1FF47BF9-4633-F642-979B-684F395DD663}"/>
          </ac:picMkLst>
        </pc:picChg>
        <pc:picChg chg="del">
          <ac:chgData name="함 진아" userId="853515ff651aadf9" providerId="LiveId" clId="{D0C3219A-8570-7743-8451-B7CB5F9D0A78}" dt="2020-08-01T12:38:34.616" v="26497" actId="478"/>
          <ac:picMkLst>
            <pc:docMk/>
            <pc:sldMk cId="1998862025" sldId="377"/>
            <ac:picMk id="6" creationId="{D3E7B982-5266-FA43-8C01-A2EC24628E5D}"/>
          </ac:picMkLst>
        </pc:picChg>
        <pc:picChg chg="add mod modCrop">
          <ac:chgData name="함 진아" userId="853515ff651aadf9" providerId="LiveId" clId="{D0C3219A-8570-7743-8451-B7CB5F9D0A78}" dt="2020-08-01T12:39:32.042" v="26510" actId="1076"/>
          <ac:picMkLst>
            <pc:docMk/>
            <pc:sldMk cId="1998862025" sldId="377"/>
            <ac:picMk id="10" creationId="{331A46EB-D949-2C40-80A0-F2B97E19138D}"/>
          </ac:picMkLst>
        </pc:picChg>
      </pc:sldChg>
      <pc:sldChg chg="modSp add del">
        <pc:chgData name="함 진아" userId="853515ff651aadf9" providerId="LiveId" clId="{D0C3219A-8570-7743-8451-B7CB5F9D0A78}" dt="2020-08-01T12:43:57.583" v="26819" actId="2696"/>
        <pc:sldMkLst>
          <pc:docMk/>
          <pc:sldMk cId="2818962709" sldId="378"/>
        </pc:sldMkLst>
        <pc:spChg chg="mod">
          <ac:chgData name="함 진아" userId="853515ff651aadf9" providerId="LiveId" clId="{D0C3219A-8570-7743-8451-B7CB5F9D0A78}" dt="2020-08-01T12:43:35.613" v="26818" actId="20577"/>
          <ac:spMkLst>
            <pc:docMk/>
            <pc:sldMk cId="2818962709" sldId="378"/>
            <ac:spMk id="3" creationId="{669E44DE-81F7-AE41-B1FB-BC8C639CBC67}"/>
          </ac:spMkLst>
        </pc:spChg>
      </pc:sldChg>
      <pc:sldChg chg="addSp delSp modSp add">
        <pc:chgData name="함 진아" userId="853515ff651aadf9" providerId="LiveId" clId="{D0C3219A-8570-7743-8451-B7CB5F9D0A78}" dt="2020-08-01T12:49:50.368" v="27061" actId="1076"/>
        <pc:sldMkLst>
          <pc:docMk/>
          <pc:sldMk cId="4227840677" sldId="378"/>
        </pc:sldMkLst>
        <pc:spChg chg="mod">
          <ac:chgData name="함 진아" userId="853515ff651aadf9" providerId="LiveId" clId="{D0C3219A-8570-7743-8451-B7CB5F9D0A78}" dt="2020-08-01T12:44:07.977" v="26876" actId="20577"/>
          <ac:spMkLst>
            <pc:docMk/>
            <pc:sldMk cId="4227840677" sldId="378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8-01T12:49:44.931" v="27059" actId="14100"/>
          <ac:spMkLst>
            <pc:docMk/>
            <pc:sldMk cId="4227840677" sldId="378"/>
            <ac:spMk id="12" creationId="{71121782-1298-F044-8DD6-E9AF9FE7D8E5}"/>
          </ac:spMkLst>
        </pc:spChg>
        <pc:grpChg chg="del">
          <ac:chgData name="함 진아" userId="853515ff651aadf9" providerId="LiveId" clId="{D0C3219A-8570-7743-8451-B7CB5F9D0A78}" dt="2020-08-01T12:46:31.098" v="27029" actId="478"/>
          <ac:grpSpMkLst>
            <pc:docMk/>
            <pc:sldMk cId="4227840677" sldId="378"/>
            <ac:grpSpMk id="7" creationId="{3058F30B-50BE-E24A-90C1-4B2175431BEF}"/>
          </ac:grpSpMkLst>
        </pc:grpChg>
        <pc:picChg chg="add mod modCrop">
          <ac:chgData name="함 진아" userId="853515ff651aadf9" providerId="LiveId" clId="{D0C3219A-8570-7743-8451-B7CB5F9D0A78}" dt="2020-08-01T12:49:48.703" v="27060" actId="1076"/>
          <ac:picMkLst>
            <pc:docMk/>
            <pc:sldMk cId="4227840677" sldId="378"/>
            <ac:picMk id="4" creationId="{41A30004-B01D-1541-B69E-69869D85D1DB}"/>
          </ac:picMkLst>
        </pc:picChg>
        <pc:picChg chg="add del mod">
          <ac:chgData name="함 진아" userId="853515ff651aadf9" providerId="LiveId" clId="{D0C3219A-8570-7743-8451-B7CB5F9D0A78}" dt="2020-08-01T12:46:27.798" v="27027" actId="478"/>
          <ac:picMkLst>
            <pc:docMk/>
            <pc:sldMk cId="4227840677" sldId="378"/>
            <ac:picMk id="11" creationId="{B219D494-08A5-7C44-8F6C-0861CE30E741}"/>
          </ac:picMkLst>
        </pc:picChg>
        <pc:picChg chg="add mod modCrop">
          <ac:chgData name="함 진아" userId="853515ff651aadf9" providerId="LiveId" clId="{D0C3219A-8570-7743-8451-B7CB5F9D0A78}" dt="2020-08-01T12:49:50.368" v="27061" actId="1076"/>
          <ac:picMkLst>
            <pc:docMk/>
            <pc:sldMk cId="4227840677" sldId="378"/>
            <ac:picMk id="13" creationId="{1FA3CD83-D740-AD44-AD0A-7288C8005856}"/>
          </ac:picMkLst>
        </pc:picChg>
      </pc:sldChg>
      <pc:sldChg chg="addSp delSp modSp add">
        <pc:chgData name="함 진아" userId="853515ff651aadf9" providerId="LiveId" clId="{D0C3219A-8570-7743-8451-B7CB5F9D0A78}" dt="2020-08-01T12:56:15.891" v="27295" actId="1076"/>
        <pc:sldMkLst>
          <pc:docMk/>
          <pc:sldMk cId="1891770898" sldId="379"/>
        </pc:sldMkLst>
        <pc:spChg chg="mod">
          <ac:chgData name="함 진아" userId="853515ff651aadf9" providerId="LiveId" clId="{D0C3219A-8570-7743-8451-B7CB5F9D0A78}" dt="2020-08-01T12:52:17.711" v="27216" actId="20577"/>
          <ac:spMkLst>
            <pc:docMk/>
            <pc:sldMk cId="1891770898" sldId="379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12:52:19.799" v="27217" actId="478"/>
          <ac:spMkLst>
            <pc:docMk/>
            <pc:sldMk cId="1891770898" sldId="379"/>
            <ac:spMk id="13" creationId="{CE065FCC-3E10-1E45-B7F7-40662C39C418}"/>
          </ac:spMkLst>
        </pc:spChg>
        <pc:spChg chg="del">
          <ac:chgData name="함 진아" userId="853515ff651aadf9" providerId="LiveId" clId="{D0C3219A-8570-7743-8451-B7CB5F9D0A78}" dt="2020-08-01T12:52:21.448" v="27220" actId="478"/>
          <ac:spMkLst>
            <pc:docMk/>
            <pc:sldMk cId="1891770898" sldId="379"/>
            <ac:spMk id="17" creationId="{84B13B10-76F9-DA48-AFC8-B56B72039308}"/>
          </ac:spMkLst>
        </pc:spChg>
        <pc:picChg chg="del">
          <ac:chgData name="함 진아" userId="853515ff651aadf9" providerId="LiveId" clId="{D0C3219A-8570-7743-8451-B7CB5F9D0A78}" dt="2020-08-01T12:52:20.709" v="27219" actId="478"/>
          <ac:picMkLst>
            <pc:docMk/>
            <pc:sldMk cId="1891770898" sldId="379"/>
            <ac:picMk id="4" creationId="{0A52F61F-DA79-AA41-B1C2-7477AE192CE2}"/>
          </ac:picMkLst>
        </pc:picChg>
        <pc:picChg chg="add del mod">
          <ac:chgData name="함 진아" userId="853515ff651aadf9" providerId="LiveId" clId="{D0C3219A-8570-7743-8451-B7CB5F9D0A78}" dt="2020-08-01T12:54:18.225" v="27251" actId="478"/>
          <ac:picMkLst>
            <pc:docMk/>
            <pc:sldMk cId="1891770898" sldId="379"/>
            <ac:picMk id="5" creationId="{763C07DD-8F38-6D47-AD9D-EB01882F0DC1}"/>
          </ac:picMkLst>
        </pc:picChg>
        <pc:picChg chg="del">
          <ac:chgData name="함 진아" userId="853515ff651aadf9" providerId="LiveId" clId="{D0C3219A-8570-7743-8451-B7CB5F9D0A78}" dt="2020-08-01T12:52:20.306" v="27218" actId="478"/>
          <ac:picMkLst>
            <pc:docMk/>
            <pc:sldMk cId="1891770898" sldId="379"/>
            <ac:picMk id="6" creationId="{D3E7B982-5266-FA43-8C01-A2EC24628E5D}"/>
          </ac:picMkLst>
        </pc:picChg>
        <pc:picChg chg="add del mod modCrop">
          <ac:chgData name="함 진아" userId="853515ff651aadf9" providerId="LiveId" clId="{D0C3219A-8570-7743-8451-B7CB5F9D0A78}" dt="2020-08-01T12:54:54.433" v="27265" actId="478"/>
          <ac:picMkLst>
            <pc:docMk/>
            <pc:sldMk cId="1891770898" sldId="379"/>
            <ac:picMk id="7" creationId="{03493601-6B2F-A240-8D2F-E2A25E8041DF}"/>
          </ac:picMkLst>
        </pc:picChg>
        <pc:picChg chg="add del mod modCrop">
          <ac:chgData name="함 진아" userId="853515ff651aadf9" providerId="LiveId" clId="{D0C3219A-8570-7743-8451-B7CB5F9D0A78}" dt="2020-08-01T12:54:54.433" v="27265" actId="478"/>
          <ac:picMkLst>
            <pc:docMk/>
            <pc:sldMk cId="1891770898" sldId="379"/>
            <ac:picMk id="8" creationId="{62BD0E1A-00CC-4948-8476-3979C1446CFF}"/>
          </ac:picMkLst>
        </pc:picChg>
        <pc:picChg chg="add mod">
          <ac:chgData name="함 진아" userId="853515ff651aadf9" providerId="LiveId" clId="{D0C3219A-8570-7743-8451-B7CB5F9D0A78}" dt="2020-08-01T12:56:15.891" v="27295" actId="1076"/>
          <ac:picMkLst>
            <pc:docMk/>
            <pc:sldMk cId="1891770898" sldId="379"/>
            <ac:picMk id="9" creationId="{00DA2868-BF74-2C44-B326-908D8FBD7EA2}"/>
          </ac:picMkLst>
        </pc:picChg>
        <pc:picChg chg="add mod modCrop">
          <ac:chgData name="함 진아" userId="853515ff651aadf9" providerId="LiveId" clId="{D0C3219A-8570-7743-8451-B7CB5F9D0A78}" dt="2020-08-01T12:56:13.318" v="27294" actId="1036"/>
          <ac:picMkLst>
            <pc:docMk/>
            <pc:sldMk cId="1891770898" sldId="379"/>
            <ac:picMk id="10" creationId="{120D774F-B432-FC4F-96EF-342F4E80E4B7}"/>
          </ac:picMkLst>
        </pc:picChg>
        <pc:picChg chg="add mod modCrop">
          <ac:chgData name="함 진아" userId="853515ff651aadf9" providerId="LiveId" clId="{D0C3219A-8570-7743-8451-B7CB5F9D0A78}" dt="2020-08-01T12:56:13.318" v="27294" actId="1036"/>
          <ac:picMkLst>
            <pc:docMk/>
            <pc:sldMk cId="1891770898" sldId="379"/>
            <ac:picMk id="11" creationId="{93F9B303-1B70-4D43-BAA5-EC1CE8366632}"/>
          </ac:picMkLst>
        </pc:picChg>
      </pc:sldChg>
      <pc:sldChg chg="addSp delSp modSp add">
        <pc:chgData name="함 진아" userId="853515ff651aadf9" providerId="LiveId" clId="{D0C3219A-8570-7743-8451-B7CB5F9D0A78}" dt="2020-08-01T13:01:10.188" v="28184" actId="1076"/>
        <pc:sldMkLst>
          <pc:docMk/>
          <pc:sldMk cId="2124468929" sldId="380"/>
        </pc:sldMkLst>
        <pc:spChg chg="mod">
          <ac:chgData name="함 진아" userId="853515ff651aadf9" providerId="LiveId" clId="{D0C3219A-8570-7743-8451-B7CB5F9D0A78}" dt="2020-08-01T12:58:47.187" v="27787" actId="20577"/>
          <ac:spMkLst>
            <pc:docMk/>
            <pc:sldMk cId="2124468929" sldId="380"/>
            <ac:spMk id="3" creationId="{669E44DE-81F7-AE41-B1FB-BC8C639CBC67}"/>
          </ac:spMkLst>
        </pc:spChg>
        <pc:spChg chg="add del">
          <ac:chgData name="함 진아" userId="853515ff651aadf9" providerId="LiveId" clId="{D0C3219A-8570-7743-8451-B7CB5F9D0A78}" dt="2020-08-01T12:57:36.816" v="27409"/>
          <ac:spMkLst>
            <pc:docMk/>
            <pc:sldMk cId="2124468929" sldId="380"/>
            <ac:spMk id="4" creationId="{D452B9FB-0B87-5440-8691-56FEC03A7534}"/>
          </ac:spMkLst>
        </pc:spChg>
        <pc:spChg chg="add mod">
          <ac:chgData name="함 진아" userId="853515ff651aadf9" providerId="LiveId" clId="{D0C3219A-8570-7743-8451-B7CB5F9D0A78}" dt="2020-08-01T12:57:53.029" v="27416" actId="167"/>
          <ac:spMkLst>
            <pc:docMk/>
            <pc:sldMk cId="2124468929" sldId="380"/>
            <ac:spMk id="12" creationId="{3FD2A2DB-8F03-C54E-9E9F-E62B5626D22C}"/>
          </ac:spMkLst>
        </pc:spChg>
        <pc:spChg chg="add mod">
          <ac:chgData name="함 진아" userId="853515ff651aadf9" providerId="LiveId" clId="{D0C3219A-8570-7743-8451-B7CB5F9D0A78}" dt="2020-08-01T13:01:07.495" v="28183" actId="1076"/>
          <ac:spMkLst>
            <pc:docMk/>
            <pc:sldMk cId="2124468929" sldId="380"/>
            <ac:spMk id="13" creationId="{A5B7D1C0-B05D-8445-A3FD-2F748DD0D3D1}"/>
          </ac:spMkLst>
        </pc:spChg>
        <pc:grpChg chg="add mod">
          <ac:chgData name="함 진아" userId="853515ff651aadf9" providerId="LiveId" clId="{D0C3219A-8570-7743-8451-B7CB5F9D0A78}" dt="2020-08-01T13:01:10.188" v="28184" actId="1076"/>
          <ac:grpSpMkLst>
            <pc:docMk/>
            <pc:sldMk cId="2124468929" sldId="380"/>
            <ac:grpSpMk id="15" creationId="{DD3652B9-266B-6C46-B66A-F82CCAC795C1}"/>
          </ac:grpSpMkLst>
        </pc:grpChg>
        <pc:picChg chg="add mod">
          <ac:chgData name="함 진아" userId="853515ff651aadf9" providerId="LiveId" clId="{D0C3219A-8570-7743-8451-B7CB5F9D0A78}" dt="2020-08-01T13:00:49.645" v="28179" actId="164"/>
          <ac:picMkLst>
            <pc:docMk/>
            <pc:sldMk cId="2124468929" sldId="380"/>
            <ac:picMk id="6" creationId="{D83CB38B-DE7A-5543-BD66-078457D0B3F3}"/>
          </ac:picMkLst>
        </pc:picChg>
        <pc:picChg chg="add mod">
          <ac:chgData name="함 진아" userId="853515ff651aadf9" providerId="LiveId" clId="{D0C3219A-8570-7743-8451-B7CB5F9D0A78}" dt="2020-08-01T13:00:49.645" v="28179" actId="164"/>
          <ac:picMkLst>
            <pc:docMk/>
            <pc:sldMk cId="2124468929" sldId="380"/>
            <ac:picMk id="8" creationId="{BFC70E71-324E-7B4F-AFF6-584DF121285A}"/>
          </ac:picMkLst>
        </pc:picChg>
        <pc:picChg chg="del">
          <ac:chgData name="함 진아" userId="853515ff651aadf9" providerId="LiveId" clId="{D0C3219A-8570-7743-8451-B7CB5F9D0A78}" dt="2020-08-01T12:57:01.860" v="27297" actId="478"/>
          <ac:picMkLst>
            <pc:docMk/>
            <pc:sldMk cId="2124468929" sldId="380"/>
            <ac:picMk id="9" creationId="{00DA2868-BF74-2C44-B326-908D8FBD7EA2}"/>
          </ac:picMkLst>
        </pc:picChg>
        <pc:picChg chg="del">
          <ac:chgData name="함 진아" userId="853515ff651aadf9" providerId="LiveId" clId="{D0C3219A-8570-7743-8451-B7CB5F9D0A78}" dt="2020-08-01T12:57:01.860" v="27297" actId="478"/>
          <ac:picMkLst>
            <pc:docMk/>
            <pc:sldMk cId="2124468929" sldId="380"/>
            <ac:picMk id="10" creationId="{120D774F-B432-FC4F-96EF-342F4E80E4B7}"/>
          </ac:picMkLst>
        </pc:picChg>
        <pc:picChg chg="del">
          <ac:chgData name="함 진아" userId="853515ff651aadf9" providerId="LiveId" clId="{D0C3219A-8570-7743-8451-B7CB5F9D0A78}" dt="2020-08-01T12:57:01.860" v="27297" actId="478"/>
          <ac:picMkLst>
            <pc:docMk/>
            <pc:sldMk cId="2124468929" sldId="380"/>
            <ac:picMk id="11" creationId="{93F9B303-1B70-4D43-BAA5-EC1CE8366632}"/>
          </ac:picMkLst>
        </pc:picChg>
      </pc:sldChg>
      <pc:sldChg chg="addSp delSp modSp add">
        <pc:chgData name="함 진아" userId="853515ff651aadf9" providerId="LiveId" clId="{D0C3219A-8570-7743-8451-B7CB5F9D0A78}" dt="2020-08-01T14:53:48.309" v="30256" actId="1035"/>
        <pc:sldMkLst>
          <pc:docMk/>
          <pc:sldMk cId="1739654307" sldId="381"/>
        </pc:sldMkLst>
        <pc:spChg chg="mod">
          <ac:chgData name="함 진아" userId="853515ff651aadf9" providerId="LiveId" clId="{D0C3219A-8570-7743-8451-B7CB5F9D0A78}" dt="2020-08-01T13:09:09.532" v="29267" actId="20577"/>
          <ac:spMkLst>
            <pc:docMk/>
            <pc:sldMk cId="1739654307" sldId="381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8-01T14:46:18.278" v="30234"/>
          <ac:spMkLst>
            <pc:docMk/>
            <pc:sldMk cId="1739654307" sldId="381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8-01T14:46:27.369" v="30239"/>
          <ac:spMkLst>
            <pc:docMk/>
            <pc:sldMk cId="1739654307" sldId="381"/>
            <ac:spMk id="13" creationId="{CE065FCC-3E10-1E45-B7F7-40662C39C418}"/>
          </ac:spMkLst>
        </pc:spChg>
        <pc:spChg chg="del">
          <ac:chgData name="함 진아" userId="853515ff651aadf9" providerId="LiveId" clId="{D0C3219A-8570-7743-8451-B7CB5F9D0A78}" dt="2020-08-01T13:14:48.258" v="29514" actId="478"/>
          <ac:spMkLst>
            <pc:docMk/>
            <pc:sldMk cId="1739654307" sldId="381"/>
            <ac:spMk id="17" creationId="{84B13B10-76F9-DA48-AFC8-B56B72039308}"/>
          </ac:spMkLst>
        </pc:spChg>
        <pc:picChg chg="del">
          <ac:chgData name="함 진아" userId="853515ff651aadf9" providerId="LiveId" clId="{D0C3219A-8570-7743-8451-B7CB5F9D0A78}" dt="2020-08-01T13:14:45.460" v="29513" actId="478"/>
          <ac:picMkLst>
            <pc:docMk/>
            <pc:sldMk cId="1739654307" sldId="381"/>
            <ac:picMk id="4" creationId="{0A52F61F-DA79-AA41-B1C2-7477AE192CE2}"/>
          </ac:picMkLst>
        </pc:picChg>
        <pc:picChg chg="add mod">
          <ac:chgData name="함 진아" userId="853515ff651aadf9" providerId="LiveId" clId="{D0C3219A-8570-7743-8451-B7CB5F9D0A78}" dt="2020-08-01T14:53:48.309" v="30256" actId="1035"/>
          <ac:picMkLst>
            <pc:docMk/>
            <pc:sldMk cId="1739654307" sldId="381"/>
            <ac:picMk id="5" creationId="{919A5B36-8E4F-6C4E-834A-6631D260AD0A}"/>
          </ac:picMkLst>
        </pc:picChg>
        <pc:picChg chg="del">
          <ac:chgData name="함 진아" userId="853515ff651aadf9" providerId="LiveId" clId="{D0C3219A-8570-7743-8451-B7CB5F9D0A78}" dt="2020-08-01T13:14:48.258" v="29514" actId="478"/>
          <ac:picMkLst>
            <pc:docMk/>
            <pc:sldMk cId="1739654307" sldId="381"/>
            <ac:picMk id="6" creationId="{D3E7B982-5266-FA43-8C01-A2EC24628E5D}"/>
          </ac:picMkLst>
        </pc:picChg>
      </pc:sldChg>
      <pc:sldChg chg="addSp delSp modSp add">
        <pc:chgData name="함 진아" userId="853515ff651aadf9" providerId="LiveId" clId="{D0C3219A-8570-7743-8451-B7CB5F9D0A78}" dt="2020-08-01T15:02:06.482" v="30918" actId="1036"/>
        <pc:sldMkLst>
          <pc:docMk/>
          <pc:sldMk cId="549155092" sldId="382"/>
        </pc:sldMkLst>
        <pc:spChg chg="mod">
          <ac:chgData name="함 진아" userId="853515ff651aadf9" providerId="LiveId" clId="{D0C3219A-8570-7743-8451-B7CB5F9D0A78}" dt="2020-08-01T15:01:46.731" v="30905" actId="20577"/>
          <ac:spMkLst>
            <pc:docMk/>
            <pc:sldMk cId="549155092" sldId="382"/>
            <ac:spMk id="3" creationId="{669E44DE-81F7-AE41-B1FB-BC8C639CBC67}"/>
          </ac:spMkLst>
        </pc:spChg>
        <pc:spChg chg="del mod">
          <ac:chgData name="함 진아" userId="853515ff651aadf9" providerId="LiveId" clId="{D0C3219A-8570-7743-8451-B7CB5F9D0A78}" dt="2020-08-01T15:01:02.942" v="30727" actId="478"/>
          <ac:spMkLst>
            <pc:docMk/>
            <pc:sldMk cId="549155092" sldId="382"/>
            <ac:spMk id="13" creationId="{CE065FCC-3E10-1E45-B7F7-40662C39C418}"/>
          </ac:spMkLst>
        </pc:spChg>
        <pc:picChg chg="add mod">
          <ac:chgData name="함 진아" userId="853515ff651aadf9" providerId="LiveId" clId="{D0C3219A-8570-7743-8451-B7CB5F9D0A78}" dt="2020-08-01T15:02:06.482" v="30918" actId="1036"/>
          <ac:picMkLst>
            <pc:docMk/>
            <pc:sldMk cId="549155092" sldId="382"/>
            <ac:picMk id="4" creationId="{05ABC129-D49F-E84B-A031-F64052933AB6}"/>
          </ac:picMkLst>
        </pc:picChg>
        <pc:picChg chg="del">
          <ac:chgData name="함 진아" userId="853515ff651aadf9" providerId="LiveId" clId="{D0C3219A-8570-7743-8451-B7CB5F9D0A78}" dt="2020-08-01T14:55:39.869" v="30475" actId="478"/>
          <ac:picMkLst>
            <pc:docMk/>
            <pc:sldMk cId="549155092" sldId="382"/>
            <ac:picMk id="5" creationId="{919A5B36-8E4F-6C4E-834A-6631D260AD0A}"/>
          </ac:picMkLst>
        </pc:picChg>
        <pc:picChg chg="add del mod">
          <ac:chgData name="함 진아" userId="853515ff651aadf9" providerId="LiveId" clId="{D0C3219A-8570-7743-8451-B7CB5F9D0A78}" dt="2020-08-01T15:01:02.942" v="30727" actId="478"/>
          <ac:picMkLst>
            <pc:docMk/>
            <pc:sldMk cId="549155092" sldId="382"/>
            <ac:picMk id="6" creationId="{8A03F0A4-9172-9942-8D11-4715B26580A5}"/>
          </ac:picMkLst>
        </pc:picChg>
      </pc:sldChg>
      <pc:sldChg chg="addSp delSp modSp add">
        <pc:chgData name="함 진아" userId="853515ff651aadf9" providerId="LiveId" clId="{D0C3219A-8570-7743-8451-B7CB5F9D0A78}" dt="2020-08-01T15:13:18.450" v="31989" actId="1035"/>
        <pc:sldMkLst>
          <pc:docMk/>
          <pc:sldMk cId="499314155" sldId="383"/>
        </pc:sldMkLst>
        <pc:spChg chg="mod">
          <ac:chgData name="함 진아" userId="853515ff651aadf9" providerId="LiveId" clId="{D0C3219A-8570-7743-8451-B7CB5F9D0A78}" dt="2020-08-01T15:06:07.502" v="31284" actId="20577"/>
          <ac:spMkLst>
            <pc:docMk/>
            <pc:sldMk cId="499314155" sldId="383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5:13:12.272" v="31982" actId="20577"/>
          <ac:spMkLst>
            <pc:docMk/>
            <pc:sldMk cId="499314155" sldId="383"/>
            <ac:spMk id="12" creationId="{6897B3B8-9581-EC4E-8D70-3A86F5D5DCB0}"/>
          </ac:spMkLst>
        </pc:spChg>
        <pc:spChg chg="mod">
          <ac:chgData name="함 진아" userId="853515ff651aadf9" providerId="LiveId" clId="{D0C3219A-8570-7743-8451-B7CB5F9D0A78}" dt="2020-08-01T15:02:21.158" v="30921"/>
          <ac:spMkLst>
            <pc:docMk/>
            <pc:sldMk cId="499314155" sldId="383"/>
            <ac:spMk id="13" creationId="{CE065FCC-3E10-1E45-B7F7-40662C39C418}"/>
          </ac:spMkLst>
        </pc:spChg>
        <pc:picChg chg="del">
          <ac:chgData name="함 진아" userId="853515ff651aadf9" providerId="LiveId" clId="{D0C3219A-8570-7743-8451-B7CB5F9D0A78}" dt="2020-08-01T15:02:18.081" v="30919" actId="478"/>
          <ac:picMkLst>
            <pc:docMk/>
            <pc:sldMk cId="499314155" sldId="383"/>
            <ac:picMk id="4" creationId="{05ABC129-D49F-E84B-A031-F64052933AB6}"/>
          </ac:picMkLst>
        </pc:picChg>
        <pc:picChg chg="add mod">
          <ac:chgData name="함 진아" userId="853515ff651aadf9" providerId="LiveId" clId="{D0C3219A-8570-7743-8451-B7CB5F9D0A78}" dt="2020-08-01T15:06:32.624" v="31295" actId="1076"/>
          <ac:picMkLst>
            <pc:docMk/>
            <pc:sldMk cId="499314155" sldId="383"/>
            <ac:picMk id="5" creationId="{F33FF577-413F-0C4A-B025-7189A7505F30}"/>
          </ac:picMkLst>
        </pc:picChg>
        <pc:picChg chg="mod">
          <ac:chgData name="함 진아" userId="853515ff651aadf9" providerId="LiveId" clId="{D0C3219A-8570-7743-8451-B7CB5F9D0A78}" dt="2020-08-01T15:11:29.773" v="31796" actId="1036"/>
          <ac:picMkLst>
            <pc:docMk/>
            <pc:sldMk cId="499314155" sldId="383"/>
            <ac:picMk id="6" creationId="{8A03F0A4-9172-9942-8D11-4715B26580A5}"/>
          </ac:picMkLst>
        </pc:picChg>
        <pc:picChg chg="add del mod">
          <ac:chgData name="함 진아" userId="853515ff651aadf9" providerId="LiveId" clId="{D0C3219A-8570-7743-8451-B7CB5F9D0A78}" dt="2020-08-01T15:08:28.137" v="31314" actId="478"/>
          <ac:picMkLst>
            <pc:docMk/>
            <pc:sldMk cId="499314155" sldId="383"/>
            <ac:picMk id="7" creationId="{3FE86DDB-8D50-E34E-943F-B8EA4BA137D0}"/>
          </ac:picMkLst>
        </pc:picChg>
        <pc:picChg chg="add mod">
          <ac:chgData name="함 진아" userId="853515ff651aadf9" providerId="LiveId" clId="{D0C3219A-8570-7743-8451-B7CB5F9D0A78}" dt="2020-08-01T15:11:54.710" v="31797" actId="1076"/>
          <ac:picMkLst>
            <pc:docMk/>
            <pc:sldMk cId="499314155" sldId="383"/>
            <ac:picMk id="9" creationId="{DA2D93C6-1CE0-5744-A4A3-8BDE0090EACF}"/>
          </ac:picMkLst>
        </pc:picChg>
        <pc:picChg chg="add mod">
          <ac:chgData name="함 진아" userId="853515ff651aadf9" providerId="LiveId" clId="{D0C3219A-8570-7743-8451-B7CB5F9D0A78}" dt="2020-08-01T15:13:18.450" v="31989" actId="1035"/>
          <ac:picMkLst>
            <pc:docMk/>
            <pc:sldMk cId="499314155" sldId="383"/>
            <ac:picMk id="11" creationId="{F7705545-466C-6E40-B32F-E64BD8009AA5}"/>
          </ac:picMkLst>
        </pc:picChg>
      </pc:sldChg>
      <pc:sldChg chg="addSp delSp modSp add">
        <pc:chgData name="함 진아" userId="853515ff651aadf9" providerId="LiveId" clId="{D0C3219A-8570-7743-8451-B7CB5F9D0A78}" dt="2020-08-01T15:14:59.131" v="32107" actId="14100"/>
        <pc:sldMkLst>
          <pc:docMk/>
          <pc:sldMk cId="4058141014" sldId="384"/>
        </pc:sldMkLst>
        <pc:spChg chg="mod">
          <ac:chgData name="함 진아" userId="853515ff651aadf9" providerId="LiveId" clId="{D0C3219A-8570-7743-8451-B7CB5F9D0A78}" dt="2020-08-01T15:13:58.046" v="32032" actId="20577"/>
          <ac:spMkLst>
            <pc:docMk/>
            <pc:sldMk cId="4058141014" sldId="384"/>
            <ac:spMk id="2" creationId="{9F7C2E74-5E11-E846-9886-19D4C40D8698}"/>
          </ac:spMkLst>
        </pc:spChg>
        <pc:spChg chg="add del mod">
          <ac:chgData name="함 진아" userId="853515ff651aadf9" providerId="LiveId" clId="{D0C3219A-8570-7743-8451-B7CB5F9D0A78}" dt="2020-08-01T15:14:59.131" v="32107" actId="14100"/>
          <ac:spMkLst>
            <pc:docMk/>
            <pc:sldMk cId="4058141014" sldId="384"/>
            <ac:spMk id="3" creationId="{669E44DE-81F7-AE41-B1FB-BC8C639CBC67}"/>
          </ac:spMkLst>
        </pc:spChg>
        <pc:spChg chg="add del mod">
          <ac:chgData name="함 진아" userId="853515ff651aadf9" providerId="LiveId" clId="{D0C3219A-8570-7743-8451-B7CB5F9D0A78}" dt="2020-08-01T15:14:51.551" v="32102" actId="478"/>
          <ac:spMkLst>
            <pc:docMk/>
            <pc:sldMk cId="4058141014" sldId="384"/>
            <ac:spMk id="5" creationId="{AE984346-72E7-B442-9997-E610F425DC96}"/>
          </ac:spMkLst>
        </pc:spChg>
        <pc:spChg chg="mod">
          <ac:chgData name="함 진아" userId="853515ff651aadf9" providerId="LiveId" clId="{D0C3219A-8570-7743-8451-B7CB5F9D0A78}" dt="2020-08-01T15:14:24.923" v="32099" actId="14100"/>
          <ac:spMkLst>
            <pc:docMk/>
            <pc:sldMk cId="4058141014" sldId="384"/>
            <ac:spMk id="12" creationId="{3FD2A2DB-8F03-C54E-9E9F-E62B5626D22C}"/>
          </ac:spMkLst>
        </pc:spChg>
        <pc:spChg chg="add del">
          <ac:chgData name="함 진아" userId="853515ff651aadf9" providerId="LiveId" clId="{D0C3219A-8570-7743-8451-B7CB5F9D0A78}" dt="2020-08-01T15:14:53.371" v="32103" actId="478"/>
          <ac:spMkLst>
            <pc:docMk/>
            <pc:sldMk cId="4058141014" sldId="384"/>
            <ac:spMk id="13" creationId="{A5B7D1C0-B05D-8445-A3FD-2F748DD0D3D1}"/>
          </ac:spMkLst>
        </pc:spChg>
        <pc:spChg chg="del">
          <ac:chgData name="함 진아" userId="853515ff651aadf9" providerId="LiveId" clId="{D0C3219A-8570-7743-8451-B7CB5F9D0A78}" dt="2020-08-01T15:14:45.512" v="32100" actId="478"/>
          <ac:spMkLst>
            <pc:docMk/>
            <pc:sldMk cId="4058141014" sldId="384"/>
            <ac:spMk id="14" creationId="{24CCCF58-CC63-064B-970C-4B15C803FA65}"/>
          </ac:spMkLst>
        </pc:spChg>
        <pc:grpChg chg="del">
          <ac:chgData name="함 진아" userId="853515ff651aadf9" providerId="LiveId" clId="{D0C3219A-8570-7743-8451-B7CB5F9D0A78}" dt="2020-08-01T15:14:45.512" v="32100" actId="478"/>
          <ac:grpSpMkLst>
            <pc:docMk/>
            <pc:sldMk cId="4058141014" sldId="384"/>
            <ac:grpSpMk id="15" creationId="{DD3652B9-266B-6C46-B66A-F82CCAC795C1}"/>
          </ac:grpSpMkLst>
        </pc:grpChg>
      </pc:sldChg>
      <pc:sldMasterChg chg="modSldLayout">
        <pc:chgData name="함 진아" userId="853515ff651aadf9" providerId="LiveId" clId="{D0C3219A-8570-7743-8451-B7CB5F9D0A78}" dt="2020-08-03T10:49:58.449" v="32133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D0C3219A-8570-7743-8451-B7CB5F9D0A78}" dt="2020-08-03T10:49:58.449" v="32133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D0C3219A-8570-7743-8451-B7CB5F9D0A78}" dt="2020-08-03T10:49:58.070" v="32132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D0C3219A-8570-7743-8451-B7CB5F9D0A78}" dt="2020-08-03T10:49:58.070" v="32132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D0C3219A-8570-7743-8451-B7CB5F9D0A78}" dt="2020-08-03T10:49:58.449" v="32133"/>
            <ac:picMkLst>
              <pc:docMk/>
              <pc:sldMasterMk cId="677821271" sldId="2147483648"/>
              <pc:sldLayoutMk cId="2523570045" sldId="2147483649"/>
              <ac:picMk id="9" creationId="{5952F67F-6F09-824B-ACCD-52B23A57A18D}"/>
            </ac:picMkLst>
          </pc:picChg>
        </pc:sldLayoutChg>
        <pc:sldLayoutChg chg="modSp">
          <pc:chgData name="함 진아" userId="853515ff651aadf9" providerId="LiveId" clId="{D0C3219A-8570-7743-8451-B7CB5F9D0A78}" dt="2020-07-31T03:43:04.432" v="26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D0C3219A-8570-7743-8451-B7CB5F9D0A78}" dt="2020-07-31T03:43:04.432" v="26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89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C225991-FB9A-4A07-99FA-FA601E47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A3200AB-3558-47A8-BBD7-749D939CF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A4BEF5-FEE7-48CC-9A21-CCD58AB7A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F65AA7-DDB2-44BD-A998-18C617A1F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802B373-74BE-42CE-BB2A-110A68A388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01</a:t>
            </a:r>
            <a:endParaRPr kumimoji="1"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CA698C-AE8B-46D0-9C0B-DF7154831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01</a:t>
            </a:r>
            <a:endParaRPr kumimoji="1" lang="ko-KR" altLang="en-US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204760-D218-4B86-99F4-33230C8D6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EA34B1-6DB4-4A02-8AE2-5E3445B815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2022-09-01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2E74-5E11-E846-9886-19D4C40D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007EC5"/>
                </a:solidFill>
              </a:rPr>
              <a:t>과제 </a:t>
            </a:r>
            <a:r>
              <a:rPr kumimoji="1" lang="en-US" altLang="ko-KR" b="1" dirty="0">
                <a:solidFill>
                  <a:srgbClr val="007EC5"/>
                </a:solidFill>
              </a:rPr>
              <a:t>– </a:t>
            </a:r>
            <a:r>
              <a:rPr kumimoji="1" lang="en-US" altLang="ko-KR" b="1" dirty="0" err="1">
                <a:solidFill>
                  <a:srgbClr val="007EC5"/>
                </a:solidFill>
              </a:rPr>
              <a:t>RecyclerView</a:t>
            </a:r>
            <a:endParaRPr kumimoji="1"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44DE-81F7-AE41-B1FB-BC8C639C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0" dirty="0">
                <a:solidFill>
                  <a:srgbClr val="007EC5"/>
                </a:solidFill>
              </a:rPr>
              <a:t>아래의 조건에 맞게 작성한다</a:t>
            </a:r>
            <a:r>
              <a:rPr kumimoji="1" lang="en-US" altLang="ko-KR" sz="2000" b="0" dirty="0">
                <a:solidFill>
                  <a:srgbClr val="007EC5"/>
                </a:solidFill>
              </a:rPr>
              <a:t>.</a:t>
            </a:r>
          </a:p>
          <a:p>
            <a:pPr marL="0" indent="0">
              <a:buNone/>
            </a:pPr>
            <a:endParaRPr kumimoji="1"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0E119-77E8-8599-5C45-227640E5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48" y="2172934"/>
            <a:ext cx="1858628" cy="32837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DD99AB-4A96-A175-6AB4-34EFF6F39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492" y="2172934"/>
            <a:ext cx="1858628" cy="327993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A32E70-EA0E-5629-F041-A5B677D541DC}"/>
              </a:ext>
            </a:extLst>
          </p:cNvPr>
          <p:cNvCxnSpPr>
            <a:stCxn id="6" idx="3"/>
          </p:cNvCxnSpPr>
          <p:nvPr/>
        </p:nvCxnSpPr>
        <p:spPr>
          <a:xfrm flipV="1">
            <a:off x="3288776" y="3073963"/>
            <a:ext cx="583716" cy="74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031962AA-18DA-9FDE-8314-49DDA468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312" y="2172933"/>
            <a:ext cx="1977528" cy="32958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2043C34-6771-C642-E080-37C514BC4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170" y="2172933"/>
            <a:ext cx="1972212" cy="327993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EE073C-E560-A0E5-8C44-7510F59E5DAF}"/>
              </a:ext>
            </a:extLst>
          </p:cNvPr>
          <p:cNvCxnSpPr/>
          <p:nvPr/>
        </p:nvCxnSpPr>
        <p:spPr>
          <a:xfrm flipV="1">
            <a:off x="8484577" y="2971800"/>
            <a:ext cx="683593" cy="19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74145C-9A80-FF61-0FFF-20EEFDF57555}"/>
              </a:ext>
            </a:extLst>
          </p:cNvPr>
          <p:cNvSpPr txBox="1"/>
          <p:nvPr/>
        </p:nvSpPr>
        <p:spPr>
          <a:xfrm>
            <a:off x="8484577" y="55610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optional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28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2E74-5E11-E846-9886-19D4C40D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007EC5"/>
                </a:solidFill>
              </a:rPr>
              <a:t>과제 </a:t>
            </a:r>
            <a:r>
              <a:rPr kumimoji="1" lang="en-US" altLang="ko-KR" b="1" dirty="0">
                <a:solidFill>
                  <a:srgbClr val="007EC5"/>
                </a:solidFill>
              </a:rPr>
              <a:t>– Activity</a:t>
            </a:r>
            <a:endParaRPr kumimoji="1"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AB3C0F-AA4C-0C0B-DE35-803FA5B5D642}"/>
              </a:ext>
            </a:extLst>
          </p:cNvPr>
          <p:cNvSpPr txBox="1">
            <a:spLocks/>
          </p:cNvSpPr>
          <p:nvPr/>
        </p:nvSpPr>
        <p:spPr>
          <a:xfrm>
            <a:off x="732518" y="1708229"/>
            <a:ext cx="10726964" cy="1583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007EC5"/>
              </a:buClr>
              <a:buFont typeface="Wingdings" pitchFamily="2" charset="2"/>
              <a:buChar char="§"/>
              <a:defRPr sz="1800" b="1" i="0" kern="1200" spc="-9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4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2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2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ko-KR" altLang="en-US" sz="2000" b="0" dirty="0">
                <a:solidFill>
                  <a:srgbClr val="007EC5"/>
                </a:solidFill>
              </a:rPr>
              <a:t>제출방법</a:t>
            </a:r>
            <a:endParaRPr kumimoji="1" lang="en-US" altLang="ko-KR" sz="2000" b="0" dirty="0">
              <a:solidFill>
                <a:srgbClr val="007EC5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kumimoji="1" lang="en-US" altLang="ko-KR" b="0" dirty="0"/>
          </a:p>
          <a:p>
            <a:pPr lvl="1"/>
            <a:r>
              <a:rPr kumimoji="1" lang="ko-KR" altLang="en-US" dirty="0"/>
              <a:t>작성한 모듈을 제출자 이름의 폴더에 담아 폴더를 압축해서 메일로 제출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kkang104@gmail.com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158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29</Words>
  <Application>Microsoft Office PowerPoint</Application>
  <PresentationFormat>와이드스크린</PresentationFormat>
  <Paragraphs>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맑은 고딕</vt:lpstr>
      <vt:lpstr>Batang</vt:lpstr>
      <vt:lpstr>Arial</vt:lpstr>
      <vt:lpstr>Wingdings</vt:lpstr>
      <vt:lpstr>Office 테마</vt:lpstr>
      <vt:lpstr>과제 – RecyclerView</vt:lpstr>
      <vt:lpstr>과제 –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강 성윤</cp:lastModifiedBy>
  <cp:revision>41</cp:revision>
  <cp:lastPrinted>2020-07-23T17:41:23Z</cp:lastPrinted>
  <dcterms:created xsi:type="dcterms:W3CDTF">2020-07-22T11:00:58Z</dcterms:created>
  <dcterms:modified xsi:type="dcterms:W3CDTF">2022-08-31T23:36:05Z</dcterms:modified>
</cp:coreProperties>
</file>