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7" r:id="rId6"/>
    <p:sldId id="261" r:id="rId7"/>
    <p:sldId id="265" r:id="rId8"/>
    <p:sldId id="266" r:id="rId9"/>
    <p:sldId id="264" r:id="rId10"/>
  </p:sldIdLst>
  <p:sldSz cx="9144000" cy="51482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iFLxdiDHb9ZF3XIsAbYDRLrZWB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 autoAdjust="0"/>
    <p:restoredTop sz="94291" autoAdjust="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890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8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4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Good Quality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Meet the purpose, Defect free, Easy to use, Superiority of a product</a:t>
            </a:r>
          </a:p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Testing and its Importance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To make sure that a product is of good quality we test it. </a:t>
            </a:r>
          </a:p>
          <a:p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It’s one of the most important phase of products development life cycle. If not done properly it may result in to business loss, profitability or even it can be life threatening!</a:t>
            </a:r>
          </a:p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Everyone should know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Quality is everyone’s responsibility and not just Test engineer. Everyone should know about quality criteria’s and how to meet it.</a:t>
            </a:r>
          </a:p>
          <a:p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If developers are also aware of quality criteria’s and takes quality responsibility it will help them. A developers work is also judged based on numbers of defects found in his code!</a:t>
            </a:r>
          </a:p>
          <a:p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14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Good Quality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Meet the purpose, Defect free, Easy to use, Superiority of a product</a:t>
            </a:r>
          </a:p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Testing and its Importance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To make sure that a product is of good quality we test it. </a:t>
            </a:r>
          </a:p>
          <a:p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It’s one of the most important phase of products development life cycle. If not done properly it may result in to business loss, profitability or even it can be life threatening!</a:t>
            </a:r>
          </a:p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Everyone should know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Quality is everyone’s responsibility and not just Test engineer. Everyone should know about quality criteria’s and how to meet it.</a:t>
            </a:r>
          </a:p>
          <a:p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If developers are also aware of quality criteria’s and takes quality responsibility it will help them. A developers work is also judged based on numbers of defects found in his code!</a:t>
            </a:r>
          </a:p>
          <a:p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134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Good Quality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Meet the purpose, Defect free, Easy to use, Superiority of a product</a:t>
            </a:r>
          </a:p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Testing and its Importance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To make sure that a product is of good quality we test it. </a:t>
            </a:r>
          </a:p>
          <a:p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It’s one of the most important phase of products development life cycle. If not done properly it may result in to business loss, profitability or even it can be life threatening!</a:t>
            </a:r>
          </a:p>
          <a:p>
            <a:r>
              <a:rPr lang="en-IN" sz="1200" b="1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Everyone should know</a:t>
            </a:r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Quality is everyone’s responsibility and not just Test engineer. Everyone should know about quality criteria’s and how to meet it.</a:t>
            </a:r>
          </a:p>
          <a:p>
            <a:r>
              <a:rPr lang="en-IN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If developers are also aware of quality criteria’s and takes quality responsibility it will help them. A developers work is also judged based on numbers of defects found in his code!</a:t>
            </a:r>
          </a:p>
          <a:p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11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1599300"/>
            <a:ext cx="7772400" cy="110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5461746" y="1373825"/>
            <a:ext cx="439270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270746" y="-607375"/>
            <a:ext cx="439270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201263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858000" y="4783931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3308238"/>
            <a:ext cx="7772400" cy="102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201263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201263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7" y="1152401"/>
            <a:ext cx="4041775" cy="48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7" y="1632667"/>
            <a:ext cx="4041775" cy="296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04979"/>
            <a:ext cx="5111750" cy="4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1" y="1077324"/>
            <a:ext cx="3008313" cy="35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4029231"/>
            <a:ext cx="5486400" cy="60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873192" y="-1214729"/>
            <a:ext cx="339761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01263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flipH="1">
            <a:off x="4343400" y="3546581"/>
            <a:ext cx="4800600" cy="1601682"/>
          </a:xfrm>
          <a:prstGeom prst="rtTriangle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C:\Users\rajni.satankar\Desktop\ppt-graphi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5587" y="920169"/>
            <a:ext cx="4459538" cy="372352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57200" y="1780087"/>
            <a:ext cx="2873829" cy="139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IMIC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INDIAN MEDICAL INSURANCE COMPANY</a:t>
            </a:r>
            <a:endParaRPr lang="en-US" sz="1800" b="1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t="9263" b="9263"/>
          <a:stretch/>
        </p:blipFill>
        <p:spPr>
          <a:xfrm>
            <a:off x="457200" y="470553"/>
            <a:ext cx="2797629" cy="54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AD6192-3B9B-42C5-B938-7F39D9C6D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79" y="3102389"/>
            <a:ext cx="1831897" cy="183189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t="9263" b="9263"/>
          <a:stretch/>
        </p:blipFill>
        <p:spPr>
          <a:xfrm>
            <a:off x="7239000" y="288131"/>
            <a:ext cx="1680553" cy="32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04801" y="250710"/>
            <a:ext cx="6857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6858000" y="4783931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5F7D6-4406-4996-A724-4B7562AE21A8}"/>
              </a:ext>
            </a:extLst>
          </p:cNvPr>
          <p:cNvSpPr txBox="1"/>
          <p:nvPr/>
        </p:nvSpPr>
        <p:spPr>
          <a:xfrm>
            <a:off x="496957" y="1311965"/>
            <a:ext cx="6927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To develop a web application in which user can buy a health insurance policy and can apply for claim.</a:t>
            </a:r>
            <a:endParaRPr lang="en-IN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3.23466E-6 L -3.33333E-6 0.00031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t="9263" b="9263"/>
          <a:stretch/>
        </p:blipFill>
        <p:spPr>
          <a:xfrm>
            <a:off x="7239000" y="288131"/>
            <a:ext cx="1680553" cy="32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6858000" y="4783931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228600" y="241166"/>
            <a:ext cx="6857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Distribution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9F73E-679E-4D11-A792-9B9B30613DF7}"/>
              </a:ext>
            </a:extLst>
          </p:cNvPr>
          <p:cNvSpPr txBox="1"/>
          <p:nvPr/>
        </p:nvSpPr>
        <p:spPr>
          <a:xfrm>
            <a:off x="600732" y="1311691"/>
            <a:ext cx="2357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HIMANSHU KHATRI</a:t>
            </a:r>
          </a:p>
          <a:p>
            <a:r>
              <a:rPr lang="en-IN" sz="1600" dirty="0"/>
              <a:t>Agent</a:t>
            </a:r>
          </a:p>
          <a:p>
            <a:r>
              <a:rPr lang="en-IN" sz="1600" dirty="0"/>
              <a:t>Admin Dashboard</a:t>
            </a:r>
          </a:p>
          <a:p>
            <a:r>
              <a:rPr lang="en-IN" sz="1600" dirty="0"/>
              <a:t>Home page and policies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26656-5536-4703-A8EE-698399226B6E}"/>
              </a:ext>
            </a:extLst>
          </p:cNvPr>
          <p:cNvSpPr txBox="1"/>
          <p:nvPr/>
        </p:nvSpPr>
        <p:spPr>
          <a:xfrm>
            <a:off x="3027927" y="2377372"/>
            <a:ext cx="2310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NISHI AGARWAL</a:t>
            </a:r>
          </a:p>
          <a:p>
            <a:r>
              <a:rPr lang="en-IN" sz="1600" dirty="0"/>
              <a:t>Policyholder</a:t>
            </a:r>
          </a:p>
          <a:p>
            <a:r>
              <a:rPr lang="en-IN" sz="1600" dirty="0"/>
              <a:t>Uploading documents</a:t>
            </a:r>
          </a:p>
          <a:p>
            <a:r>
              <a:rPr lang="en-IN" sz="1600" dirty="0"/>
              <a:t>Mailing credentials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04B98-205C-4C4D-8F24-EFEAB4DE2575}"/>
              </a:ext>
            </a:extLst>
          </p:cNvPr>
          <p:cNvSpPr txBox="1"/>
          <p:nvPr/>
        </p:nvSpPr>
        <p:spPr>
          <a:xfrm>
            <a:off x="5734878" y="3016107"/>
            <a:ext cx="213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SHIVANGI RAI</a:t>
            </a:r>
          </a:p>
          <a:p>
            <a:r>
              <a:rPr lang="en-IN" sz="1600" dirty="0"/>
              <a:t>Admin</a:t>
            </a:r>
          </a:p>
          <a:p>
            <a:r>
              <a:rPr lang="en-IN" sz="1600" dirty="0"/>
              <a:t>Agent dashboard</a:t>
            </a:r>
          </a:p>
          <a:p>
            <a:r>
              <a:rPr lang="en-IN" sz="1600" dirty="0"/>
              <a:t>Add new agent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t="9263" b="9263"/>
          <a:stretch/>
        </p:blipFill>
        <p:spPr>
          <a:xfrm>
            <a:off x="7239000" y="288131"/>
            <a:ext cx="1680553" cy="32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6858000" y="4783931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228600" y="241166"/>
            <a:ext cx="6857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45C07-20FE-46E6-9E40-0736B5D4033B}"/>
              </a:ext>
            </a:extLst>
          </p:cNvPr>
          <p:cNvSpPr txBox="1"/>
          <p:nvPr/>
        </p:nvSpPr>
        <p:spPr>
          <a:xfrm>
            <a:off x="536713" y="1103243"/>
            <a:ext cx="403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hours spend on the project:</a:t>
            </a:r>
          </a:p>
          <a:p>
            <a:r>
              <a:rPr lang="en-US" b="1" dirty="0"/>
              <a:t> 90-95 hours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6BF39-B814-4B19-A984-73356699F348}"/>
              </a:ext>
            </a:extLst>
          </p:cNvPr>
          <p:cNvSpPr txBox="1"/>
          <p:nvPr/>
        </p:nvSpPr>
        <p:spPr>
          <a:xfrm>
            <a:off x="536713" y="2273096"/>
            <a:ext cx="4104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TECHNOLOGIES: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Angular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Bootstrap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Java (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562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00568-0B92-4EEC-AE78-6AABFAF14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2ECA1-3C06-4A11-B156-2052E1D5A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4" r="7963"/>
          <a:stretch/>
        </p:blipFill>
        <p:spPr>
          <a:xfrm>
            <a:off x="867335" y="792956"/>
            <a:ext cx="7100047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t="9263" b="9263"/>
          <a:stretch/>
        </p:blipFill>
        <p:spPr>
          <a:xfrm>
            <a:off x="7239000" y="288131"/>
            <a:ext cx="1680553" cy="32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6858000" y="4783931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228600" y="241166"/>
            <a:ext cx="6857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Completion of project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E0713-E825-4985-B5F2-6F0F18CA32EE}"/>
              </a:ext>
            </a:extLst>
          </p:cNvPr>
          <p:cNvSpPr txBox="1"/>
          <p:nvPr/>
        </p:nvSpPr>
        <p:spPr>
          <a:xfrm>
            <a:off x="467139" y="1212574"/>
            <a:ext cx="36178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 DONE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User can request for a policy.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Admin can add  new agents.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Agents would be able to initialize request form of the user and than user can submit further details and document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Admin can reject or accept the form based upon the document verification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12F36-60DE-4B74-A8DE-E8A4A46C603B}"/>
              </a:ext>
            </a:extLst>
          </p:cNvPr>
          <p:cNvSpPr txBox="1"/>
          <p:nvPr/>
        </p:nvSpPr>
        <p:spPr>
          <a:xfrm>
            <a:off x="467139" y="3674787"/>
            <a:ext cx="361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NOT DONE: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Claim module</a:t>
            </a:r>
          </a:p>
        </p:txBody>
      </p:sp>
    </p:spTree>
    <p:extLst>
      <p:ext uri="{BB962C8B-B14F-4D97-AF65-F5344CB8AC3E}">
        <p14:creationId xmlns:p14="http://schemas.microsoft.com/office/powerpoint/2010/main" val="11343051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EACAC-F85E-41BE-9723-5DCC62A17A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B2D40-4485-477B-8E99-13F70F31C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0" r="8965" b="11454"/>
          <a:stretch/>
        </p:blipFill>
        <p:spPr>
          <a:xfrm>
            <a:off x="2904564" y="362426"/>
            <a:ext cx="2440641" cy="45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26737-F2C5-48A0-B463-4455DC8FC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B4D90-A188-4FDE-9AF3-6CD71AEA5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1" b="10952"/>
          <a:stretch/>
        </p:blipFill>
        <p:spPr>
          <a:xfrm>
            <a:off x="814387" y="484094"/>
            <a:ext cx="7515225" cy="39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/>
        </p:nvSpPr>
        <p:spPr>
          <a:xfrm>
            <a:off x="2781300" y="1803201"/>
            <a:ext cx="3581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 descr="C:\Users\rajni.satankar\Desktop\diaspark-clad-logo-lar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3185" y="4013854"/>
            <a:ext cx="2797629" cy="54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533</Words>
  <Application>Microsoft Office PowerPoint</Application>
  <PresentationFormat>Custom</PresentationFormat>
  <Paragraphs>61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Satankar</dc:creator>
  <cp:lastModifiedBy>SHIVANGI RAI</cp:lastModifiedBy>
  <cp:revision>143</cp:revision>
  <dcterms:created xsi:type="dcterms:W3CDTF">2019-04-30T11:25:09Z</dcterms:created>
  <dcterms:modified xsi:type="dcterms:W3CDTF">2019-09-26T10:38:33Z</dcterms:modified>
</cp:coreProperties>
</file>