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Quel problème résout-on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Un voyageur se retrouve un soir sans logement pour diverse raisons (mal préparé, à plrs km de l’auberge, victime d’une arnaque pour une location), où encore lorsque de très mauvaises conditions météos surviennent.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Comment on résolve ce problème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Application à mobilité numérique (on peut l’utiliser sur son téléphone, en France).</a:t>
            </a:r>
            <a:br>
              <a:rPr lang="fr"/>
            </a:br>
            <a:r>
              <a:rPr lang="fr"/>
              <a:t>Cette appli se rapproche d’un réseaux social.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L’outil regroupe les adresses et les disponibilités des personnes inscrites aux alentours.</a:t>
            </a:r>
            <a:br>
              <a:rPr lang="fr"/>
            </a:br>
            <a:r>
              <a:rPr lang="fr"/>
              <a:t>Ce qui permet à l’utilisateur de disposer -selon sa localisation géographique et dans l’immédiat- d’une liste des hotes les plus proches qui sont prêts à l’accueillir gratuitement.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Pour cela, l’utilisateur</a:t>
            </a:r>
            <a:br>
              <a:rPr lang="fr"/>
            </a:br>
            <a:r>
              <a:rPr lang="fr"/>
              <a:t>-lance un appel</a:t>
            </a:r>
            <a:br>
              <a:rPr lang="fr"/>
            </a:br>
            <a:r>
              <a:rPr lang="fr"/>
              <a:t>-choisi la personne avec laquelle il souhaite entrer en contact</a:t>
            </a:r>
            <a:br>
              <a:rPr lang="fr"/>
            </a:br>
            <a:r>
              <a:rPr lang="fr"/>
              <a:t>-si la personne accepte, ils échangent leurs coordonnées via une messagerie.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Comment ça marche derrière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-Base de donnée : SQL</a:t>
            </a:r>
            <a:br>
              <a:rPr lang="fr"/>
            </a:br>
            <a:r>
              <a:rPr lang="fr"/>
              <a:t>-Langage serveur : PHP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Tableau de route, où souhaite t-on aller au minimum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L’objectif dans un premier temps est de finaliser la fonction principale de l’application SOSgalR, c’est-à-dire de créer et d’organiser les liens entre l’ensemble des adresses recueillies dans la base de données et les coordonnées géographique de l’utilisateur au moment où il lance l’appel.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Il est nécessaire alors de :</a:t>
            </a:r>
            <a:br>
              <a:rPr lang="fr"/>
            </a:br>
            <a:r>
              <a:rPr lang="fr"/>
              <a:t>-créer un formulaire d’inscription comportant des informations indispensables (Nom, Prénom, et surtout l’adresse de l’utilisateur)</a:t>
            </a:r>
            <a:br>
              <a:rPr lang="fr"/>
            </a:br>
            <a:r>
              <a:rPr lang="fr"/>
              <a:t>-générer un code PHP qui</a:t>
            </a:r>
            <a:br>
              <a:rPr lang="fr"/>
            </a:br>
            <a:r>
              <a:rPr lang="fr"/>
              <a:t>	-compare les éléments de la position géographique de l’utilisateur (Pays, Région, Département, Ville) avec les éléments qui compose les adresses dans la BDD (Pays, Région, Département, Ville, Rue)</a:t>
            </a:r>
            <a:br>
              <a:rPr lang="fr"/>
            </a:br>
            <a:r>
              <a:rPr lang="fr"/>
              <a:t>	-affiche les adresses triées de la plus proche à la plus éloignée de l’utilisateur, dans une limite de rayon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Le contexte de la POEC, ce projet nous permettra de valider notre CCP.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Nos limites dans le temps sont liés à l’examen que nous passerons fin septembre.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Résolution de problème de sécurité</a:t>
            </a:r>
            <a:br>
              <a:rPr lang="fr"/>
            </a:br>
            <a:r>
              <a:rPr lang="fr"/>
              <a:t>-cambriolage (savoir l’adresse de la personne ET ses présences)</a:t>
            </a:r>
            <a:br>
              <a:rPr lang="fr"/>
            </a:br>
            <a:r>
              <a:rPr lang="fr"/>
              <a:t>-risque pour la vie privé, risques de malveillance (mettre des commentaires visibles)</a:t>
            </a:r>
            <a:br>
              <a:rPr lang="fr"/>
            </a:br>
            <a:r>
              <a:rPr lang="fr"/>
              <a:t>-limiter les abus de l’utilisation (càd que ça ne ce substitue pas à du b&amp;b, ni a un site de rencontre)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Liste d’Amis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Black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/>
              <a:t>Expension à l’internationnal (multilangue)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009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SOSgalR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3492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du projet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327875" y="1172450"/>
            <a:ext cx="292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Problème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Etapes clés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Deadline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Avenir du projet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Problème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50" y="1267144"/>
            <a:ext cx="3396450" cy="22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700" y="1267150"/>
            <a:ext cx="4517299" cy="225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Solution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23919" l="20754" r="50410" t="17439"/>
          <a:stretch/>
        </p:blipFill>
        <p:spPr>
          <a:xfrm>
            <a:off x="1588000" y="1474275"/>
            <a:ext cx="2636673" cy="30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23991" l="20507" r="50133" t="18352"/>
          <a:stretch/>
        </p:blipFill>
        <p:spPr>
          <a:xfrm>
            <a:off x="4863875" y="1474275"/>
            <a:ext cx="2730460" cy="30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Technologies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-5407" l="0" r="0" t="0"/>
          <a:stretch/>
        </p:blipFill>
        <p:spPr>
          <a:xfrm>
            <a:off x="3143250" y="1500137"/>
            <a:ext cx="2857500" cy="21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Etapes clés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6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621" y="1152475"/>
            <a:ext cx="2576700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25" y="1152475"/>
            <a:ext cx="2960100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1675" y="3049825"/>
            <a:ext cx="3051000" cy="17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Deadline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350" y="1421700"/>
            <a:ext cx="3575300" cy="1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Avenir du projet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12" y="1193800"/>
            <a:ext cx="23526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5033" t="0"/>
          <a:stretch/>
        </p:blipFill>
        <p:spPr>
          <a:xfrm>
            <a:off x="4137799" y="1152475"/>
            <a:ext cx="3282600" cy="17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801" y="2925075"/>
            <a:ext cx="3282596" cy="17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