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Poppi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3" roundtripDataSignature="AMtx7mjygidoWKmgCxEC/fEuX9vr9+KE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62F1AC-5450-44D9-91B1-824A07287235}">
  <a:tblStyle styleId="{F262F1AC-5450-44D9-91B1-824A07287235}"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DF4F7"/>
          </a:solidFill>
        </a:fill>
      </a:tcStyle>
    </a:wholeTbl>
    <a:band1H>
      <a:tcTxStyle/>
      <a:tcStyle>
        <a:fill>
          <a:solidFill>
            <a:srgbClr val="D9E9EE"/>
          </a:solidFill>
        </a:fill>
      </a:tcStyle>
    </a:band1H>
    <a:band2H>
      <a:tcTxStyle/>
    </a:band2H>
    <a:band1V>
      <a:tcTxStyle/>
      <a:tcStyle>
        <a:fill>
          <a:solidFill>
            <a:srgbClr val="D9E9EE"/>
          </a:solidFill>
        </a:fill>
      </a:tcStyle>
    </a:band1V>
    <a:band2V>
      <a:tcTxStyle/>
    </a:band2V>
    <a:lastCol>
      <a:tcTxStyle b="on" i="off">
        <a:font>
          <a:latin typeface="Arial"/>
          <a:ea typeface="Arial"/>
          <a:cs typeface="Arial"/>
        </a:font>
        <a:schemeClr val="lt1"/>
      </a:tcTxStyle>
      <a:tcStyle>
        <a:fill>
          <a:solidFill>
            <a:schemeClr val="accent3"/>
          </a:solidFill>
        </a:fill>
      </a:tcStyle>
    </a:lastCol>
    <a:firstCol>
      <a:tcTxStyle b="on" i="off">
        <a:font>
          <a:latin typeface="Arial"/>
          <a:ea typeface="Arial"/>
          <a:cs typeface="Arial"/>
        </a:font>
        <a:schemeClr val="lt1"/>
      </a:tcTxStyle>
      <a:tcStyle>
        <a:fill>
          <a:solidFill>
            <a:schemeClr val="accent3"/>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oppins-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oppins-italic.fntdata"/><Relationship Id="rId30" Type="http://schemas.openxmlformats.org/officeDocument/2006/relationships/font" Target="fonts/Poppins-bold.fntdata"/><Relationship Id="rId11" Type="http://schemas.openxmlformats.org/officeDocument/2006/relationships/slide" Target="slides/slide4.xml"/><Relationship Id="rId33" Type="http://customschemas.google.com/relationships/presentationmetadata" Target="metadata"/><Relationship Id="rId10" Type="http://schemas.openxmlformats.org/officeDocument/2006/relationships/slide" Target="slides/slide3.xml"/><Relationship Id="rId32" Type="http://schemas.openxmlformats.org/officeDocument/2006/relationships/font" Target="fonts/Poppins-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3" name="Google Shape;10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7" name="Google Shape;18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5" name="Google Shape;19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3" name="Google Shape;20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6d5c74998e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6d5c74998e_0_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4" name="Google Shape;214;g36d5c74998e_0_6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6d5c74998e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6d5c74998e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3" name="Google Shape;223;g36d5c74998e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6d5c74998e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6d5c74998e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1" name="Google Shape;231;g36d5c74998e_0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6d5c74998e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6d5c74998e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9" name="Google Shape;239;g36d5c74998e_0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6d5c74998e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6d5c74998e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7" name="Google Shape;247;g36d5c74998e_0_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6d5c74998e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6d5c74998e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5" name="Google Shape;255;g36d5c74998e_0_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6d5c74998e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6d5c74998e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3" name="Google Shape;263;g36d5c74998e_0_4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2" name="Google Shape;11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6d5c74998e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6d5c74998e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1" name="Google Shape;271;g36d5c74998e_0_5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8" name="Google Shape;27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8" name="Google Shape;11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8" name="Google Shape;12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6" name="Google Shape;13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6c5a7194a1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 name="Google Shape;146;g36c5a7194a1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6" name="Google Shape;15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 name="Google Shape;16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2c7232fcc8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2c7232fcc8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9" name="Google Shape;179;g32c7232fcc8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p:cSld name="Titelfolie">
    <p:spTree>
      <p:nvGrpSpPr>
        <p:cNvPr id="12" name="Shape 12"/>
        <p:cNvGrpSpPr/>
        <p:nvPr/>
      </p:nvGrpSpPr>
      <p:grpSpPr>
        <a:xfrm>
          <a:off x="0" y="0"/>
          <a:ext cx="0" cy="0"/>
          <a:chOff x="0" y="0"/>
          <a:chExt cx="0" cy="0"/>
        </a:xfrm>
      </p:grpSpPr>
      <p:pic>
        <p:nvPicPr>
          <p:cNvPr descr="/Volumes/Daten/Uni_Leipzig/1_Corporate_Design/17_351_UniLE_MF_Aktualisierung CD-Handbuch/Grafik/Produktion/Datenvorlagen/_UniLE_MF_Marke/MF_Marke/180504_Medizinische_Fakultaet.jpg" id="13" name="Google Shape;13;p14"/>
          <p:cNvPicPr preferRelativeResize="0"/>
          <p:nvPr/>
        </p:nvPicPr>
        <p:blipFill rotWithShape="1">
          <a:blip r:embed="rId2">
            <a:alphaModFix/>
          </a:blip>
          <a:srcRect b="0" l="0" r="0" t="0"/>
          <a:stretch/>
        </p:blipFill>
        <p:spPr>
          <a:xfrm>
            <a:off x="-13094" y="19059"/>
            <a:ext cx="3401276" cy="1547998"/>
          </a:xfrm>
          <a:prstGeom prst="rect">
            <a:avLst/>
          </a:prstGeom>
          <a:noFill/>
          <a:ln>
            <a:noFill/>
          </a:ln>
        </p:spPr>
      </p:pic>
      <p:sp>
        <p:nvSpPr>
          <p:cNvPr id="14" name="Google Shape;14;p14"/>
          <p:cNvSpPr txBox="1"/>
          <p:nvPr>
            <p:ph type="ctrTitle"/>
          </p:nvPr>
        </p:nvSpPr>
        <p:spPr>
          <a:xfrm>
            <a:off x="295687" y="2078847"/>
            <a:ext cx="8092705" cy="14873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280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 type="subTitle"/>
          </p:nvPr>
        </p:nvSpPr>
        <p:spPr>
          <a:xfrm>
            <a:off x="295687" y="1606876"/>
            <a:ext cx="6400800" cy="471971"/>
          </a:xfrm>
          <a:prstGeom prst="rect">
            <a:avLst/>
          </a:prstGeom>
          <a:noFill/>
          <a:ln>
            <a:noFill/>
          </a:ln>
        </p:spPr>
        <p:txBody>
          <a:bodyPr anchorCtr="0" anchor="b" bIns="45700" lIns="91425" spcFirstLastPara="1" rIns="91425" wrap="square" tIns="45700">
            <a:noAutofit/>
          </a:bodyPr>
          <a:lstStyle>
            <a:lvl1pPr lvl="0" algn="l">
              <a:spcBef>
                <a:spcPts val="360"/>
              </a:spcBef>
              <a:spcAft>
                <a:spcPts val="0"/>
              </a:spcAft>
              <a:buClr>
                <a:schemeClr val="dk1"/>
              </a:buClr>
              <a:buSzPts val="1800"/>
              <a:buNone/>
              <a:defRPr sz="1800">
                <a:solidFill>
                  <a:schemeClr val="dk1"/>
                </a:solidFill>
              </a:defRPr>
            </a:lvl1pPr>
            <a:lvl2pPr lvl="1" algn="ctr">
              <a:spcBef>
                <a:spcPts val="360"/>
              </a:spcBef>
              <a:spcAft>
                <a:spcPts val="0"/>
              </a:spcAft>
              <a:buClr>
                <a:srgbClr val="888888"/>
              </a:buClr>
              <a:buSzPts val="1800"/>
              <a:buNone/>
              <a:defRPr>
                <a:solidFill>
                  <a:srgbClr val="888888"/>
                </a:solidFill>
              </a:defRPr>
            </a:lvl2pPr>
            <a:lvl3pPr lvl="2" algn="ctr">
              <a:spcBef>
                <a:spcPts val="240"/>
              </a:spcBef>
              <a:spcAft>
                <a:spcPts val="0"/>
              </a:spcAft>
              <a:buClr>
                <a:srgbClr val="888888"/>
              </a:buClr>
              <a:buSzPts val="1200"/>
              <a:buNone/>
              <a:defRPr>
                <a:solidFill>
                  <a:srgbClr val="888888"/>
                </a:solidFill>
              </a:defRPr>
            </a:lvl3pPr>
            <a:lvl4pPr lvl="3" algn="ctr">
              <a:spcBef>
                <a:spcPts val="240"/>
              </a:spcBef>
              <a:spcAft>
                <a:spcPts val="0"/>
              </a:spcAft>
              <a:buClr>
                <a:srgbClr val="888888"/>
              </a:buClr>
              <a:buSzPts val="1200"/>
              <a:buNone/>
              <a:defRPr>
                <a:solidFill>
                  <a:srgbClr val="888888"/>
                </a:solidFill>
              </a:defRPr>
            </a:lvl4pPr>
            <a:lvl5pPr lvl="4" algn="ctr">
              <a:spcBef>
                <a:spcPts val="240"/>
              </a:spcBef>
              <a:spcAft>
                <a:spcPts val="0"/>
              </a:spcAft>
              <a:buClr>
                <a:srgbClr val="888888"/>
              </a:buClr>
              <a:buSzPts val="12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6" name="Google Shape;16;p14"/>
          <p:cNvSpPr/>
          <p:nvPr>
            <p:ph idx="2" type="pic"/>
          </p:nvPr>
        </p:nvSpPr>
        <p:spPr>
          <a:xfrm>
            <a:off x="295687" y="4439286"/>
            <a:ext cx="2098597" cy="517525"/>
          </a:xfrm>
          <a:prstGeom prst="rect">
            <a:avLst/>
          </a:prstGeom>
          <a:noFill/>
          <a:ln>
            <a:noFill/>
          </a:ln>
        </p:spPr>
      </p:sp>
      <p:sp>
        <p:nvSpPr>
          <p:cNvPr id="17" name="Google Shape;17;p14"/>
          <p:cNvSpPr/>
          <p:nvPr>
            <p:ph idx="3" type="pic"/>
          </p:nvPr>
        </p:nvSpPr>
        <p:spPr>
          <a:xfrm>
            <a:off x="2453698" y="4444369"/>
            <a:ext cx="2184476" cy="517525"/>
          </a:xfrm>
          <a:prstGeom prst="rect">
            <a:avLst/>
          </a:prstGeom>
          <a:noFill/>
          <a:ln>
            <a:noFill/>
          </a:ln>
        </p:spPr>
      </p:sp>
      <p:sp>
        <p:nvSpPr>
          <p:cNvPr id="18" name="Google Shape;18;p14"/>
          <p:cNvSpPr/>
          <p:nvPr/>
        </p:nvSpPr>
        <p:spPr>
          <a:xfrm rot="348924">
            <a:off x="8471146" y="-38043"/>
            <a:ext cx="956809" cy="5256635"/>
          </a:xfrm>
          <a:custGeom>
            <a:rect b="b" l="l" r="r" t="t"/>
            <a:pathLst>
              <a:path extrusionOk="0" h="5245637" w="781424">
                <a:moveTo>
                  <a:pt x="0" y="5245637"/>
                </a:moveTo>
                <a:lnTo>
                  <a:pt x="339503" y="0"/>
                </a:lnTo>
                <a:lnTo>
                  <a:pt x="781424" y="5149745"/>
                </a:lnTo>
                <a:lnTo>
                  <a:pt x="0" y="5245637"/>
                </a:lnTo>
                <a:close/>
              </a:path>
            </a:pathLst>
          </a:custGeom>
          <a:solidFill>
            <a:srgbClr val="008AC9"/>
          </a:solidFill>
          <a:ln cap="flat" cmpd="sng" w="9525">
            <a:solidFill>
              <a:srgbClr val="0087C8"/>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14"/>
          <p:cNvSpPr/>
          <p:nvPr/>
        </p:nvSpPr>
        <p:spPr>
          <a:xfrm flipH="1" rot="8241572">
            <a:off x="6280471" y="3669367"/>
            <a:ext cx="3546762" cy="2138528"/>
          </a:xfrm>
          <a:custGeom>
            <a:rect b="b" l="l" r="r" t="t"/>
            <a:pathLst>
              <a:path extrusionOk="0" h="2138528" w="3546762">
                <a:moveTo>
                  <a:pt x="0" y="2138528"/>
                </a:moveTo>
                <a:lnTo>
                  <a:pt x="2310704" y="0"/>
                </a:lnTo>
                <a:lnTo>
                  <a:pt x="3546762" y="1345944"/>
                </a:lnTo>
                <a:lnTo>
                  <a:pt x="0" y="2138528"/>
                </a:lnTo>
                <a:close/>
              </a:path>
            </a:pathLst>
          </a:custGeom>
          <a:solidFill>
            <a:srgbClr val="8AC2D1">
              <a:alpha val="49803"/>
            </a:srgbClr>
          </a:solidFill>
          <a:ln>
            <a:noFill/>
          </a:ln>
          <a:effectLst>
            <a:outerShdw sx="1000" rotWithShape="0" sy="1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Bildunterschrift">
  <p:cSld name="Bild mit Bildunterschrift">
    <p:spTree>
      <p:nvGrpSpPr>
        <p:cNvPr id="71" name="Shape 71"/>
        <p:cNvGrpSpPr/>
        <p:nvPr/>
      </p:nvGrpSpPr>
      <p:grpSpPr>
        <a:xfrm>
          <a:off x="0" y="0"/>
          <a:ext cx="0" cy="0"/>
          <a:chOff x="0" y="0"/>
          <a:chExt cx="0" cy="0"/>
        </a:xfrm>
      </p:grpSpPr>
      <p:sp>
        <p:nvSpPr>
          <p:cNvPr id="72" name="Google Shape;72;p24"/>
          <p:cNvSpPr txBox="1"/>
          <p:nvPr>
            <p:ph type="title"/>
          </p:nvPr>
        </p:nvSpPr>
        <p:spPr>
          <a:xfrm>
            <a:off x="457200" y="304797"/>
            <a:ext cx="8229600" cy="75882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6pPr>
            <a:lvl7pPr lvl="6"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7pPr>
            <a:lvl8pPr lvl="7"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8pPr>
            <a:lvl9pPr lvl="8"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9pPr>
          </a:lstStyle>
          <a:p/>
        </p:txBody>
      </p:sp>
      <p:sp>
        <p:nvSpPr>
          <p:cNvPr id="73" name="Google Shape;73;p24"/>
          <p:cNvSpPr/>
          <p:nvPr>
            <p:ph idx="2" type="pic"/>
          </p:nvPr>
        </p:nvSpPr>
        <p:spPr>
          <a:xfrm>
            <a:off x="457200" y="1243691"/>
            <a:ext cx="8229600" cy="3057375"/>
          </a:xfrm>
          <a:prstGeom prst="rect">
            <a:avLst/>
          </a:prstGeom>
          <a:noFill/>
          <a:ln>
            <a:noFill/>
          </a:ln>
        </p:spPr>
      </p:sp>
      <p:sp>
        <p:nvSpPr>
          <p:cNvPr id="74" name="Google Shape;74;p24"/>
          <p:cNvSpPr txBox="1"/>
          <p:nvPr>
            <p:ph idx="1" type="body"/>
          </p:nvPr>
        </p:nvSpPr>
        <p:spPr>
          <a:xfrm>
            <a:off x="457200" y="4368811"/>
            <a:ext cx="8229600" cy="330196"/>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200"/>
              </a:spcBef>
              <a:spcAft>
                <a:spcPts val="0"/>
              </a:spcAft>
              <a:buClr>
                <a:srgbClr val="D8413E"/>
              </a:buClr>
              <a:buSzPts val="1000"/>
              <a:buFont typeface="Noto Sans Symbols"/>
              <a:buNone/>
              <a:defRPr b="0" i="0" sz="1000" u="none" cap="none" strike="noStrike">
                <a:solidFill>
                  <a:srgbClr val="7F7F7F"/>
                </a:solidFill>
                <a:latin typeface="Arial"/>
                <a:ea typeface="Arial"/>
                <a:cs typeface="Arial"/>
                <a:sym typeface="Arial"/>
              </a:defRPr>
            </a:lvl1pPr>
            <a:lvl2pPr indent="-304800" lvl="1" marL="9144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2pPr>
            <a:lvl3pPr indent="-304800" lvl="2" marL="13716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3pPr>
            <a:lvl4pPr indent="-304800" lvl="3" marL="18288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4pPr>
            <a:lvl5pPr indent="-304800" lvl="4" marL="22860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5" name="Google Shape;75;p24"/>
          <p:cNvSpPr txBox="1"/>
          <p:nvPr>
            <p:ph idx="12" type="sldNum"/>
          </p:nvPr>
        </p:nvSpPr>
        <p:spPr>
          <a:xfrm>
            <a:off x="7948613" y="4879075"/>
            <a:ext cx="742950" cy="204716"/>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1pPr>
            <a:lvl2pPr indent="0" lvl="1"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2pPr>
            <a:lvl3pPr indent="0" lvl="2"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3pPr>
            <a:lvl4pPr indent="0" lvl="3"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4pPr>
            <a:lvl5pPr indent="0" lvl="4"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5pPr>
            <a:lvl6pPr indent="0" lvl="5"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6pPr>
            <a:lvl7pPr indent="0" lvl="6"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7pPr>
            <a:lvl8pPr indent="0" lvl="7"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8pPr>
            <a:lvl9pPr indent="0" lvl="8"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elle">
  <p:cSld name="Tabelle">
    <p:spTree>
      <p:nvGrpSpPr>
        <p:cNvPr id="76" name="Shape 76"/>
        <p:cNvGrpSpPr/>
        <p:nvPr/>
      </p:nvGrpSpPr>
      <p:grpSpPr>
        <a:xfrm>
          <a:off x="0" y="0"/>
          <a:ext cx="0" cy="0"/>
          <a:chOff x="0" y="0"/>
          <a:chExt cx="0" cy="0"/>
        </a:xfrm>
      </p:grpSpPr>
      <p:sp>
        <p:nvSpPr>
          <p:cNvPr id="77" name="Google Shape;77;p25"/>
          <p:cNvSpPr txBox="1"/>
          <p:nvPr>
            <p:ph type="title"/>
          </p:nvPr>
        </p:nvSpPr>
        <p:spPr>
          <a:xfrm>
            <a:off x="457200" y="304797"/>
            <a:ext cx="8229600" cy="75882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6pPr>
            <a:lvl7pPr lvl="6"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7pPr>
            <a:lvl8pPr lvl="7"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8pPr>
            <a:lvl9pPr lvl="8"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9pPr>
          </a:lstStyle>
          <a:p/>
        </p:txBody>
      </p:sp>
      <p:sp>
        <p:nvSpPr>
          <p:cNvPr id="78" name="Google Shape;78;p25"/>
          <p:cNvSpPr txBox="1"/>
          <p:nvPr>
            <p:ph idx="1" type="body"/>
          </p:nvPr>
        </p:nvSpPr>
        <p:spPr>
          <a:xfrm>
            <a:off x="457200" y="4368811"/>
            <a:ext cx="8229600" cy="330196"/>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00"/>
              </a:spcBef>
              <a:spcAft>
                <a:spcPts val="0"/>
              </a:spcAft>
              <a:buClr>
                <a:srgbClr val="D8413E"/>
              </a:buClr>
              <a:buSzPts val="1000"/>
              <a:buFont typeface="Noto Sans Symbols"/>
              <a:buNone/>
              <a:defRPr b="0" i="0" sz="1000" u="none" cap="none" strike="noStrike">
                <a:solidFill>
                  <a:srgbClr val="7F7F7F"/>
                </a:solidFill>
                <a:latin typeface="Arial"/>
                <a:ea typeface="Arial"/>
                <a:cs typeface="Arial"/>
                <a:sym typeface="Arial"/>
              </a:defRPr>
            </a:lvl1pPr>
            <a:lvl2pPr indent="-304800" lvl="1" marL="9144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2pPr>
            <a:lvl3pPr indent="-304800" lvl="2" marL="13716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3pPr>
            <a:lvl4pPr indent="-304800" lvl="3" marL="18288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4pPr>
            <a:lvl5pPr indent="-304800" lvl="4" marL="22860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9" name="Google Shape;79;p25"/>
          <p:cNvSpPr/>
          <p:nvPr>
            <p:ph idx="2" type="tbl"/>
          </p:nvPr>
        </p:nvSpPr>
        <p:spPr>
          <a:xfrm>
            <a:off x="457200" y="1597677"/>
            <a:ext cx="8234363" cy="26929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0" name="Google Shape;80;p25"/>
          <p:cNvSpPr txBox="1"/>
          <p:nvPr>
            <p:ph idx="3" type="body"/>
          </p:nvPr>
        </p:nvSpPr>
        <p:spPr>
          <a:xfrm>
            <a:off x="457200" y="1141828"/>
            <a:ext cx="8229600" cy="36185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280"/>
              </a:spcBef>
              <a:spcAft>
                <a:spcPts val="0"/>
              </a:spcAft>
              <a:buSzPts val="1400"/>
              <a:buNone/>
              <a:defRPr b="0" i="0" sz="14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800" u="none" cap="none" strike="noStrike">
                <a:solidFill>
                  <a:schemeClr val="dk1"/>
                </a:solidFill>
                <a:latin typeface="Arial"/>
                <a:ea typeface="Arial"/>
                <a:cs typeface="Arial"/>
                <a:sym typeface="Arial"/>
              </a:defRPr>
            </a:lvl2pPr>
            <a:lvl3pPr indent="-228600" lvl="2" marL="1371600" marR="0" rtl="0" algn="l">
              <a:spcBef>
                <a:spcPts val="24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24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240"/>
              </a:spcBef>
              <a:spcAft>
                <a:spcPts val="0"/>
              </a:spcAft>
              <a:buSzPts val="1400"/>
              <a:buNone/>
              <a:defRPr b="0" i="0" sz="12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1" name="Google Shape;81;p25"/>
          <p:cNvSpPr txBox="1"/>
          <p:nvPr>
            <p:ph idx="12" type="sldNum"/>
          </p:nvPr>
        </p:nvSpPr>
        <p:spPr>
          <a:xfrm>
            <a:off x="7948613" y="4879075"/>
            <a:ext cx="742950" cy="204716"/>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1pPr>
            <a:lvl2pPr indent="0" lvl="1"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2pPr>
            <a:lvl3pPr indent="0" lvl="2"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3pPr>
            <a:lvl4pPr indent="0" lvl="3"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4pPr>
            <a:lvl5pPr indent="0" lvl="4"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5pPr>
            <a:lvl6pPr indent="0" lvl="5"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6pPr>
            <a:lvl7pPr indent="0" lvl="6"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7pPr>
            <a:lvl8pPr indent="0" lvl="7"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8pPr>
            <a:lvl9pPr indent="0" lvl="8"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Diagramm">
  <p:cSld name="1 Diagramm">
    <p:spTree>
      <p:nvGrpSpPr>
        <p:cNvPr id="82" name="Shape 82"/>
        <p:cNvGrpSpPr/>
        <p:nvPr/>
      </p:nvGrpSpPr>
      <p:grpSpPr>
        <a:xfrm>
          <a:off x="0" y="0"/>
          <a:ext cx="0" cy="0"/>
          <a:chOff x="0" y="0"/>
          <a:chExt cx="0" cy="0"/>
        </a:xfrm>
      </p:grpSpPr>
      <p:sp>
        <p:nvSpPr>
          <p:cNvPr id="83" name="Google Shape;83;p26"/>
          <p:cNvSpPr txBox="1"/>
          <p:nvPr>
            <p:ph type="title"/>
          </p:nvPr>
        </p:nvSpPr>
        <p:spPr>
          <a:xfrm>
            <a:off x="457200" y="304797"/>
            <a:ext cx="8229600" cy="75882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6pPr>
            <a:lvl7pPr lvl="6"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7pPr>
            <a:lvl8pPr lvl="7"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8pPr>
            <a:lvl9pPr lvl="8"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9pPr>
          </a:lstStyle>
          <a:p/>
        </p:txBody>
      </p:sp>
      <p:sp>
        <p:nvSpPr>
          <p:cNvPr id="84" name="Google Shape;84;p26"/>
          <p:cNvSpPr txBox="1"/>
          <p:nvPr>
            <p:ph idx="1" type="body"/>
          </p:nvPr>
        </p:nvSpPr>
        <p:spPr>
          <a:xfrm>
            <a:off x="457200" y="4368811"/>
            <a:ext cx="8229600" cy="330196"/>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00"/>
              </a:spcBef>
              <a:spcAft>
                <a:spcPts val="0"/>
              </a:spcAft>
              <a:buClr>
                <a:srgbClr val="D8413E"/>
              </a:buClr>
              <a:buSzPts val="1000"/>
              <a:buFont typeface="Noto Sans Symbols"/>
              <a:buNone/>
              <a:defRPr b="0" i="0" sz="1000" u="none" cap="none" strike="noStrike">
                <a:solidFill>
                  <a:srgbClr val="7F7F7F"/>
                </a:solidFill>
                <a:latin typeface="Arial"/>
                <a:ea typeface="Arial"/>
                <a:cs typeface="Arial"/>
                <a:sym typeface="Arial"/>
              </a:defRPr>
            </a:lvl1pPr>
            <a:lvl2pPr indent="-304800" lvl="1" marL="9144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2pPr>
            <a:lvl3pPr indent="-304800" lvl="2" marL="13716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3pPr>
            <a:lvl4pPr indent="-304800" lvl="3" marL="18288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4pPr>
            <a:lvl5pPr indent="-304800" lvl="4" marL="22860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5" name="Google Shape;85;p26"/>
          <p:cNvSpPr/>
          <p:nvPr>
            <p:ph idx="2" type="chart"/>
          </p:nvPr>
        </p:nvSpPr>
        <p:spPr>
          <a:xfrm>
            <a:off x="457200" y="1229028"/>
            <a:ext cx="8229600" cy="3061228"/>
          </a:xfrm>
          <a:prstGeom prst="rect">
            <a:avLst/>
          </a:prstGeom>
          <a:noFill/>
          <a:ln>
            <a:noFill/>
          </a:ln>
        </p:spPr>
        <p:txBody>
          <a:bodyPr anchorCtr="0" anchor="t" bIns="45700" lIns="91425" spcFirstLastPara="1" rIns="91425" wrap="square" tIns="45700">
            <a:normAutofit/>
          </a:bodyPr>
          <a:lstStyle>
            <a:lvl1pPr lvl="0" marR="0" rtl="0" algn="l">
              <a:spcBef>
                <a:spcPts val="240"/>
              </a:spcBef>
              <a:spcAft>
                <a:spcPts val="0"/>
              </a:spcAft>
              <a:buSzPts val="1400"/>
              <a:buNone/>
              <a:defRPr b="0" i="0" sz="1200" u="none" cap="none" strike="noStrike">
                <a:solidFill>
                  <a:srgbClr val="262A31"/>
                </a:solidFill>
                <a:latin typeface="Arial"/>
                <a:ea typeface="Arial"/>
                <a:cs typeface="Arial"/>
                <a:sym typeface="Arial"/>
              </a:defRPr>
            </a:lvl1pPr>
            <a:lvl2pPr lvl="1" marR="0" rtl="0" algn="l">
              <a:spcBef>
                <a:spcPts val="36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240"/>
              </a:spcBef>
              <a:spcAft>
                <a:spcPts val="0"/>
              </a:spcAft>
              <a:buSzPts val="1400"/>
              <a:buNone/>
              <a:defRPr b="0" i="0" sz="1200" u="none" cap="none" strike="noStrike">
                <a:solidFill>
                  <a:schemeClr val="dk1"/>
                </a:solidFill>
                <a:latin typeface="Arial"/>
                <a:ea typeface="Arial"/>
                <a:cs typeface="Arial"/>
                <a:sym typeface="Arial"/>
              </a:defRPr>
            </a:lvl3pPr>
            <a:lvl4pPr lvl="3" marR="0" rtl="0" algn="l">
              <a:spcBef>
                <a:spcPts val="240"/>
              </a:spcBef>
              <a:spcAft>
                <a:spcPts val="0"/>
              </a:spcAft>
              <a:buSzPts val="1400"/>
              <a:buNone/>
              <a:defRPr b="0" i="0" sz="1200" u="none" cap="none" strike="noStrike">
                <a:solidFill>
                  <a:schemeClr val="dk1"/>
                </a:solidFill>
                <a:latin typeface="Arial"/>
                <a:ea typeface="Arial"/>
                <a:cs typeface="Arial"/>
                <a:sym typeface="Arial"/>
              </a:defRPr>
            </a:lvl4pPr>
            <a:lvl5pPr lvl="4" marR="0" rtl="0" algn="l">
              <a:spcBef>
                <a:spcPts val="240"/>
              </a:spcBef>
              <a:spcAft>
                <a:spcPts val="0"/>
              </a:spcAft>
              <a:buSzPts val="1400"/>
              <a:buNone/>
              <a:defRPr b="0" i="0" sz="12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86" name="Google Shape;86;p26"/>
          <p:cNvCxnSpPr/>
          <p:nvPr/>
        </p:nvCxnSpPr>
        <p:spPr>
          <a:xfrm>
            <a:off x="457200" y="4713670"/>
            <a:ext cx="8229600" cy="0"/>
          </a:xfrm>
          <a:prstGeom prst="straightConnector1">
            <a:avLst/>
          </a:prstGeom>
          <a:noFill/>
          <a:ln cap="flat" cmpd="sng" w="9525">
            <a:solidFill>
              <a:srgbClr val="79B2D4"/>
            </a:solidFill>
            <a:prstDash val="solid"/>
            <a:round/>
            <a:headEnd len="sm" w="sm" type="none"/>
            <a:tailEnd len="sm" w="sm" type="none"/>
          </a:ln>
        </p:spPr>
      </p:cxnSp>
      <p:sp>
        <p:nvSpPr>
          <p:cNvPr id="87" name="Google Shape;87;p26"/>
          <p:cNvSpPr txBox="1"/>
          <p:nvPr>
            <p:ph idx="12" type="sldNum"/>
          </p:nvPr>
        </p:nvSpPr>
        <p:spPr>
          <a:xfrm>
            <a:off x="7948613" y="4879075"/>
            <a:ext cx="742950" cy="204716"/>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1pPr>
            <a:lvl2pPr indent="0" lvl="1"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2pPr>
            <a:lvl3pPr indent="0" lvl="2"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3pPr>
            <a:lvl4pPr indent="0" lvl="3"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4pPr>
            <a:lvl5pPr indent="0" lvl="4"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5pPr>
            <a:lvl6pPr indent="0" lvl="5"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6pPr>
            <a:lvl7pPr indent="0" lvl="6"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7pPr>
            <a:lvl8pPr indent="0" lvl="7"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8pPr>
            <a:lvl9pPr indent="0" lvl="8"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Diagramme">
  <p:cSld name="2 Diagramme">
    <p:spTree>
      <p:nvGrpSpPr>
        <p:cNvPr id="88" name="Shape 88"/>
        <p:cNvGrpSpPr/>
        <p:nvPr/>
      </p:nvGrpSpPr>
      <p:grpSpPr>
        <a:xfrm>
          <a:off x="0" y="0"/>
          <a:ext cx="0" cy="0"/>
          <a:chOff x="0" y="0"/>
          <a:chExt cx="0" cy="0"/>
        </a:xfrm>
      </p:grpSpPr>
      <p:sp>
        <p:nvSpPr>
          <p:cNvPr id="89" name="Google Shape;89;p27"/>
          <p:cNvSpPr txBox="1"/>
          <p:nvPr>
            <p:ph type="title"/>
          </p:nvPr>
        </p:nvSpPr>
        <p:spPr>
          <a:xfrm>
            <a:off x="457200" y="304797"/>
            <a:ext cx="8229600" cy="75882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6pPr>
            <a:lvl7pPr lvl="6"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7pPr>
            <a:lvl8pPr lvl="7"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8pPr>
            <a:lvl9pPr lvl="8"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9pPr>
          </a:lstStyle>
          <a:p/>
        </p:txBody>
      </p:sp>
      <p:sp>
        <p:nvSpPr>
          <p:cNvPr id="90" name="Google Shape;90;p27"/>
          <p:cNvSpPr txBox="1"/>
          <p:nvPr>
            <p:ph idx="1" type="body"/>
          </p:nvPr>
        </p:nvSpPr>
        <p:spPr>
          <a:xfrm>
            <a:off x="457200" y="4368811"/>
            <a:ext cx="3962400" cy="330196"/>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00"/>
              </a:spcBef>
              <a:spcAft>
                <a:spcPts val="0"/>
              </a:spcAft>
              <a:buClr>
                <a:srgbClr val="D8413E"/>
              </a:buClr>
              <a:buSzPts val="1000"/>
              <a:buFont typeface="Noto Sans Symbols"/>
              <a:buNone/>
              <a:defRPr b="0" i="0" sz="1000" u="none" cap="none" strike="noStrike">
                <a:solidFill>
                  <a:srgbClr val="7F7F7F"/>
                </a:solidFill>
                <a:latin typeface="Arial"/>
                <a:ea typeface="Arial"/>
                <a:cs typeface="Arial"/>
                <a:sym typeface="Arial"/>
              </a:defRPr>
            </a:lvl1pPr>
            <a:lvl2pPr indent="-304800" lvl="1" marL="9144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2pPr>
            <a:lvl3pPr indent="-304800" lvl="2" marL="13716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3pPr>
            <a:lvl4pPr indent="-304800" lvl="3" marL="18288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4pPr>
            <a:lvl5pPr indent="-304800" lvl="4" marL="22860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1" name="Google Shape;91;p27"/>
          <p:cNvSpPr/>
          <p:nvPr>
            <p:ph idx="2" type="chart"/>
          </p:nvPr>
        </p:nvSpPr>
        <p:spPr>
          <a:xfrm>
            <a:off x="457200" y="1181092"/>
            <a:ext cx="3962400" cy="3086108"/>
          </a:xfrm>
          <a:prstGeom prst="rect">
            <a:avLst/>
          </a:prstGeom>
          <a:noFill/>
          <a:ln>
            <a:noFill/>
          </a:ln>
        </p:spPr>
        <p:txBody>
          <a:bodyPr anchorCtr="0" anchor="t" bIns="45700" lIns="91425" spcFirstLastPara="1" rIns="91425" wrap="square" tIns="45700">
            <a:normAutofit/>
          </a:bodyPr>
          <a:lstStyle>
            <a:lvl1pPr lvl="0" marR="0" rtl="0" algn="l">
              <a:spcBef>
                <a:spcPts val="240"/>
              </a:spcBef>
              <a:spcAft>
                <a:spcPts val="0"/>
              </a:spcAft>
              <a:buSzPts val="1400"/>
              <a:buNone/>
              <a:defRPr b="0" i="0" sz="1200" u="none" cap="none" strike="noStrike">
                <a:solidFill>
                  <a:srgbClr val="262A31"/>
                </a:solidFill>
                <a:latin typeface="Arial"/>
                <a:ea typeface="Arial"/>
                <a:cs typeface="Arial"/>
                <a:sym typeface="Arial"/>
              </a:defRPr>
            </a:lvl1pPr>
            <a:lvl2pPr lvl="1" marR="0" rtl="0" algn="l">
              <a:spcBef>
                <a:spcPts val="36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240"/>
              </a:spcBef>
              <a:spcAft>
                <a:spcPts val="0"/>
              </a:spcAft>
              <a:buSzPts val="1400"/>
              <a:buNone/>
              <a:defRPr b="0" i="0" sz="1200" u="none" cap="none" strike="noStrike">
                <a:solidFill>
                  <a:schemeClr val="dk1"/>
                </a:solidFill>
                <a:latin typeface="Arial"/>
                <a:ea typeface="Arial"/>
                <a:cs typeface="Arial"/>
                <a:sym typeface="Arial"/>
              </a:defRPr>
            </a:lvl3pPr>
            <a:lvl4pPr lvl="3" marR="0" rtl="0" algn="l">
              <a:spcBef>
                <a:spcPts val="240"/>
              </a:spcBef>
              <a:spcAft>
                <a:spcPts val="0"/>
              </a:spcAft>
              <a:buSzPts val="1400"/>
              <a:buNone/>
              <a:defRPr b="0" i="0" sz="1200" u="none" cap="none" strike="noStrike">
                <a:solidFill>
                  <a:schemeClr val="dk1"/>
                </a:solidFill>
                <a:latin typeface="Arial"/>
                <a:ea typeface="Arial"/>
                <a:cs typeface="Arial"/>
                <a:sym typeface="Arial"/>
              </a:defRPr>
            </a:lvl4pPr>
            <a:lvl5pPr lvl="4" marR="0" rtl="0" algn="l">
              <a:spcBef>
                <a:spcPts val="240"/>
              </a:spcBef>
              <a:spcAft>
                <a:spcPts val="0"/>
              </a:spcAft>
              <a:buSzPts val="1400"/>
              <a:buNone/>
              <a:defRPr b="0" i="0" sz="12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2" name="Google Shape;92;p27"/>
          <p:cNvSpPr txBox="1"/>
          <p:nvPr>
            <p:ph idx="3" type="body"/>
          </p:nvPr>
        </p:nvSpPr>
        <p:spPr>
          <a:xfrm>
            <a:off x="4714875" y="4368811"/>
            <a:ext cx="3962400" cy="330196"/>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00"/>
              </a:spcBef>
              <a:spcAft>
                <a:spcPts val="0"/>
              </a:spcAft>
              <a:buClr>
                <a:srgbClr val="D8413E"/>
              </a:buClr>
              <a:buSzPts val="1000"/>
              <a:buFont typeface="Noto Sans Symbols"/>
              <a:buNone/>
              <a:defRPr b="0" i="0" sz="1000" u="none" cap="none" strike="noStrike">
                <a:solidFill>
                  <a:srgbClr val="7F7F7F"/>
                </a:solidFill>
                <a:latin typeface="Arial"/>
                <a:ea typeface="Arial"/>
                <a:cs typeface="Arial"/>
                <a:sym typeface="Arial"/>
              </a:defRPr>
            </a:lvl1pPr>
            <a:lvl2pPr indent="-304800" lvl="1" marL="9144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2pPr>
            <a:lvl3pPr indent="-304800" lvl="2" marL="13716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3pPr>
            <a:lvl4pPr indent="-304800" lvl="3" marL="18288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4pPr>
            <a:lvl5pPr indent="-304800" lvl="4" marL="22860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3" name="Google Shape;93;p27"/>
          <p:cNvSpPr/>
          <p:nvPr>
            <p:ph idx="4" type="chart"/>
          </p:nvPr>
        </p:nvSpPr>
        <p:spPr>
          <a:xfrm>
            <a:off x="4714875" y="1181092"/>
            <a:ext cx="3962400" cy="3086108"/>
          </a:xfrm>
          <a:prstGeom prst="rect">
            <a:avLst/>
          </a:prstGeom>
          <a:noFill/>
          <a:ln>
            <a:noFill/>
          </a:ln>
        </p:spPr>
        <p:txBody>
          <a:bodyPr anchorCtr="0" anchor="t" bIns="45700" lIns="91425" spcFirstLastPara="1" rIns="91425" wrap="square" tIns="45700">
            <a:normAutofit/>
          </a:bodyPr>
          <a:lstStyle>
            <a:lvl1pPr lvl="0" marR="0" rtl="0" algn="l">
              <a:spcBef>
                <a:spcPts val="240"/>
              </a:spcBef>
              <a:spcAft>
                <a:spcPts val="0"/>
              </a:spcAft>
              <a:buSzPts val="1400"/>
              <a:buNone/>
              <a:defRPr b="0" i="0" sz="1200" u="none" cap="none" strike="noStrike">
                <a:solidFill>
                  <a:srgbClr val="262A31"/>
                </a:solidFill>
                <a:latin typeface="Arial"/>
                <a:ea typeface="Arial"/>
                <a:cs typeface="Arial"/>
                <a:sym typeface="Arial"/>
              </a:defRPr>
            </a:lvl1pPr>
            <a:lvl2pPr lvl="1" marR="0" rtl="0" algn="l">
              <a:spcBef>
                <a:spcPts val="36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240"/>
              </a:spcBef>
              <a:spcAft>
                <a:spcPts val="0"/>
              </a:spcAft>
              <a:buSzPts val="1400"/>
              <a:buNone/>
              <a:defRPr b="0" i="0" sz="1200" u="none" cap="none" strike="noStrike">
                <a:solidFill>
                  <a:schemeClr val="dk1"/>
                </a:solidFill>
                <a:latin typeface="Arial"/>
                <a:ea typeface="Arial"/>
                <a:cs typeface="Arial"/>
                <a:sym typeface="Arial"/>
              </a:defRPr>
            </a:lvl3pPr>
            <a:lvl4pPr lvl="3" marR="0" rtl="0" algn="l">
              <a:spcBef>
                <a:spcPts val="240"/>
              </a:spcBef>
              <a:spcAft>
                <a:spcPts val="0"/>
              </a:spcAft>
              <a:buSzPts val="1400"/>
              <a:buNone/>
              <a:defRPr b="0" i="0" sz="1200" u="none" cap="none" strike="noStrike">
                <a:solidFill>
                  <a:schemeClr val="dk1"/>
                </a:solidFill>
                <a:latin typeface="Arial"/>
                <a:ea typeface="Arial"/>
                <a:cs typeface="Arial"/>
                <a:sym typeface="Arial"/>
              </a:defRPr>
            </a:lvl4pPr>
            <a:lvl5pPr lvl="4" marR="0" rtl="0" algn="l">
              <a:spcBef>
                <a:spcPts val="240"/>
              </a:spcBef>
              <a:spcAft>
                <a:spcPts val="0"/>
              </a:spcAft>
              <a:buSzPts val="1400"/>
              <a:buNone/>
              <a:defRPr b="0" i="0" sz="12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4" name="Google Shape;94;p27"/>
          <p:cNvSpPr txBox="1"/>
          <p:nvPr>
            <p:ph idx="12" type="sldNum"/>
          </p:nvPr>
        </p:nvSpPr>
        <p:spPr>
          <a:xfrm>
            <a:off x="7948613" y="4879075"/>
            <a:ext cx="742950" cy="204716"/>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1pPr>
            <a:lvl2pPr indent="0" lvl="1"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2pPr>
            <a:lvl3pPr indent="0" lvl="2"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3pPr>
            <a:lvl4pPr indent="0" lvl="3"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4pPr>
            <a:lvl5pPr indent="0" lvl="4"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5pPr>
            <a:lvl6pPr indent="0" lvl="5"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6pPr>
            <a:lvl7pPr indent="0" lvl="6"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7pPr>
            <a:lvl8pPr indent="0" lvl="7"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8pPr>
            <a:lvl9pPr indent="0" lvl="8"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Text links">
  <p:cSld name="Bild mit Text links">
    <p:spTree>
      <p:nvGrpSpPr>
        <p:cNvPr id="95" name="Shape 95"/>
        <p:cNvGrpSpPr/>
        <p:nvPr/>
      </p:nvGrpSpPr>
      <p:grpSpPr>
        <a:xfrm>
          <a:off x="0" y="0"/>
          <a:ext cx="0" cy="0"/>
          <a:chOff x="0" y="0"/>
          <a:chExt cx="0" cy="0"/>
        </a:xfrm>
      </p:grpSpPr>
      <p:sp>
        <p:nvSpPr>
          <p:cNvPr id="96" name="Google Shape;96;p28"/>
          <p:cNvSpPr txBox="1"/>
          <p:nvPr>
            <p:ph type="title"/>
          </p:nvPr>
        </p:nvSpPr>
        <p:spPr>
          <a:xfrm>
            <a:off x="457200" y="372533"/>
            <a:ext cx="2692400" cy="99906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6pPr>
            <a:lvl7pPr lvl="6"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7pPr>
            <a:lvl8pPr lvl="7"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8pPr>
            <a:lvl9pPr lvl="8"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9pPr>
          </a:lstStyle>
          <a:p/>
        </p:txBody>
      </p:sp>
      <p:sp>
        <p:nvSpPr>
          <p:cNvPr id="97" name="Google Shape;97;p28"/>
          <p:cNvSpPr txBox="1"/>
          <p:nvPr>
            <p:ph idx="1" type="body"/>
          </p:nvPr>
        </p:nvSpPr>
        <p:spPr>
          <a:xfrm>
            <a:off x="457200" y="1503680"/>
            <a:ext cx="2692400" cy="3195327"/>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rgbClr val="D8413E"/>
              </a:buClr>
              <a:buSzPts val="1800"/>
              <a:buFont typeface="Noto Sans Symbols"/>
              <a:buChar char="−"/>
              <a:defRPr b="0" i="0" sz="18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D8413E"/>
              </a:buClr>
              <a:buSzPts val="1600"/>
              <a:buFont typeface="Noto Sans Symbols"/>
              <a:buChar char="−"/>
              <a:defRPr b="0" i="0" sz="1600" u="none" cap="none" strike="noStrike">
                <a:solidFill>
                  <a:schemeClr val="dk1"/>
                </a:solidFill>
                <a:latin typeface="Arial"/>
                <a:ea typeface="Arial"/>
                <a:cs typeface="Arial"/>
                <a:sym typeface="Arial"/>
              </a:defRPr>
            </a:lvl2pPr>
            <a:lvl3pPr indent="-317500" lvl="2" marL="1371600" marR="0" rtl="0" algn="l">
              <a:spcBef>
                <a:spcPts val="280"/>
              </a:spcBef>
              <a:spcAft>
                <a:spcPts val="0"/>
              </a:spcAft>
              <a:buClr>
                <a:srgbClr val="D8413E"/>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rgbClr val="D8413E"/>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rgbClr val="D8413E"/>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8" name="Google Shape;98;p28"/>
          <p:cNvSpPr/>
          <p:nvPr>
            <p:ph idx="2" type="pic"/>
          </p:nvPr>
        </p:nvSpPr>
        <p:spPr>
          <a:xfrm>
            <a:off x="3352800" y="762000"/>
            <a:ext cx="5791200" cy="3489344"/>
          </a:xfrm>
          <a:prstGeom prst="rect">
            <a:avLst/>
          </a:prstGeom>
          <a:noFill/>
          <a:ln>
            <a:noFill/>
          </a:ln>
        </p:spPr>
      </p:sp>
      <p:sp>
        <p:nvSpPr>
          <p:cNvPr id="99" name="Google Shape;99;p28"/>
          <p:cNvSpPr txBox="1"/>
          <p:nvPr>
            <p:ph idx="3" type="body"/>
          </p:nvPr>
        </p:nvSpPr>
        <p:spPr>
          <a:xfrm>
            <a:off x="3352800" y="4368811"/>
            <a:ext cx="5334000" cy="330196"/>
          </a:xfrm>
          <a:prstGeom prst="rect">
            <a:avLst/>
          </a:prstGeom>
          <a:noFill/>
          <a:ln>
            <a:noFill/>
          </a:ln>
        </p:spPr>
        <p:txBody>
          <a:bodyPr anchorCtr="0" anchor="t" bIns="45700" lIns="0" spcFirstLastPara="1" rIns="0" wrap="square" tIns="45700">
            <a:noAutofit/>
          </a:bodyPr>
          <a:lstStyle>
            <a:lvl1pPr indent="-228600" lvl="0" marL="457200" marR="0" rtl="0" algn="l">
              <a:spcBef>
                <a:spcPts val="200"/>
              </a:spcBef>
              <a:spcAft>
                <a:spcPts val="0"/>
              </a:spcAft>
              <a:buClr>
                <a:srgbClr val="D8413E"/>
              </a:buClr>
              <a:buSzPts val="1000"/>
              <a:buFont typeface="Noto Sans Symbols"/>
              <a:buNone/>
              <a:defRPr b="0" i="0" sz="1000" u="none" cap="none" strike="noStrike">
                <a:solidFill>
                  <a:srgbClr val="7F7F7F"/>
                </a:solidFill>
                <a:latin typeface="Arial"/>
                <a:ea typeface="Arial"/>
                <a:cs typeface="Arial"/>
                <a:sym typeface="Arial"/>
              </a:defRPr>
            </a:lvl1pPr>
            <a:lvl2pPr indent="-304800" lvl="1" marL="9144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2pPr>
            <a:lvl3pPr indent="-304800" lvl="2" marL="13716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3pPr>
            <a:lvl4pPr indent="-304800" lvl="3" marL="18288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4pPr>
            <a:lvl5pPr indent="-304800" lvl="4" marL="2286000" marR="0" rtl="0" algn="l">
              <a:spcBef>
                <a:spcPts val="240"/>
              </a:spcBef>
              <a:spcAft>
                <a:spcPts val="0"/>
              </a:spcAft>
              <a:buClr>
                <a:srgbClr val="D8413E"/>
              </a:buClr>
              <a:buSzPts val="1200"/>
              <a:buFont typeface="Noto Sans Symbols"/>
              <a:buChar char="−"/>
              <a:defRPr b="0" i="0" sz="12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0" name="Google Shape;100;p28"/>
          <p:cNvSpPr txBox="1"/>
          <p:nvPr>
            <p:ph idx="12" type="sldNum"/>
          </p:nvPr>
        </p:nvSpPr>
        <p:spPr>
          <a:xfrm>
            <a:off x="7948613" y="4879075"/>
            <a:ext cx="742950" cy="204716"/>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1pPr>
            <a:lvl2pPr indent="0" lvl="1"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2pPr>
            <a:lvl3pPr indent="0" lvl="2"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3pPr>
            <a:lvl4pPr indent="0" lvl="3"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4pPr>
            <a:lvl5pPr indent="0" lvl="4"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5pPr>
            <a:lvl6pPr indent="0" lvl="5"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6pPr>
            <a:lvl7pPr indent="0" lvl="6"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7pPr>
            <a:lvl8pPr indent="0" lvl="7"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8pPr>
            <a:lvl9pPr indent="0" lvl="8"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elen Dank!">
  <p:cSld name="Vielen Dank!">
    <p:spTree>
      <p:nvGrpSpPr>
        <p:cNvPr id="20" name="Shape 20"/>
        <p:cNvGrpSpPr/>
        <p:nvPr/>
      </p:nvGrpSpPr>
      <p:grpSpPr>
        <a:xfrm>
          <a:off x="0" y="0"/>
          <a:ext cx="0" cy="0"/>
          <a:chOff x="0" y="0"/>
          <a:chExt cx="0" cy="0"/>
        </a:xfrm>
      </p:grpSpPr>
      <p:pic>
        <p:nvPicPr>
          <p:cNvPr id="21" name="Google Shape;21;p18"/>
          <p:cNvPicPr preferRelativeResize="0"/>
          <p:nvPr/>
        </p:nvPicPr>
        <p:blipFill rotWithShape="1">
          <a:blip r:embed="rId2">
            <a:alphaModFix/>
          </a:blip>
          <a:srcRect b="0" l="0" r="0" t="0"/>
          <a:stretch/>
        </p:blipFill>
        <p:spPr>
          <a:xfrm>
            <a:off x="0" y="5093"/>
            <a:ext cx="3429000" cy="1442376"/>
          </a:xfrm>
          <a:prstGeom prst="rect">
            <a:avLst/>
          </a:prstGeom>
          <a:noFill/>
          <a:ln>
            <a:noFill/>
          </a:ln>
        </p:spPr>
      </p:pic>
      <p:sp>
        <p:nvSpPr>
          <p:cNvPr id="22" name="Google Shape;22;p18"/>
          <p:cNvSpPr txBox="1"/>
          <p:nvPr>
            <p:ph type="ctrTitle"/>
          </p:nvPr>
        </p:nvSpPr>
        <p:spPr>
          <a:xfrm>
            <a:off x="365495" y="2078847"/>
            <a:ext cx="7984797" cy="56275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8"/>
          <p:cNvSpPr txBox="1"/>
          <p:nvPr>
            <p:ph idx="1" type="body"/>
          </p:nvPr>
        </p:nvSpPr>
        <p:spPr>
          <a:xfrm>
            <a:off x="365495" y="2834640"/>
            <a:ext cx="4672172" cy="1847427"/>
          </a:xfrm>
          <a:prstGeom prst="rect">
            <a:avLst/>
          </a:prstGeom>
          <a:noFill/>
          <a:ln>
            <a:noFill/>
          </a:ln>
        </p:spPr>
        <p:txBody>
          <a:bodyPr anchorCtr="0" anchor="t" bIns="45700" lIns="91425" spcFirstLastPara="1" rIns="91425" wrap="square" tIns="45700">
            <a:noAutofit/>
          </a:bodyPr>
          <a:lstStyle>
            <a:lvl1pPr indent="-228600" lvl="0" marL="457200" algn="l">
              <a:spcBef>
                <a:spcPts val="220"/>
              </a:spcBef>
              <a:spcAft>
                <a:spcPts val="0"/>
              </a:spcAft>
              <a:buClr>
                <a:schemeClr val="dk1"/>
              </a:buClr>
              <a:buSzPts val="1100"/>
              <a:buNone/>
              <a:defRPr sz="1100">
                <a:solidFill>
                  <a:schemeClr val="dk1"/>
                </a:solidFill>
              </a:defRPr>
            </a:lvl1pPr>
            <a:lvl2pPr indent="-228600" lvl="1" marL="914400" algn="l">
              <a:spcBef>
                <a:spcPts val="220"/>
              </a:spcBef>
              <a:spcAft>
                <a:spcPts val="0"/>
              </a:spcAft>
              <a:buClr>
                <a:schemeClr val="dk1"/>
              </a:buClr>
              <a:buSzPts val="1100"/>
              <a:buNone/>
              <a:defRPr sz="1100">
                <a:solidFill>
                  <a:schemeClr val="dk1"/>
                </a:solidFill>
              </a:defRPr>
            </a:lvl2pPr>
            <a:lvl3pPr indent="-228600" lvl="2" marL="1371600" algn="l">
              <a:spcBef>
                <a:spcPts val="360"/>
              </a:spcBef>
              <a:spcAft>
                <a:spcPts val="0"/>
              </a:spcAft>
              <a:buClr>
                <a:schemeClr val="dk1"/>
              </a:buClr>
              <a:buSzPts val="1800"/>
              <a:buNone/>
              <a:defRPr sz="1800"/>
            </a:lvl3pPr>
            <a:lvl4pPr indent="-228600" lvl="3" marL="1828800" algn="l">
              <a:spcBef>
                <a:spcPts val="320"/>
              </a:spcBef>
              <a:spcAft>
                <a:spcPts val="0"/>
              </a:spcAft>
              <a:buClr>
                <a:schemeClr val="dk1"/>
              </a:buClr>
              <a:buSzPts val="1600"/>
              <a:buNone/>
              <a:defRPr sz="1600"/>
            </a:lvl4pPr>
            <a:lvl5pPr indent="-228600" lvl="4" marL="2286000" algn="l">
              <a:spcBef>
                <a:spcPts val="320"/>
              </a:spcBef>
              <a:spcAft>
                <a:spcPts val="0"/>
              </a:spcAft>
              <a:buClr>
                <a:schemeClr val="dk1"/>
              </a:buClr>
              <a:buSzPts val="1600"/>
              <a:buNone/>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pic>
        <p:nvPicPr>
          <p:cNvPr descr="/Volumes/Daten/Uni_Leipzig/1_Corporate_Design/17_351_UniLE_MF_Aktualisierung CD-Handbuch/Grafik/Produktion/Datenvorlagen/_UniLE_MF_Marke/MF_Marke/180504_Medizinische_Fakultaet.jpg" id="24" name="Google Shape;24;p18"/>
          <p:cNvPicPr preferRelativeResize="0"/>
          <p:nvPr/>
        </p:nvPicPr>
        <p:blipFill rotWithShape="1">
          <a:blip r:embed="rId3">
            <a:alphaModFix/>
          </a:blip>
          <a:srcRect b="0" l="0" r="0" t="0"/>
          <a:stretch/>
        </p:blipFill>
        <p:spPr>
          <a:xfrm>
            <a:off x="-13094" y="19059"/>
            <a:ext cx="3401276" cy="1547998"/>
          </a:xfrm>
          <a:prstGeom prst="rect">
            <a:avLst/>
          </a:prstGeom>
          <a:noFill/>
          <a:ln>
            <a:noFill/>
          </a:ln>
        </p:spPr>
      </p:pic>
      <p:sp>
        <p:nvSpPr>
          <p:cNvPr id="25" name="Google Shape;25;p18"/>
          <p:cNvSpPr/>
          <p:nvPr/>
        </p:nvSpPr>
        <p:spPr>
          <a:xfrm rot="348924">
            <a:off x="8471146" y="-38043"/>
            <a:ext cx="956809" cy="5256635"/>
          </a:xfrm>
          <a:custGeom>
            <a:rect b="b" l="l" r="r" t="t"/>
            <a:pathLst>
              <a:path extrusionOk="0" h="5245637" w="781424">
                <a:moveTo>
                  <a:pt x="0" y="5245637"/>
                </a:moveTo>
                <a:lnTo>
                  <a:pt x="339503" y="0"/>
                </a:lnTo>
                <a:lnTo>
                  <a:pt x="781424" y="5149745"/>
                </a:lnTo>
                <a:lnTo>
                  <a:pt x="0" y="5245637"/>
                </a:lnTo>
                <a:close/>
              </a:path>
            </a:pathLst>
          </a:custGeom>
          <a:solidFill>
            <a:srgbClr val="008AC9"/>
          </a:solidFill>
          <a:ln cap="flat" cmpd="sng" w="9525">
            <a:solidFill>
              <a:srgbClr val="0087C8"/>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 name="Google Shape;26;p18"/>
          <p:cNvSpPr/>
          <p:nvPr/>
        </p:nvSpPr>
        <p:spPr>
          <a:xfrm flipH="1" rot="8241572">
            <a:off x="6280471" y="3669367"/>
            <a:ext cx="3546762" cy="2138528"/>
          </a:xfrm>
          <a:custGeom>
            <a:rect b="b" l="l" r="r" t="t"/>
            <a:pathLst>
              <a:path extrusionOk="0" h="2138528" w="3546762">
                <a:moveTo>
                  <a:pt x="0" y="2138528"/>
                </a:moveTo>
                <a:lnTo>
                  <a:pt x="2310704" y="0"/>
                </a:lnTo>
                <a:lnTo>
                  <a:pt x="3546762" y="1345944"/>
                </a:lnTo>
                <a:lnTo>
                  <a:pt x="0" y="2138528"/>
                </a:lnTo>
                <a:close/>
              </a:path>
            </a:pathLst>
          </a:custGeom>
          <a:solidFill>
            <a:srgbClr val="8AC2D1">
              <a:alpha val="49803"/>
            </a:srgbClr>
          </a:solidFill>
          <a:ln>
            <a:noFill/>
          </a:ln>
          <a:effectLst>
            <a:outerShdw sx="1000" rotWithShape="0" sy="1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folie rechts">
  <p:cSld name="Zwischenfolie rechts">
    <p:spTree>
      <p:nvGrpSpPr>
        <p:cNvPr id="27" name="Shape 27"/>
        <p:cNvGrpSpPr/>
        <p:nvPr/>
      </p:nvGrpSpPr>
      <p:grpSpPr>
        <a:xfrm>
          <a:off x="0" y="0"/>
          <a:ext cx="0" cy="0"/>
          <a:chOff x="0" y="0"/>
          <a:chExt cx="0" cy="0"/>
        </a:xfrm>
      </p:grpSpPr>
      <p:sp>
        <p:nvSpPr>
          <p:cNvPr id="28" name="Google Shape;28;p19"/>
          <p:cNvSpPr txBox="1"/>
          <p:nvPr>
            <p:ph idx="1" type="body"/>
          </p:nvPr>
        </p:nvSpPr>
        <p:spPr>
          <a:xfrm>
            <a:off x="3501688" y="-5922"/>
            <a:ext cx="5654316" cy="5152775"/>
          </a:xfrm>
          <a:prstGeom prst="rect">
            <a:avLst/>
          </a:prstGeom>
          <a:solidFill>
            <a:schemeClr val="accent1"/>
          </a:solidFill>
          <a:ln>
            <a:noFill/>
          </a:ln>
        </p:spPr>
        <p:txBody>
          <a:bodyPr anchorCtr="0" anchor="t" bIns="45700" lIns="91425" spcFirstLastPara="1" rIns="91425" wrap="square" tIns="45700">
            <a:noAutofit/>
          </a:bodyPr>
          <a:lstStyle>
            <a:lvl1pPr indent="-228600" lvl="0" marL="457200" algn="l">
              <a:spcBef>
                <a:spcPts val="360"/>
              </a:spcBef>
              <a:spcAft>
                <a:spcPts val="0"/>
              </a:spcAft>
              <a:buSzPts val="1400"/>
              <a:buNone/>
              <a:defRPr/>
            </a:lvl1pPr>
            <a:lvl2pPr indent="-228600" lvl="1" marL="914400" algn="l">
              <a:spcBef>
                <a:spcPts val="360"/>
              </a:spcBef>
              <a:spcAft>
                <a:spcPts val="0"/>
              </a:spcAft>
              <a:buSzPts val="1400"/>
              <a:buNone/>
              <a:defRPr/>
            </a:lvl2pPr>
            <a:lvl3pPr indent="-228600" lvl="2" marL="1371600" algn="l">
              <a:spcBef>
                <a:spcPts val="360"/>
              </a:spcBef>
              <a:spcAft>
                <a:spcPts val="0"/>
              </a:spcAft>
              <a:buSzPts val="1400"/>
              <a:buNone/>
              <a:defRPr/>
            </a:lvl3pPr>
            <a:lvl4pPr indent="-228600" lvl="3" marL="1828800" algn="l">
              <a:spcBef>
                <a:spcPts val="240"/>
              </a:spcBef>
              <a:spcAft>
                <a:spcPts val="0"/>
              </a:spcAft>
              <a:buSzPts val="1400"/>
              <a:buNone/>
              <a:defRPr>
                <a:solidFill>
                  <a:schemeClr val="accent1"/>
                </a:solidFill>
              </a:defRPr>
            </a:lvl4pPr>
            <a:lvl5pPr indent="-228600" lvl="4" marL="2286000" algn="l">
              <a:spcBef>
                <a:spcPts val="360"/>
              </a:spcBef>
              <a:spcAft>
                <a:spcPts val="0"/>
              </a:spcAft>
              <a:buSzPts val="14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19"/>
          <p:cNvSpPr txBox="1"/>
          <p:nvPr>
            <p:ph idx="2" type="body"/>
          </p:nvPr>
        </p:nvSpPr>
        <p:spPr>
          <a:xfrm>
            <a:off x="4429719" y="-4153"/>
            <a:ext cx="4711557" cy="5154092"/>
          </a:xfrm>
          <a:prstGeom prst="rect">
            <a:avLst/>
          </a:prstGeom>
          <a:solidFill>
            <a:srgbClr val="8AC2D1">
              <a:alpha val="49803"/>
            </a:srgbClr>
          </a:solidFill>
          <a:ln>
            <a:noFill/>
          </a:ln>
        </p:spPr>
        <p:txBody>
          <a:bodyPr anchorCtr="0" anchor="t" bIns="45700" lIns="91425" spcFirstLastPara="1" rIns="91425" wrap="square" tIns="45700">
            <a:noAutofit/>
          </a:bodyPr>
          <a:lstStyle>
            <a:lvl1pPr indent="-228600" lvl="0" marL="457200" algn="l">
              <a:spcBef>
                <a:spcPts val="360"/>
              </a:spcBef>
              <a:spcAft>
                <a:spcPts val="0"/>
              </a:spcAft>
              <a:buSzPts val="1400"/>
              <a:buNone/>
              <a:defRPr/>
            </a:lvl1pPr>
            <a:lvl2pPr indent="-228600" lvl="1" marL="914400" algn="l">
              <a:spcBef>
                <a:spcPts val="360"/>
              </a:spcBef>
              <a:spcAft>
                <a:spcPts val="0"/>
              </a:spcAft>
              <a:buSzPts val="1400"/>
              <a:buNone/>
              <a:defRPr/>
            </a:lvl2pPr>
            <a:lvl3pPr indent="-228600" lvl="2" marL="1371600" algn="l">
              <a:spcBef>
                <a:spcPts val="360"/>
              </a:spcBef>
              <a:spcAft>
                <a:spcPts val="0"/>
              </a:spcAft>
              <a:buSzPts val="1400"/>
              <a:buNone/>
              <a:defRPr/>
            </a:lvl3pPr>
            <a:lvl4pPr indent="-228600" lvl="3" marL="1828800" algn="l">
              <a:spcBef>
                <a:spcPts val="240"/>
              </a:spcBef>
              <a:spcAft>
                <a:spcPts val="0"/>
              </a:spcAft>
              <a:buSzPts val="1400"/>
              <a:buNone/>
              <a:defRPr>
                <a:solidFill>
                  <a:srgbClr val="FF5451"/>
                </a:solidFill>
              </a:defRPr>
            </a:lvl4pPr>
            <a:lvl5pPr indent="-228600" lvl="4" marL="2286000" algn="l">
              <a:spcBef>
                <a:spcPts val="360"/>
              </a:spcBef>
              <a:spcAft>
                <a:spcPts val="0"/>
              </a:spcAft>
              <a:buSzPts val="14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19"/>
          <p:cNvSpPr txBox="1"/>
          <p:nvPr>
            <p:ph idx="3" type="body"/>
          </p:nvPr>
        </p:nvSpPr>
        <p:spPr>
          <a:xfrm>
            <a:off x="5113728" y="1066801"/>
            <a:ext cx="3562911" cy="350998"/>
          </a:xfrm>
          <a:prstGeom prst="rect">
            <a:avLst/>
          </a:prstGeom>
          <a:noFill/>
          <a:ln>
            <a:noFill/>
          </a:ln>
        </p:spPr>
        <p:txBody>
          <a:bodyPr anchorCtr="0" anchor="b" bIns="45700" lIns="91425" spcFirstLastPara="1" rIns="91425" wrap="square" tIns="45700">
            <a:noAutofit/>
          </a:bodyPr>
          <a:lstStyle>
            <a:lvl1pPr indent="-228600" lvl="0" marL="457200" algn="r">
              <a:spcBef>
                <a:spcPts val="360"/>
              </a:spcBef>
              <a:spcAft>
                <a:spcPts val="0"/>
              </a:spcAft>
              <a:buClr>
                <a:schemeClr val="lt1"/>
              </a:buClr>
              <a:buSzPts val="1800"/>
              <a:buNone/>
              <a:defRPr sz="1800">
                <a:solidFill>
                  <a:schemeClr val="lt1"/>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1" name="Google Shape;31;p19"/>
          <p:cNvSpPr/>
          <p:nvPr>
            <p:ph idx="4" type="pic"/>
          </p:nvPr>
        </p:nvSpPr>
        <p:spPr>
          <a:xfrm>
            <a:off x="-1" y="0"/>
            <a:ext cx="6115051" cy="5149939"/>
          </a:xfrm>
          <a:prstGeom prst="rect">
            <a:avLst/>
          </a:prstGeom>
          <a:noFill/>
          <a:ln>
            <a:noFill/>
          </a:ln>
        </p:spPr>
      </p:sp>
      <p:sp>
        <p:nvSpPr>
          <p:cNvPr id="32" name="Google Shape;32;p19"/>
          <p:cNvSpPr txBox="1"/>
          <p:nvPr>
            <p:ph type="title"/>
          </p:nvPr>
        </p:nvSpPr>
        <p:spPr>
          <a:xfrm>
            <a:off x="5113728" y="1447164"/>
            <a:ext cx="3562911" cy="220154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b="1" sz="28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folie links">
  <p:cSld name="Zwischenfolie links">
    <p:spTree>
      <p:nvGrpSpPr>
        <p:cNvPr id="33" name="Shape 33"/>
        <p:cNvGrpSpPr/>
        <p:nvPr/>
      </p:nvGrpSpPr>
      <p:grpSpPr>
        <a:xfrm>
          <a:off x="0" y="0"/>
          <a:ext cx="0" cy="0"/>
          <a:chOff x="0" y="0"/>
          <a:chExt cx="0" cy="0"/>
        </a:xfrm>
      </p:grpSpPr>
      <p:sp>
        <p:nvSpPr>
          <p:cNvPr id="34" name="Google Shape;34;p20"/>
          <p:cNvSpPr txBox="1"/>
          <p:nvPr>
            <p:ph idx="1" type="body"/>
          </p:nvPr>
        </p:nvSpPr>
        <p:spPr>
          <a:xfrm flipH="1">
            <a:off x="-14439" y="-5922"/>
            <a:ext cx="5654316" cy="5152775"/>
          </a:xfrm>
          <a:prstGeom prst="rect">
            <a:avLst/>
          </a:prstGeom>
          <a:solidFill>
            <a:srgbClr val="008AC9"/>
          </a:solidFill>
          <a:ln>
            <a:noFill/>
          </a:ln>
        </p:spPr>
        <p:txBody>
          <a:bodyPr anchorCtr="0" anchor="t" bIns="45700" lIns="91425" spcFirstLastPara="1" rIns="91425" wrap="square" tIns="45700">
            <a:noAutofit/>
          </a:bodyPr>
          <a:lstStyle>
            <a:lvl1pPr indent="-228600" lvl="0" marL="457200" algn="l">
              <a:spcBef>
                <a:spcPts val="360"/>
              </a:spcBef>
              <a:spcAft>
                <a:spcPts val="0"/>
              </a:spcAft>
              <a:buSzPts val="1400"/>
              <a:buNone/>
              <a:defRPr/>
            </a:lvl1pPr>
            <a:lvl2pPr indent="-228600" lvl="1" marL="914400" algn="l">
              <a:spcBef>
                <a:spcPts val="360"/>
              </a:spcBef>
              <a:spcAft>
                <a:spcPts val="0"/>
              </a:spcAft>
              <a:buSzPts val="1400"/>
              <a:buNone/>
              <a:defRPr/>
            </a:lvl2pPr>
            <a:lvl3pPr indent="-228600" lvl="2" marL="1371600" algn="l">
              <a:spcBef>
                <a:spcPts val="360"/>
              </a:spcBef>
              <a:spcAft>
                <a:spcPts val="0"/>
              </a:spcAft>
              <a:buSzPts val="1400"/>
              <a:buNone/>
              <a:defRPr/>
            </a:lvl3pPr>
            <a:lvl4pPr indent="-228600" lvl="3" marL="1828800" algn="l">
              <a:spcBef>
                <a:spcPts val="240"/>
              </a:spcBef>
              <a:spcAft>
                <a:spcPts val="0"/>
              </a:spcAft>
              <a:buSzPts val="1400"/>
              <a:buNone/>
              <a:defRPr/>
            </a:lvl4pPr>
            <a:lvl5pPr indent="-228600" lvl="4" marL="2286000" algn="l">
              <a:spcBef>
                <a:spcPts val="360"/>
              </a:spcBef>
              <a:spcAft>
                <a:spcPts val="0"/>
              </a:spcAft>
              <a:buSzPts val="14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20"/>
          <p:cNvSpPr txBox="1"/>
          <p:nvPr>
            <p:ph idx="2" type="body"/>
          </p:nvPr>
        </p:nvSpPr>
        <p:spPr>
          <a:xfrm flipH="1">
            <a:off x="-14439" y="-4153"/>
            <a:ext cx="4711557" cy="5154092"/>
          </a:xfrm>
          <a:prstGeom prst="rect">
            <a:avLst/>
          </a:prstGeom>
          <a:solidFill>
            <a:srgbClr val="8AC2D1">
              <a:alpha val="49803"/>
            </a:srgbClr>
          </a:solidFill>
          <a:ln>
            <a:noFill/>
          </a:ln>
        </p:spPr>
        <p:txBody>
          <a:bodyPr anchorCtr="0" anchor="t" bIns="45700" lIns="91425" spcFirstLastPara="1" rIns="91425" wrap="square" tIns="45700">
            <a:noAutofit/>
          </a:bodyPr>
          <a:lstStyle>
            <a:lvl1pPr indent="-228600" lvl="0" marL="457200" algn="l">
              <a:spcBef>
                <a:spcPts val="360"/>
              </a:spcBef>
              <a:spcAft>
                <a:spcPts val="0"/>
              </a:spcAft>
              <a:buSzPts val="1400"/>
              <a:buNone/>
              <a:defRPr/>
            </a:lvl1pPr>
            <a:lvl2pPr indent="-228600" lvl="1" marL="914400" algn="l">
              <a:spcBef>
                <a:spcPts val="360"/>
              </a:spcBef>
              <a:spcAft>
                <a:spcPts val="0"/>
              </a:spcAft>
              <a:buSzPts val="1400"/>
              <a:buNone/>
              <a:defRPr/>
            </a:lvl2pPr>
            <a:lvl3pPr indent="-228600" lvl="2" marL="1371600" algn="l">
              <a:spcBef>
                <a:spcPts val="360"/>
              </a:spcBef>
              <a:spcAft>
                <a:spcPts val="0"/>
              </a:spcAft>
              <a:buSzPts val="1400"/>
              <a:buNone/>
              <a:defRPr/>
            </a:lvl3pPr>
            <a:lvl4pPr indent="-228600" lvl="3" marL="1828800" algn="l">
              <a:spcBef>
                <a:spcPts val="240"/>
              </a:spcBef>
              <a:spcAft>
                <a:spcPts val="0"/>
              </a:spcAft>
              <a:buSzPts val="1400"/>
              <a:buNone/>
              <a:defRPr/>
            </a:lvl4pPr>
            <a:lvl5pPr indent="-228600" lvl="4" marL="2286000" algn="l">
              <a:spcBef>
                <a:spcPts val="360"/>
              </a:spcBef>
              <a:spcAft>
                <a:spcPts val="0"/>
              </a:spcAft>
              <a:buSzPts val="14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20"/>
          <p:cNvSpPr txBox="1"/>
          <p:nvPr>
            <p:ph idx="3" type="body"/>
          </p:nvPr>
        </p:nvSpPr>
        <p:spPr>
          <a:xfrm>
            <a:off x="471878" y="1066801"/>
            <a:ext cx="3562911" cy="350998"/>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Clr>
                <a:schemeClr val="lt1"/>
              </a:buClr>
              <a:buSzPts val="1800"/>
              <a:buNone/>
              <a:defRPr sz="1800">
                <a:solidFill>
                  <a:schemeClr val="lt1"/>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7" name="Google Shape;37;p20"/>
          <p:cNvSpPr/>
          <p:nvPr>
            <p:ph idx="4" type="pic"/>
          </p:nvPr>
        </p:nvSpPr>
        <p:spPr>
          <a:xfrm>
            <a:off x="2711450" y="0"/>
            <a:ext cx="6432551" cy="5149939"/>
          </a:xfrm>
          <a:prstGeom prst="rect">
            <a:avLst/>
          </a:prstGeom>
          <a:noFill/>
          <a:ln>
            <a:noFill/>
          </a:ln>
        </p:spPr>
      </p:sp>
      <p:sp>
        <p:nvSpPr>
          <p:cNvPr id="38" name="Google Shape;38;p20"/>
          <p:cNvSpPr txBox="1"/>
          <p:nvPr>
            <p:ph type="title"/>
          </p:nvPr>
        </p:nvSpPr>
        <p:spPr>
          <a:xfrm>
            <a:off x="471878" y="1447164"/>
            <a:ext cx="3562911" cy="22015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28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folie ohne Bild">
  <p:cSld name="Zwischenfolie ohne Bild">
    <p:spTree>
      <p:nvGrpSpPr>
        <p:cNvPr id="39" name="Shape 39"/>
        <p:cNvGrpSpPr/>
        <p:nvPr/>
      </p:nvGrpSpPr>
      <p:grpSpPr>
        <a:xfrm>
          <a:off x="0" y="0"/>
          <a:ext cx="0" cy="0"/>
          <a:chOff x="0" y="0"/>
          <a:chExt cx="0" cy="0"/>
        </a:xfrm>
      </p:grpSpPr>
      <p:sp>
        <p:nvSpPr>
          <p:cNvPr id="40" name="Google Shape;40;p21"/>
          <p:cNvSpPr txBox="1"/>
          <p:nvPr>
            <p:ph type="ctrTitle"/>
          </p:nvPr>
        </p:nvSpPr>
        <p:spPr>
          <a:xfrm>
            <a:off x="257588" y="2078847"/>
            <a:ext cx="6400800" cy="14873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rgbClr val="262A3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txBox="1"/>
          <p:nvPr>
            <p:ph idx="1" type="subTitle"/>
          </p:nvPr>
        </p:nvSpPr>
        <p:spPr>
          <a:xfrm>
            <a:off x="257587" y="1740092"/>
            <a:ext cx="6400800" cy="338755"/>
          </a:xfrm>
          <a:prstGeom prst="rect">
            <a:avLst/>
          </a:prstGeom>
          <a:noFill/>
          <a:ln>
            <a:noFill/>
          </a:ln>
        </p:spPr>
        <p:txBody>
          <a:bodyPr anchorCtr="0" anchor="t" bIns="45700" lIns="91425" spcFirstLastPara="1" rIns="91425" wrap="square" tIns="45700">
            <a:noAutofit/>
          </a:bodyPr>
          <a:lstStyle>
            <a:lvl1pPr lvl="0" algn="l">
              <a:spcBef>
                <a:spcPts val="360"/>
              </a:spcBef>
              <a:spcAft>
                <a:spcPts val="0"/>
              </a:spcAft>
              <a:buClr>
                <a:srgbClr val="262A31"/>
              </a:buClr>
              <a:buSzPts val="1800"/>
              <a:buNone/>
              <a:defRPr sz="1800">
                <a:solidFill>
                  <a:srgbClr val="262A31"/>
                </a:solidFill>
              </a:defRPr>
            </a:lvl1pPr>
            <a:lvl2pPr lvl="1" algn="ctr">
              <a:spcBef>
                <a:spcPts val="360"/>
              </a:spcBef>
              <a:spcAft>
                <a:spcPts val="0"/>
              </a:spcAft>
              <a:buClr>
                <a:srgbClr val="888888"/>
              </a:buClr>
              <a:buSzPts val="1800"/>
              <a:buNone/>
              <a:defRPr>
                <a:solidFill>
                  <a:srgbClr val="888888"/>
                </a:solidFill>
              </a:defRPr>
            </a:lvl2pPr>
            <a:lvl3pPr lvl="2" algn="ctr">
              <a:spcBef>
                <a:spcPts val="240"/>
              </a:spcBef>
              <a:spcAft>
                <a:spcPts val="0"/>
              </a:spcAft>
              <a:buClr>
                <a:srgbClr val="888888"/>
              </a:buClr>
              <a:buSzPts val="1200"/>
              <a:buNone/>
              <a:defRPr>
                <a:solidFill>
                  <a:srgbClr val="888888"/>
                </a:solidFill>
              </a:defRPr>
            </a:lvl3pPr>
            <a:lvl4pPr lvl="3" algn="ctr">
              <a:spcBef>
                <a:spcPts val="240"/>
              </a:spcBef>
              <a:spcAft>
                <a:spcPts val="0"/>
              </a:spcAft>
              <a:buClr>
                <a:srgbClr val="888888"/>
              </a:buClr>
              <a:buSzPts val="1200"/>
              <a:buNone/>
              <a:defRPr>
                <a:solidFill>
                  <a:srgbClr val="888888"/>
                </a:solidFill>
              </a:defRPr>
            </a:lvl4pPr>
            <a:lvl5pPr lvl="4" algn="ctr">
              <a:spcBef>
                <a:spcPts val="240"/>
              </a:spcBef>
              <a:spcAft>
                <a:spcPts val="0"/>
              </a:spcAft>
              <a:buClr>
                <a:srgbClr val="888888"/>
              </a:buClr>
              <a:buSzPts val="12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cxnSp>
        <p:nvCxnSpPr>
          <p:cNvPr id="42" name="Google Shape;42;p21"/>
          <p:cNvCxnSpPr/>
          <p:nvPr/>
        </p:nvCxnSpPr>
        <p:spPr>
          <a:xfrm>
            <a:off x="457200" y="4713670"/>
            <a:ext cx="5731459" cy="0"/>
          </a:xfrm>
          <a:prstGeom prst="straightConnector1">
            <a:avLst/>
          </a:prstGeom>
          <a:noFill/>
          <a:ln cap="flat" cmpd="sng" w="9525">
            <a:solidFill>
              <a:srgbClr val="79B2D4"/>
            </a:solidFill>
            <a:prstDash val="solid"/>
            <a:round/>
            <a:headEnd len="sm" w="sm" type="none"/>
            <a:tailEnd len="sm" w="sm" type="none"/>
          </a:ln>
        </p:spPr>
      </p:cxnSp>
      <p:pic>
        <p:nvPicPr>
          <p:cNvPr id="43" name="Google Shape;43;p21"/>
          <p:cNvPicPr preferRelativeResize="0"/>
          <p:nvPr/>
        </p:nvPicPr>
        <p:blipFill rotWithShape="1">
          <a:blip r:embed="rId2">
            <a:alphaModFix/>
          </a:blip>
          <a:srcRect b="0" l="0" r="0" t="0"/>
          <a:stretch/>
        </p:blipFill>
        <p:spPr>
          <a:xfrm>
            <a:off x="457200" y="4769366"/>
            <a:ext cx="547323" cy="324000"/>
          </a:xfrm>
          <a:prstGeom prst="rect">
            <a:avLst/>
          </a:prstGeom>
          <a:noFill/>
          <a:ln>
            <a:noFill/>
          </a:ln>
        </p:spPr>
      </p:pic>
      <p:sp>
        <p:nvSpPr>
          <p:cNvPr id="44" name="Google Shape;44;p21"/>
          <p:cNvSpPr txBox="1"/>
          <p:nvPr>
            <p:ph idx="2" type="body"/>
          </p:nvPr>
        </p:nvSpPr>
        <p:spPr>
          <a:xfrm>
            <a:off x="5873903" y="7674"/>
            <a:ext cx="3368168" cy="5148188"/>
          </a:xfrm>
          <a:prstGeom prst="rect">
            <a:avLst/>
          </a:prstGeom>
          <a:solidFill>
            <a:srgbClr val="008AC9"/>
          </a:solidFill>
          <a:ln>
            <a:noFill/>
          </a:ln>
        </p:spPr>
        <p:txBody>
          <a:bodyPr anchorCtr="0" anchor="t" bIns="45700" lIns="91425" spcFirstLastPara="1" rIns="91425" wrap="square" tIns="45700">
            <a:noAutofit/>
          </a:bodyPr>
          <a:lstStyle>
            <a:lvl1pPr indent="-228600" lvl="0" marL="457200" algn="l">
              <a:spcBef>
                <a:spcPts val="360"/>
              </a:spcBef>
              <a:spcAft>
                <a:spcPts val="0"/>
              </a:spcAft>
              <a:buSzPts val="1400"/>
              <a:buNone/>
              <a:defRPr/>
            </a:lvl1pPr>
            <a:lvl2pPr indent="-228600" lvl="1" marL="914400" algn="l">
              <a:spcBef>
                <a:spcPts val="360"/>
              </a:spcBef>
              <a:spcAft>
                <a:spcPts val="0"/>
              </a:spcAft>
              <a:buSzPts val="1400"/>
              <a:buNone/>
              <a:defRPr/>
            </a:lvl2pPr>
            <a:lvl3pPr indent="-228600" lvl="2" marL="1371600" algn="l">
              <a:spcBef>
                <a:spcPts val="360"/>
              </a:spcBef>
              <a:spcAft>
                <a:spcPts val="0"/>
              </a:spcAft>
              <a:buSzPts val="1400"/>
              <a:buNone/>
              <a:defRPr/>
            </a:lvl3pPr>
            <a:lvl4pPr indent="-228600" lvl="3" marL="1828800" algn="l">
              <a:spcBef>
                <a:spcPts val="240"/>
              </a:spcBef>
              <a:spcAft>
                <a:spcPts val="0"/>
              </a:spcAft>
              <a:buSzPts val="1400"/>
              <a:buNone/>
              <a:defRPr>
                <a:solidFill>
                  <a:schemeClr val="accent1"/>
                </a:solidFill>
              </a:defRPr>
            </a:lvl4pPr>
            <a:lvl5pPr indent="-228600" lvl="4" marL="2286000" algn="l">
              <a:spcBef>
                <a:spcPts val="360"/>
              </a:spcBef>
              <a:spcAft>
                <a:spcPts val="0"/>
              </a:spcAft>
              <a:buSzPts val="14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21"/>
          <p:cNvSpPr txBox="1"/>
          <p:nvPr>
            <p:ph idx="3" type="body"/>
          </p:nvPr>
        </p:nvSpPr>
        <p:spPr>
          <a:xfrm>
            <a:off x="6247991" y="1769"/>
            <a:ext cx="4711557" cy="5154092"/>
          </a:xfrm>
          <a:prstGeom prst="rect">
            <a:avLst/>
          </a:prstGeom>
          <a:solidFill>
            <a:srgbClr val="8AC2D1">
              <a:alpha val="49803"/>
            </a:srgbClr>
          </a:solidFill>
          <a:ln>
            <a:noFill/>
          </a:ln>
        </p:spPr>
        <p:txBody>
          <a:bodyPr anchorCtr="0" anchor="t" bIns="45700" lIns="91425" spcFirstLastPara="1" rIns="91425" wrap="square" tIns="45700">
            <a:noAutofit/>
          </a:bodyPr>
          <a:lstStyle>
            <a:lvl1pPr indent="-228600" lvl="0" marL="457200" algn="l">
              <a:spcBef>
                <a:spcPts val="360"/>
              </a:spcBef>
              <a:spcAft>
                <a:spcPts val="0"/>
              </a:spcAft>
              <a:buSzPts val="1400"/>
              <a:buNone/>
              <a:defRPr/>
            </a:lvl1pPr>
            <a:lvl2pPr indent="-228600" lvl="1" marL="914400" algn="l">
              <a:spcBef>
                <a:spcPts val="360"/>
              </a:spcBef>
              <a:spcAft>
                <a:spcPts val="0"/>
              </a:spcAft>
              <a:buSzPts val="1400"/>
              <a:buNone/>
              <a:defRPr/>
            </a:lvl2pPr>
            <a:lvl3pPr indent="-228600" lvl="2" marL="1371600" algn="l">
              <a:spcBef>
                <a:spcPts val="360"/>
              </a:spcBef>
              <a:spcAft>
                <a:spcPts val="0"/>
              </a:spcAft>
              <a:buSzPts val="1400"/>
              <a:buNone/>
              <a:defRPr/>
            </a:lvl3pPr>
            <a:lvl4pPr indent="-228600" lvl="3" marL="1828800" algn="l">
              <a:spcBef>
                <a:spcPts val="240"/>
              </a:spcBef>
              <a:spcAft>
                <a:spcPts val="0"/>
              </a:spcAft>
              <a:buSzPts val="1400"/>
              <a:buNone/>
              <a:defRPr>
                <a:solidFill>
                  <a:srgbClr val="FF5451"/>
                </a:solidFill>
              </a:defRPr>
            </a:lvl4pPr>
            <a:lvl5pPr indent="-228600" lvl="4" marL="2286000" algn="l">
              <a:spcBef>
                <a:spcPts val="360"/>
              </a:spcBef>
              <a:spcAft>
                <a:spcPts val="0"/>
              </a:spcAft>
              <a:buSzPts val="14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formatfüllend)">
  <p:cSld name="Bild (formatfüllend)">
    <p:spTree>
      <p:nvGrpSpPr>
        <p:cNvPr id="46" name="Shape 46"/>
        <p:cNvGrpSpPr/>
        <p:nvPr/>
      </p:nvGrpSpPr>
      <p:grpSpPr>
        <a:xfrm>
          <a:off x="0" y="0"/>
          <a:ext cx="0" cy="0"/>
          <a:chOff x="0" y="0"/>
          <a:chExt cx="0" cy="0"/>
        </a:xfrm>
      </p:grpSpPr>
      <p:sp>
        <p:nvSpPr>
          <p:cNvPr id="47" name="Google Shape;47;p22"/>
          <p:cNvSpPr/>
          <p:nvPr>
            <p:ph idx="2" type="pic"/>
          </p:nvPr>
        </p:nvSpPr>
        <p:spPr>
          <a:xfrm>
            <a:off x="8468" y="8468"/>
            <a:ext cx="9135532" cy="5135032"/>
          </a:xfrm>
          <a:prstGeom prst="rect">
            <a:avLst/>
          </a:prstGeom>
          <a:noFill/>
          <a:ln>
            <a:noFill/>
          </a:ln>
        </p:spPr>
      </p:sp>
      <p:sp>
        <p:nvSpPr>
          <p:cNvPr id="48" name="Google Shape;48;p22"/>
          <p:cNvSpPr txBox="1"/>
          <p:nvPr>
            <p:ph idx="1" type="body"/>
          </p:nvPr>
        </p:nvSpPr>
        <p:spPr>
          <a:xfrm>
            <a:off x="5873903" y="7674"/>
            <a:ext cx="3368168" cy="5148188"/>
          </a:xfrm>
          <a:prstGeom prst="rect">
            <a:avLst/>
          </a:prstGeom>
          <a:solidFill>
            <a:srgbClr val="008AC9"/>
          </a:solidFill>
          <a:ln>
            <a:noFill/>
          </a:ln>
        </p:spPr>
        <p:txBody>
          <a:bodyPr anchorCtr="0" anchor="t" bIns="45700" lIns="91425" spcFirstLastPara="1" rIns="91425" wrap="square" tIns="45700">
            <a:noAutofit/>
          </a:bodyPr>
          <a:lstStyle>
            <a:lvl1pPr indent="-228600" lvl="0" marL="457200" algn="l">
              <a:spcBef>
                <a:spcPts val="360"/>
              </a:spcBef>
              <a:spcAft>
                <a:spcPts val="0"/>
              </a:spcAft>
              <a:buSzPts val="1400"/>
              <a:buNone/>
              <a:defRPr/>
            </a:lvl1pPr>
            <a:lvl2pPr indent="-228600" lvl="1" marL="914400" algn="l">
              <a:spcBef>
                <a:spcPts val="360"/>
              </a:spcBef>
              <a:spcAft>
                <a:spcPts val="0"/>
              </a:spcAft>
              <a:buSzPts val="1400"/>
              <a:buNone/>
              <a:defRPr/>
            </a:lvl2pPr>
            <a:lvl3pPr indent="-228600" lvl="2" marL="1371600" algn="l">
              <a:spcBef>
                <a:spcPts val="360"/>
              </a:spcBef>
              <a:spcAft>
                <a:spcPts val="0"/>
              </a:spcAft>
              <a:buSzPts val="1400"/>
              <a:buNone/>
              <a:defRPr/>
            </a:lvl3pPr>
            <a:lvl4pPr indent="-228600" lvl="3" marL="1828800" algn="l">
              <a:spcBef>
                <a:spcPts val="240"/>
              </a:spcBef>
              <a:spcAft>
                <a:spcPts val="0"/>
              </a:spcAft>
              <a:buSzPts val="1400"/>
              <a:buNone/>
              <a:defRPr>
                <a:solidFill>
                  <a:schemeClr val="accent1"/>
                </a:solidFill>
              </a:defRPr>
            </a:lvl4pPr>
            <a:lvl5pPr indent="-228600" lvl="4" marL="2286000" algn="l">
              <a:spcBef>
                <a:spcPts val="360"/>
              </a:spcBef>
              <a:spcAft>
                <a:spcPts val="0"/>
              </a:spcAft>
              <a:buSzPts val="14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22"/>
          <p:cNvSpPr txBox="1"/>
          <p:nvPr>
            <p:ph idx="3" type="body"/>
          </p:nvPr>
        </p:nvSpPr>
        <p:spPr>
          <a:xfrm>
            <a:off x="6247991" y="1769"/>
            <a:ext cx="4711557" cy="5154092"/>
          </a:xfrm>
          <a:prstGeom prst="rect">
            <a:avLst/>
          </a:prstGeom>
          <a:solidFill>
            <a:srgbClr val="8AC2D1">
              <a:alpha val="49803"/>
            </a:srgbClr>
          </a:solidFill>
          <a:ln>
            <a:noFill/>
          </a:ln>
        </p:spPr>
        <p:txBody>
          <a:bodyPr anchorCtr="0" anchor="t" bIns="45700" lIns="91425" spcFirstLastPara="1" rIns="91425" wrap="square" tIns="45700">
            <a:noAutofit/>
          </a:bodyPr>
          <a:lstStyle>
            <a:lvl1pPr indent="-228600" lvl="0" marL="457200" algn="l">
              <a:spcBef>
                <a:spcPts val="360"/>
              </a:spcBef>
              <a:spcAft>
                <a:spcPts val="0"/>
              </a:spcAft>
              <a:buSzPts val="1400"/>
              <a:buNone/>
              <a:defRPr/>
            </a:lvl1pPr>
            <a:lvl2pPr indent="-228600" lvl="1" marL="914400" algn="l">
              <a:spcBef>
                <a:spcPts val="360"/>
              </a:spcBef>
              <a:spcAft>
                <a:spcPts val="0"/>
              </a:spcAft>
              <a:buSzPts val="1400"/>
              <a:buNone/>
              <a:defRPr/>
            </a:lvl2pPr>
            <a:lvl3pPr indent="-228600" lvl="2" marL="1371600" algn="l">
              <a:spcBef>
                <a:spcPts val="360"/>
              </a:spcBef>
              <a:spcAft>
                <a:spcPts val="0"/>
              </a:spcAft>
              <a:buSzPts val="1400"/>
              <a:buNone/>
              <a:defRPr/>
            </a:lvl3pPr>
            <a:lvl4pPr indent="-228600" lvl="3" marL="1828800" algn="l">
              <a:spcBef>
                <a:spcPts val="240"/>
              </a:spcBef>
              <a:spcAft>
                <a:spcPts val="0"/>
              </a:spcAft>
              <a:buSzPts val="1400"/>
              <a:buNone/>
              <a:defRPr>
                <a:solidFill>
                  <a:srgbClr val="FF5451"/>
                </a:solidFill>
              </a:defRPr>
            </a:lvl4pPr>
            <a:lvl5pPr indent="-228600" lvl="4" marL="2286000" algn="l">
              <a:spcBef>
                <a:spcPts val="360"/>
              </a:spcBef>
              <a:spcAft>
                <a:spcPts val="0"/>
              </a:spcAft>
              <a:buSzPts val="14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ohne Untertitel">
  <p:cSld name="Titel und Inhalt ohne Untertitel">
    <p:spTree>
      <p:nvGrpSpPr>
        <p:cNvPr id="56" name="Shape 56"/>
        <p:cNvGrpSpPr/>
        <p:nvPr/>
      </p:nvGrpSpPr>
      <p:grpSpPr>
        <a:xfrm>
          <a:off x="0" y="0"/>
          <a:ext cx="0" cy="0"/>
          <a:chOff x="0" y="0"/>
          <a:chExt cx="0" cy="0"/>
        </a:xfrm>
      </p:grpSpPr>
      <p:sp>
        <p:nvSpPr>
          <p:cNvPr id="57" name="Google Shape;57;p16"/>
          <p:cNvSpPr txBox="1"/>
          <p:nvPr>
            <p:ph type="title"/>
          </p:nvPr>
        </p:nvSpPr>
        <p:spPr>
          <a:xfrm>
            <a:off x="457200" y="304799"/>
            <a:ext cx="8234363" cy="7588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6pPr>
            <a:lvl7pPr lvl="6"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7pPr>
            <a:lvl8pPr lvl="7"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8pPr>
            <a:lvl9pPr lvl="8"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9pPr>
          </a:lstStyle>
          <a:p/>
        </p:txBody>
      </p:sp>
      <p:sp>
        <p:nvSpPr>
          <p:cNvPr id="58" name="Google Shape;58;p16"/>
          <p:cNvSpPr txBox="1"/>
          <p:nvPr>
            <p:ph idx="1" type="body"/>
          </p:nvPr>
        </p:nvSpPr>
        <p:spPr>
          <a:xfrm>
            <a:off x="457200" y="1223492"/>
            <a:ext cx="8234363" cy="3379199"/>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rgbClr val="D8413E"/>
              </a:buClr>
              <a:buSzPts val="1800"/>
              <a:buFont typeface="Noto Sans Symbols"/>
              <a:buChar char="−"/>
              <a:defRPr b="0" i="0" sz="18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D8413E"/>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D8413E"/>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D8413E"/>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D8413E"/>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9" name="Google Shape;59;p16"/>
          <p:cNvSpPr txBox="1"/>
          <p:nvPr>
            <p:ph idx="12" type="sldNum"/>
          </p:nvPr>
        </p:nvSpPr>
        <p:spPr>
          <a:xfrm>
            <a:off x="7948613" y="4879075"/>
            <a:ext cx="742950" cy="204716"/>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1pPr>
            <a:lvl2pPr indent="0" lvl="1"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2pPr>
            <a:lvl3pPr indent="0" lvl="2"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3pPr>
            <a:lvl4pPr indent="0" lvl="3"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4pPr>
            <a:lvl5pPr indent="0" lvl="4"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5pPr>
            <a:lvl6pPr indent="0" lvl="5"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6pPr>
            <a:lvl7pPr indent="0" lvl="6"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7pPr>
            <a:lvl8pPr indent="0" lvl="7"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8pPr>
            <a:lvl9pPr indent="0" lvl="8"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mit Untertitel">
  <p:cSld name="Titel und Inhalt mit Untertitel">
    <p:spTree>
      <p:nvGrpSpPr>
        <p:cNvPr id="60" name="Shape 60"/>
        <p:cNvGrpSpPr/>
        <p:nvPr/>
      </p:nvGrpSpPr>
      <p:grpSpPr>
        <a:xfrm>
          <a:off x="0" y="0"/>
          <a:ext cx="0" cy="0"/>
          <a:chOff x="0" y="0"/>
          <a:chExt cx="0" cy="0"/>
        </a:xfrm>
      </p:grpSpPr>
      <p:sp>
        <p:nvSpPr>
          <p:cNvPr id="61" name="Google Shape;61;p17"/>
          <p:cNvSpPr txBox="1"/>
          <p:nvPr>
            <p:ph type="title"/>
          </p:nvPr>
        </p:nvSpPr>
        <p:spPr>
          <a:xfrm>
            <a:off x="457200" y="304799"/>
            <a:ext cx="8234363" cy="7588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6pPr>
            <a:lvl7pPr lvl="6"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7pPr>
            <a:lvl8pPr lvl="7"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8pPr>
            <a:lvl9pPr lvl="8"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9pPr>
          </a:lstStyle>
          <a:p/>
        </p:txBody>
      </p:sp>
      <p:sp>
        <p:nvSpPr>
          <p:cNvPr id="62" name="Google Shape;62;p17"/>
          <p:cNvSpPr txBox="1"/>
          <p:nvPr>
            <p:ph idx="1" type="body"/>
          </p:nvPr>
        </p:nvSpPr>
        <p:spPr>
          <a:xfrm>
            <a:off x="457200" y="1617134"/>
            <a:ext cx="8234363" cy="2985558"/>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rgbClr val="D8413E"/>
              </a:buClr>
              <a:buSzPts val="1800"/>
              <a:buFont typeface="Noto Sans Symbols"/>
              <a:buChar char="−"/>
              <a:defRPr b="0" i="0" sz="18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D8413E"/>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D8413E"/>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D8413E"/>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D8413E"/>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3" name="Google Shape;63;p17"/>
          <p:cNvSpPr txBox="1"/>
          <p:nvPr>
            <p:ph idx="2" type="body"/>
          </p:nvPr>
        </p:nvSpPr>
        <p:spPr>
          <a:xfrm>
            <a:off x="457200" y="1125940"/>
            <a:ext cx="8234363" cy="37774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280"/>
              </a:spcBef>
              <a:spcAft>
                <a:spcPts val="0"/>
              </a:spcAft>
              <a:buSzPts val="1400"/>
              <a:buNone/>
              <a:defRPr b="0" i="0" sz="14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800" u="none" cap="none" strike="noStrike">
                <a:solidFill>
                  <a:schemeClr val="dk1"/>
                </a:solidFill>
                <a:latin typeface="Arial"/>
                <a:ea typeface="Arial"/>
                <a:cs typeface="Arial"/>
                <a:sym typeface="Arial"/>
              </a:defRPr>
            </a:lvl2pPr>
            <a:lvl3pPr indent="-228600" lvl="2" marL="1371600" marR="0" rtl="0" algn="l">
              <a:spcBef>
                <a:spcPts val="24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24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240"/>
              </a:spcBef>
              <a:spcAft>
                <a:spcPts val="0"/>
              </a:spcAft>
              <a:buSzPts val="1400"/>
              <a:buNone/>
              <a:defRPr b="0" i="0" sz="12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4" name="Google Shape;64;p17"/>
          <p:cNvSpPr txBox="1"/>
          <p:nvPr>
            <p:ph idx="12" type="sldNum"/>
          </p:nvPr>
        </p:nvSpPr>
        <p:spPr>
          <a:xfrm>
            <a:off x="7948613" y="4879075"/>
            <a:ext cx="742950" cy="204716"/>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1pPr>
            <a:lvl2pPr indent="0" lvl="1"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2pPr>
            <a:lvl3pPr indent="0" lvl="2"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3pPr>
            <a:lvl4pPr indent="0" lvl="3"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4pPr>
            <a:lvl5pPr indent="0" lvl="4"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5pPr>
            <a:lvl6pPr indent="0" lvl="5"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6pPr>
            <a:lvl7pPr indent="0" lvl="6"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7pPr>
            <a:lvl8pPr indent="0" lvl="7"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8pPr>
            <a:lvl9pPr indent="0" lvl="8"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extLst>
    <p:ext uri="{DCECCB84-F9BA-43D5-87BE-67443E8EF086}">
      <p15:sldGuideLst>
        <p15:guide id="1" orient="horz" pos="31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 2 Blöcke">
  <p:cSld name="Titel und Inhalt - 2 Blöcke">
    <p:spTree>
      <p:nvGrpSpPr>
        <p:cNvPr id="65" name="Shape 65"/>
        <p:cNvGrpSpPr/>
        <p:nvPr/>
      </p:nvGrpSpPr>
      <p:grpSpPr>
        <a:xfrm>
          <a:off x="0" y="0"/>
          <a:ext cx="0" cy="0"/>
          <a:chOff x="0" y="0"/>
          <a:chExt cx="0" cy="0"/>
        </a:xfrm>
      </p:grpSpPr>
      <p:sp>
        <p:nvSpPr>
          <p:cNvPr id="66" name="Google Shape;66;p23"/>
          <p:cNvSpPr txBox="1"/>
          <p:nvPr>
            <p:ph type="title"/>
          </p:nvPr>
        </p:nvSpPr>
        <p:spPr>
          <a:xfrm>
            <a:off x="457200" y="304797"/>
            <a:ext cx="8229600" cy="75882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6pPr>
            <a:lvl7pPr lvl="6"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7pPr>
            <a:lvl8pPr lvl="7"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8pPr>
            <a:lvl9pPr lvl="8"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9pPr>
          </a:lstStyle>
          <a:p/>
        </p:txBody>
      </p:sp>
      <p:sp>
        <p:nvSpPr>
          <p:cNvPr id="67" name="Google Shape;67;p23"/>
          <p:cNvSpPr txBox="1"/>
          <p:nvPr>
            <p:ph idx="1" type="body"/>
          </p:nvPr>
        </p:nvSpPr>
        <p:spPr>
          <a:xfrm>
            <a:off x="457200" y="1617133"/>
            <a:ext cx="3952240" cy="2977092"/>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rgbClr val="D8413E"/>
              </a:buClr>
              <a:buSzPts val="1800"/>
              <a:buFont typeface="Noto Sans Symbols"/>
              <a:buChar char="−"/>
              <a:defRPr b="0" i="0" sz="18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D8413E"/>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D8413E"/>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D8413E"/>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D8413E"/>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8" name="Google Shape;68;p23"/>
          <p:cNvSpPr txBox="1"/>
          <p:nvPr>
            <p:ph idx="2" type="body"/>
          </p:nvPr>
        </p:nvSpPr>
        <p:spPr>
          <a:xfrm>
            <a:off x="457200" y="1139588"/>
            <a:ext cx="8229600" cy="36409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280"/>
              </a:spcBef>
              <a:spcAft>
                <a:spcPts val="0"/>
              </a:spcAft>
              <a:buSzPts val="1400"/>
              <a:buNone/>
              <a:defRPr b="0" i="0" sz="14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800" u="none" cap="none" strike="noStrike">
                <a:solidFill>
                  <a:schemeClr val="dk1"/>
                </a:solidFill>
                <a:latin typeface="Arial"/>
                <a:ea typeface="Arial"/>
                <a:cs typeface="Arial"/>
                <a:sym typeface="Arial"/>
              </a:defRPr>
            </a:lvl2pPr>
            <a:lvl3pPr indent="-228600" lvl="2" marL="1371600" marR="0" rtl="0" algn="l">
              <a:spcBef>
                <a:spcPts val="24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24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240"/>
              </a:spcBef>
              <a:spcAft>
                <a:spcPts val="0"/>
              </a:spcAft>
              <a:buSzPts val="1400"/>
              <a:buNone/>
              <a:defRPr b="0" i="0" sz="12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9" name="Google Shape;69;p23"/>
          <p:cNvSpPr txBox="1"/>
          <p:nvPr>
            <p:ph idx="3" type="body"/>
          </p:nvPr>
        </p:nvSpPr>
        <p:spPr>
          <a:xfrm>
            <a:off x="4724400" y="1617133"/>
            <a:ext cx="3962400" cy="2977092"/>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rgbClr val="D8413E"/>
              </a:buClr>
              <a:buSzPts val="1800"/>
              <a:buFont typeface="Noto Sans Symbols"/>
              <a:buChar char="−"/>
              <a:defRPr b="0" i="0" sz="1800" u="none" cap="none" strike="noStrike">
                <a:solidFill>
                  <a:schemeClr val="dk1"/>
                </a:solidFill>
                <a:latin typeface="Arial"/>
                <a:ea typeface="Arial"/>
                <a:cs typeface="Arial"/>
                <a:sym typeface="Arial"/>
              </a:defRPr>
            </a:lvl1pPr>
            <a:lvl2pPr indent="-330200" lvl="1" marL="914400" marR="0" rtl="0" algn="l">
              <a:spcBef>
                <a:spcPts val="320"/>
              </a:spcBef>
              <a:spcAft>
                <a:spcPts val="0"/>
              </a:spcAft>
              <a:buClr>
                <a:srgbClr val="D8413E"/>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rgbClr val="D8413E"/>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D8413E"/>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D8413E"/>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0" name="Google Shape;70;p23"/>
          <p:cNvSpPr txBox="1"/>
          <p:nvPr>
            <p:ph idx="12" type="sldNum"/>
          </p:nvPr>
        </p:nvSpPr>
        <p:spPr>
          <a:xfrm>
            <a:off x="7948613" y="4879075"/>
            <a:ext cx="742950" cy="204716"/>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1pPr>
            <a:lvl2pPr indent="0" lvl="1"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2pPr>
            <a:lvl3pPr indent="0" lvl="2"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3pPr>
            <a:lvl4pPr indent="0" lvl="3"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4pPr>
            <a:lvl5pPr indent="0" lvl="4"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5pPr>
            <a:lvl6pPr indent="0" lvl="5"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6pPr>
            <a:lvl7pPr indent="0" lvl="6"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7pPr>
            <a:lvl8pPr indent="0" lvl="7"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8pPr>
            <a:lvl9pPr indent="0" lvl="8" marL="0" marR="0" rtl="0" algn="r">
              <a:lnSpc>
                <a:spcPct val="100000"/>
              </a:lnSpc>
              <a:spcBef>
                <a:spcPts val="0"/>
              </a:spcBef>
              <a:spcAft>
                <a:spcPts val="0"/>
              </a:spcAft>
              <a:buClr>
                <a:srgbClr val="D8413E"/>
              </a:buClr>
              <a:buSzPts val="1000"/>
              <a:buFont typeface="Arial"/>
              <a:buNone/>
              <a:defRPr sz="1000">
                <a:solidFill>
                  <a:srgbClr val="D8413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10" Type="http://schemas.openxmlformats.org/officeDocument/2006/relationships/theme" Target="../theme/theme2.xml"/><Relationship Id="rId9" Type="http://schemas.openxmlformats.org/officeDocument/2006/relationships/slideLayout" Target="../slideLayouts/slideLayout14.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rgbClr val="262A3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6pPr>
            <a:lvl7pPr lvl="6"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7pPr>
            <a:lvl8pPr lvl="7"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8pPr>
            <a:lvl9pPr lvl="8" marR="0" rtl="0" algn="l">
              <a:spcBef>
                <a:spcPts val="0"/>
              </a:spcBef>
              <a:spcAft>
                <a:spcPts val="0"/>
              </a:spcAft>
              <a:buSzPts val="1400"/>
              <a:buNone/>
              <a:defRPr b="0" i="0" sz="2000" u="none" cap="none" strike="noStrike">
                <a:solidFill>
                  <a:schemeClr val="dk1"/>
                </a:solidFill>
                <a:latin typeface="Poppins"/>
                <a:ea typeface="Poppins"/>
                <a:cs typeface="Poppins"/>
                <a:sym typeface="Poppins"/>
              </a:defRPr>
            </a:lvl9pPr>
          </a:lstStyle>
          <a:p/>
        </p:txBody>
      </p:sp>
      <p:sp>
        <p:nvSpPr>
          <p:cNvPr id="11" name="Google Shape;11;p13"/>
          <p:cNvSpPr txBox="1"/>
          <p:nvPr>
            <p:ph idx="1" type="body"/>
          </p:nvPr>
        </p:nvSpPr>
        <p:spPr>
          <a:xfrm>
            <a:off x="457200" y="1063625"/>
            <a:ext cx="8229600" cy="353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40"/>
              </a:spcBef>
              <a:spcAft>
                <a:spcPts val="0"/>
              </a:spcAft>
              <a:buSzPts val="1400"/>
              <a:buNone/>
              <a:defRPr b="0" i="0" sz="1200" u="none" cap="none" strike="noStrike">
                <a:solidFill>
                  <a:srgbClr val="262A31"/>
                </a:solidFill>
                <a:latin typeface="Arial"/>
                <a:ea typeface="Arial"/>
                <a:cs typeface="Arial"/>
                <a:sym typeface="Arial"/>
              </a:defRPr>
            </a:lvl1pPr>
            <a:lvl2pPr indent="-228600" lvl="1" marL="914400" marR="0" rtl="0" algn="l">
              <a:spcBef>
                <a:spcPts val="360"/>
              </a:spcBef>
              <a:spcAft>
                <a:spcPts val="0"/>
              </a:spcAft>
              <a:buSzPts val="1400"/>
              <a:buNone/>
              <a:defRPr b="0" i="0" sz="1800" u="none" cap="none" strike="noStrike">
                <a:solidFill>
                  <a:schemeClr val="dk1"/>
                </a:solidFill>
                <a:latin typeface="Arial"/>
                <a:ea typeface="Arial"/>
                <a:cs typeface="Arial"/>
                <a:sym typeface="Arial"/>
              </a:defRPr>
            </a:lvl2pPr>
            <a:lvl3pPr indent="-228600" lvl="2" marL="1371600" marR="0" rtl="0" algn="l">
              <a:spcBef>
                <a:spcPts val="24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24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240"/>
              </a:spcBef>
              <a:spcAft>
                <a:spcPts val="0"/>
              </a:spcAft>
              <a:buSzPts val="1400"/>
              <a:buNone/>
              <a:defRPr b="0" i="0" sz="12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cxnSp>
        <p:nvCxnSpPr>
          <p:cNvPr id="51" name="Google Shape;51;p15"/>
          <p:cNvCxnSpPr/>
          <p:nvPr/>
        </p:nvCxnSpPr>
        <p:spPr>
          <a:xfrm>
            <a:off x="0" y="155575"/>
            <a:ext cx="457200" cy="0"/>
          </a:xfrm>
          <a:prstGeom prst="straightConnector1">
            <a:avLst/>
          </a:prstGeom>
          <a:noFill/>
          <a:ln cap="flat" cmpd="sng" w="9525">
            <a:solidFill>
              <a:srgbClr val="262A31"/>
            </a:solidFill>
            <a:prstDash val="solid"/>
            <a:round/>
            <a:headEnd len="sm" w="sm" type="none"/>
            <a:tailEnd len="sm" w="sm" type="none"/>
          </a:ln>
        </p:spPr>
      </p:cxnSp>
      <p:pic>
        <p:nvPicPr>
          <p:cNvPr id="52" name="Google Shape;52;p15"/>
          <p:cNvPicPr preferRelativeResize="0"/>
          <p:nvPr/>
        </p:nvPicPr>
        <p:blipFill rotWithShape="1">
          <a:blip r:embed="rId1">
            <a:alphaModFix/>
          </a:blip>
          <a:srcRect b="0" l="0" r="0" t="0"/>
          <a:stretch/>
        </p:blipFill>
        <p:spPr>
          <a:xfrm>
            <a:off x="457200" y="4769366"/>
            <a:ext cx="547323" cy="324000"/>
          </a:xfrm>
          <a:prstGeom prst="rect">
            <a:avLst/>
          </a:prstGeom>
          <a:noFill/>
          <a:ln>
            <a:noFill/>
          </a:ln>
        </p:spPr>
      </p:pic>
      <p:cxnSp>
        <p:nvCxnSpPr>
          <p:cNvPr id="53" name="Google Shape;53;p15"/>
          <p:cNvCxnSpPr/>
          <p:nvPr/>
        </p:nvCxnSpPr>
        <p:spPr>
          <a:xfrm>
            <a:off x="457200" y="4713670"/>
            <a:ext cx="8229600" cy="0"/>
          </a:xfrm>
          <a:prstGeom prst="straightConnector1">
            <a:avLst/>
          </a:prstGeom>
          <a:noFill/>
          <a:ln cap="flat" cmpd="sng" w="9525">
            <a:solidFill>
              <a:srgbClr val="79B2D4"/>
            </a:solidFill>
            <a:prstDash val="solid"/>
            <a:round/>
            <a:headEnd len="sm" w="sm" type="none"/>
            <a:tailEnd len="sm" w="sm" type="none"/>
          </a:ln>
        </p:spPr>
      </p:cxnSp>
      <p:sp>
        <p:nvSpPr>
          <p:cNvPr id="54" name="Google Shape;54;p15"/>
          <p:cNvSpPr txBox="1"/>
          <p:nvPr/>
        </p:nvSpPr>
        <p:spPr>
          <a:xfrm>
            <a:off x="1154545" y="4805187"/>
            <a:ext cx="6785496"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de-DE" sz="900" u="none" cap="none" strike="noStrike">
                <a:solidFill>
                  <a:srgbClr val="595959"/>
                </a:solidFill>
                <a:latin typeface="Arial"/>
                <a:ea typeface="Arial"/>
                <a:cs typeface="Arial"/>
                <a:sym typeface="Arial"/>
              </a:rPr>
              <a:t>Institut für Medizinische Informatik, Statistik und Epidemiologie (IMISE)</a:t>
            </a:r>
            <a:endParaRPr/>
          </a:p>
        </p:txBody>
      </p:sp>
      <p:sp>
        <p:nvSpPr>
          <p:cNvPr id="55" name="Google Shape;55;p15"/>
          <p:cNvSpPr txBox="1"/>
          <p:nvPr/>
        </p:nvSpPr>
        <p:spPr>
          <a:xfrm>
            <a:off x="457200" y="22671"/>
            <a:ext cx="730232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de-DE" sz="1200" u="none" cap="none" strike="noStrike">
                <a:solidFill>
                  <a:schemeClr val="dk1"/>
                </a:solidFill>
                <a:latin typeface="Arial"/>
                <a:ea typeface="Arial"/>
                <a:cs typeface="Arial"/>
                <a:sym typeface="Arial"/>
              </a:rPr>
              <a:t>LOCAL DATA HUB </a:t>
            </a:r>
            <a:r>
              <a:rPr b="0" i="0" lang="de-DE" sz="1200" u="none" cap="none" strike="noStrike">
                <a:solidFill>
                  <a:schemeClr val="dk1"/>
                </a:solidFill>
                <a:latin typeface="Arial"/>
                <a:ea typeface="Arial"/>
                <a:cs typeface="Arial"/>
                <a:sym typeface="Arial"/>
              </a:rPr>
              <a:t>| Informationsmanagement in der klinischen Forschung</a:t>
            </a:r>
            <a:endParaRPr/>
          </a:p>
        </p:txBody>
      </p:sp>
    </p:spTree>
  </p:cSld>
  <p:clrMap accent1="accent1" accent2="accent2" accent3="accent3" accent4="accent4" accent5="accent5" accent6="accent6" bg1="lt1" bg2="dk2" tx1="dk1" tx2="lt2" folHlink="folHlink" hlink="hlink"/>
  <p:sldLayoutIdLst>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hyperlink" Target="https://github.com/IMISE/MI-Lab-E04-FDM" TargetMode="Externa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295275" y="2079625"/>
            <a:ext cx="8093075" cy="1485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de-DE" sz="2800" cap="none">
                <a:latin typeface="Arial"/>
                <a:ea typeface="Arial"/>
                <a:cs typeface="Arial"/>
                <a:sym typeface="Arial"/>
              </a:rPr>
              <a:t>MI-Lab Vorlesung / Übung</a:t>
            </a:r>
            <a:br>
              <a:rPr lang="de-DE"/>
            </a:br>
            <a:r>
              <a:rPr lang="de-DE" sz="2800" cap="none">
                <a:latin typeface="Arial"/>
                <a:ea typeface="Arial"/>
                <a:cs typeface="Arial"/>
                <a:sym typeface="Arial"/>
              </a:rPr>
              <a:t>Local Data Hub (LDH)</a:t>
            </a:r>
            <a:endParaRPr/>
          </a:p>
        </p:txBody>
      </p:sp>
      <p:sp>
        <p:nvSpPr>
          <p:cNvPr id="106" name="Google Shape;106;p1"/>
          <p:cNvSpPr txBox="1"/>
          <p:nvPr>
            <p:ph idx="1" type="subTitle"/>
          </p:nvPr>
        </p:nvSpPr>
        <p:spPr>
          <a:xfrm>
            <a:off x="295275" y="1606550"/>
            <a:ext cx="6400800" cy="4730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800"/>
              <a:buNone/>
            </a:pPr>
            <a:r>
              <a:rPr lang="de-DE">
                <a:latin typeface="Arial"/>
                <a:ea typeface="Arial"/>
                <a:cs typeface="Arial"/>
                <a:sym typeface="Arial"/>
              </a:rPr>
              <a:t>Informationsmanagement in der klinischen Forschung</a:t>
            </a:r>
            <a:endParaRPr/>
          </a:p>
        </p:txBody>
      </p:sp>
      <p:sp>
        <p:nvSpPr>
          <p:cNvPr id="107" name="Google Shape;107;p1"/>
          <p:cNvSpPr/>
          <p:nvPr>
            <p:ph idx="3" type="pic"/>
          </p:nvPr>
        </p:nvSpPr>
        <p:spPr>
          <a:xfrm>
            <a:off x="2473325" y="4438650"/>
            <a:ext cx="2044700" cy="517525"/>
          </a:xfrm>
          <a:prstGeom prst="rect">
            <a:avLst/>
          </a:prstGeom>
          <a:noFill/>
          <a:ln>
            <a:noFill/>
          </a:ln>
        </p:spPr>
      </p:sp>
      <p:sp>
        <p:nvSpPr>
          <p:cNvPr id="108" name="Google Shape;108;p1"/>
          <p:cNvSpPr txBox="1"/>
          <p:nvPr>
            <p:ph idx="4294967295" type="body"/>
          </p:nvPr>
        </p:nvSpPr>
        <p:spPr>
          <a:xfrm>
            <a:off x="295275" y="3600450"/>
            <a:ext cx="3744913" cy="5175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de-DE" sz="1600">
                <a:latin typeface="Arial"/>
                <a:ea typeface="Arial"/>
                <a:cs typeface="Arial"/>
                <a:sym typeface="Arial"/>
              </a:rPr>
              <a:t>Leipzig, </a:t>
            </a:r>
            <a:r>
              <a:rPr lang="de-DE" sz="1600"/>
              <a:t>7.7.2025</a:t>
            </a:r>
            <a:endParaRPr/>
          </a:p>
          <a:p>
            <a:pPr indent="0" lvl="0" marL="0" rtl="0" algn="l">
              <a:spcBef>
                <a:spcPts val="320"/>
              </a:spcBef>
              <a:spcAft>
                <a:spcPts val="0"/>
              </a:spcAft>
              <a:buNone/>
            </a:pPr>
            <a:r>
              <a:rPr lang="de-DE" sz="1600">
                <a:latin typeface="Arial"/>
                <a:ea typeface="Arial"/>
                <a:cs typeface="Arial"/>
                <a:sym typeface="Arial"/>
              </a:rPr>
              <a:t>Mona Perbix, Dr. Fran</a:t>
            </a:r>
            <a:r>
              <a:rPr lang="de-DE" sz="1600"/>
              <a:t>k Meineke</a:t>
            </a:r>
            <a:endParaRPr/>
          </a:p>
        </p:txBody>
      </p:sp>
      <p:pic>
        <p:nvPicPr>
          <p:cNvPr descr="Ein Bild, das Schrift, Grafiken, Logo, Design enthält.&#10;&#10;Automatisch generierte Beschreibung" id="109" name="Google Shape;109;p1"/>
          <p:cNvPicPr preferRelativeResize="0"/>
          <p:nvPr>
            <p:ph idx="2" type="pic"/>
          </p:nvPr>
        </p:nvPicPr>
        <p:blipFill rotWithShape="1">
          <a:blip r:embed="rId3">
            <a:alphaModFix/>
          </a:blip>
          <a:srcRect b="1554" l="0" r="0" t="1554"/>
          <a:stretch/>
        </p:blipFill>
        <p:spPr>
          <a:xfrm>
            <a:off x="295687" y="4439286"/>
            <a:ext cx="2098597" cy="517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type="title"/>
          </p:nvPr>
        </p:nvSpPr>
        <p:spPr>
          <a:xfrm>
            <a:off x="457200" y="304799"/>
            <a:ext cx="8234363" cy="7588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de-DE"/>
              <a:t>NFDI4HEALTH METADATENSCHEMA</a:t>
            </a:r>
            <a:endParaRPr/>
          </a:p>
        </p:txBody>
      </p:sp>
      <p:sp>
        <p:nvSpPr>
          <p:cNvPr id="190" name="Google Shape;190;p8"/>
          <p:cNvSpPr txBox="1"/>
          <p:nvPr>
            <p:ph idx="1" type="body"/>
          </p:nvPr>
        </p:nvSpPr>
        <p:spPr>
          <a:xfrm>
            <a:off x="457200" y="1223500"/>
            <a:ext cx="8234400" cy="3379200"/>
          </a:xfrm>
          <a:prstGeom prst="rect">
            <a:avLst/>
          </a:prstGeom>
          <a:noFill/>
          <a:ln>
            <a:noFill/>
          </a:ln>
        </p:spPr>
        <p:txBody>
          <a:bodyPr anchorCtr="0" anchor="t" bIns="45700" lIns="91425" spcFirstLastPara="1" rIns="91425" wrap="square" tIns="45700">
            <a:noAutofit/>
          </a:bodyPr>
          <a:lstStyle/>
          <a:p>
            <a:pPr indent="-269875" lvl="0" marL="269875" rtl="0" algn="l">
              <a:spcBef>
                <a:spcPts val="360"/>
              </a:spcBef>
              <a:spcAft>
                <a:spcPts val="0"/>
              </a:spcAft>
              <a:buClr>
                <a:srgbClr val="D8413E"/>
              </a:buClr>
              <a:buSzPts val="1800"/>
              <a:buFont typeface="Noto Sans Symbols"/>
              <a:buChar char="−"/>
            </a:pPr>
            <a:r>
              <a:rPr lang="de-DE"/>
              <a:t>Für Standardisierte Veröffentlichung auf German Central Health Study Hub</a:t>
            </a:r>
            <a:endParaRPr/>
          </a:p>
          <a:p>
            <a:pPr indent="-257175" lvl="1" marL="714375" rtl="0" algn="l">
              <a:spcBef>
                <a:spcPts val="320"/>
              </a:spcBef>
              <a:spcAft>
                <a:spcPts val="0"/>
              </a:spcAft>
              <a:buSzPts val="1600"/>
              <a:buChar char="−"/>
            </a:pPr>
            <a:r>
              <a:rPr lang="de-DE"/>
              <a:t>Studienressourcen</a:t>
            </a:r>
            <a:endParaRPr/>
          </a:p>
          <a:p>
            <a:pPr indent="-257175" lvl="1" marL="714375" rtl="0" algn="l">
              <a:spcBef>
                <a:spcPts val="320"/>
              </a:spcBef>
              <a:spcAft>
                <a:spcPts val="0"/>
              </a:spcAft>
              <a:buSzPts val="1600"/>
              <a:buChar char="−"/>
            </a:pPr>
            <a:r>
              <a:rPr lang="de-DE"/>
              <a:t>Metadaten</a:t>
            </a:r>
            <a:endParaRPr/>
          </a:p>
          <a:p>
            <a:pPr indent="-269875" lvl="0" marL="269875" rtl="0" algn="l">
              <a:spcBef>
                <a:spcPts val="0"/>
              </a:spcBef>
              <a:spcAft>
                <a:spcPts val="0"/>
              </a:spcAft>
              <a:buSzPts val="1800"/>
              <a:buChar char="−"/>
            </a:pPr>
            <a:r>
              <a:rPr lang="de-DE"/>
              <a:t>FAIRe Veröffentlichung von Gesundheitsstudien</a:t>
            </a:r>
            <a:endParaRPr/>
          </a:p>
        </p:txBody>
      </p:sp>
      <p:sp>
        <p:nvSpPr>
          <p:cNvPr id="191" name="Google Shape;191;p8"/>
          <p:cNvSpPr txBox="1"/>
          <p:nvPr>
            <p:ph idx="12" type="sldNum"/>
          </p:nvPr>
        </p:nvSpPr>
        <p:spPr>
          <a:xfrm>
            <a:off x="7948613" y="4879075"/>
            <a:ext cx="742950" cy="204716"/>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D8413E"/>
              </a:buClr>
              <a:buSzPts val="1000"/>
              <a:buFont typeface="Arial"/>
              <a:buNone/>
            </a:pPr>
            <a:fld id="{00000000-1234-1234-1234-123412341234}" type="slidenum">
              <a:rPr lang="de-DE"/>
              <a:t>‹#›</a:t>
            </a:fld>
            <a:endParaRPr/>
          </a:p>
        </p:txBody>
      </p:sp>
      <p:sp>
        <p:nvSpPr>
          <p:cNvPr id="192" name="Google Shape;192;p8"/>
          <p:cNvSpPr txBox="1"/>
          <p:nvPr/>
        </p:nvSpPr>
        <p:spPr>
          <a:xfrm>
            <a:off x="4859426" y="4802131"/>
            <a:ext cx="3744731"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i="0" lang="de-DE" sz="1000">
                <a:solidFill>
                  <a:srgbClr val="969696"/>
                </a:solidFill>
                <a:latin typeface="Arial"/>
                <a:ea typeface="Arial"/>
                <a:cs typeface="Arial"/>
                <a:sym typeface="Arial"/>
              </a:rPr>
              <a:t>https://www.nfdi4health.de/service/datenharmonisierung-und-publikationen?format=html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457200" y="304799"/>
            <a:ext cx="8234363" cy="7588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de-DE"/>
              <a:t>STUDIENDOKUMENTE FÜR DEN UPLOAD</a:t>
            </a:r>
            <a:endParaRPr/>
          </a:p>
        </p:txBody>
      </p:sp>
      <p:graphicFrame>
        <p:nvGraphicFramePr>
          <p:cNvPr id="198" name="Google Shape;198;p9"/>
          <p:cNvGraphicFramePr/>
          <p:nvPr/>
        </p:nvGraphicFramePr>
        <p:xfrm>
          <a:off x="454813" y="1282150"/>
          <a:ext cx="3000000" cy="3000000"/>
        </p:xfrm>
        <a:graphic>
          <a:graphicData uri="http://schemas.openxmlformats.org/drawingml/2006/table">
            <a:tbl>
              <a:tblPr bandRow="1" firstRow="1">
                <a:noFill/>
                <a:tableStyleId>{F262F1AC-5450-44D9-91B1-824A07287235}</a:tableStyleId>
              </a:tblPr>
              <a:tblGrid>
                <a:gridCol w="3751725"/>
                <a:gridCol w="4482625"/>
              </a:tblGrid>
              <a:tr h="370850">
                <a:tc>
                  <a:txBody>
                    <a:bodyPr/>
                    <a:lstStyle/>
                    <a:p>
                      <a:pPr indent="0" lvl="0" marL="0" marR="0" rtl="0" algn="l">
                        <a:spcBef>
                          <a:spcPts val="0"/>
                        </a:spcBef>
                        <a:spcAft>
                          <a:spcPts val="0"/>
                        </a:spcAft>
                        <a:buNone/>
                      </a:pPr>
                      <a:r>
                        <a:rPr lang="de-DE" sz="1800" u="none" cap="none" strike="noStrike"/>
                        <a:t>Dokument</a:t>
                      </a:r>
                      <a:endParaRPr sz="1800"/>
                    </a:p>
                  </a:txBody>
                  <a:tcPr marT="45725" marB="45725" marR="91450" marL="91450"/>
                </a:tc>
                <a:tc>
                  <a:txBody>
                    <a:bodyPr/>
                    <a:lstStyle/>
                    <a:p>
                      <a:pPr indent="0" lvl="0" marL="0" marR="0" rtl="0" algn="l">
                        <a:spcBef>
                          <a:spcPts val="0"/>
                        </a:spcBef>
                        <a:spcAft>
                          <a:spcPts val="0"/>
                        </a:spcAft>
                        <a:buNone/>
                      </a:pPr>
                      <a:r>
                        <a:rPr lang="de-DE" sz="1800"/>
                        <a:t>Beschreibung</a:t>
                      </a:r>
                      <a:endParaRPr sz="1800"/>
                    </a:p>
                  </a:txBody>
                  <a:tcPr marT="45725" marB="45725" marR="91450" marL="91450"/>
                </a:tc>
              </a:tr>
              <a:tr h="370850">
                <a:tc>
                  <a:txBody>
                    <a:bodyPr/>
                    <a:lstStyle/>
                    <a:p>
                      <a:pPr indent="0" lvl="0" marL="0" marR="0" rtl="0" algn="l">
                        <a:spcBef>
                          <a:spcPts val="0"/>
                        </a:spcBef>
                        <a:spcAft>
                          <a:spcPts val="0"/>
                        </a:spcAft>
                        <a:buNone/>
                      </a:pPr>
                      <a:r>
                        <a:rPr lang="de-DE" sz="1800"/>
                        <a:t>Forschungsdatenmanagementplan (FDMP)</a:t>
                      </a:r>
                      <a:endParaRPr sz="1800"/>
                    </a:p>
                  </a:txBody>
                  <a:tcPr marT="45725" marB="45725" marR="91450" marL="91450"/>
                </a:tc>
                <a:tc>
                  <a:txBody>
                    <a:bodyPr/>
                    <a:lstStyle/>
                    <a:p>
                      <a:pPr indent="0" lvl="0" marL="0" marR="0" rtl="0" algn="l">
                        <a:spcBef>
                          <a:spcPts val="0"/>
                        </a:spcBef>
                        <a:spcAft>
                          <a:spcPts val="0"/>
                        </a:spcAft>
                        <a:buNone/>
                      </a:pPr>
                      <a:r>
                        <a:rPr lang="de-DE" sz="1800"/>
                        <a:t>Wie Forschungsdaten erstellt, verarbeitet, gespeichert und geteilt werden</a:t>
                      </a:r>
                      <a:endParaRPr/>
                    </a:p>
                  </a:txBody>
                  <a:tcPr marT="45725" marB="45725" marR="91450" marL="91450"/>
                </a:tc>
              </a:tr>
              <a:tr h="370850">
                <a:tc>
                  <a:txBody>
                    <a:bodyPr/>
                    <a:lstStyle/>
                    <a:p>
                      <a:pPr indent="0" lvl="0" marL="0" marR="0" rtl="0" algn="l">
                        <a:spcBef>
                          <a:spcPts val="0"/>
                        </a:spcBef>
                        <a:spcAft>
                          <a:spcPts val="0"/>
                        </a:spcAft>
                        <a:buNone/>
                      </a:pPr>
                      <a:r>
                        <a:rPr lang="de-DE" sz="1800"/>
                        <a:t>Studienprotokoll</a:t>
                      </a:r>
                      <a:endParaRPr sz="1800"/>
                    </a:p>
                  </a:txBody>
                  <a:tcPr marT="45725" marB="45725" marR="91450" marL="91450"/>
                </a:tc>
                <a:tc>
                  <a:txBody>
                    <a:bodyPr/>
                    <a:lstStyle/>
                    <a:p>
                      <a:pPr indent="0" lvl="0" marL="0" marR="0" rtl="0" algn="l">
                        <a:spcBef>
                          <a:spcPts val="0"/>
                        </a:spcBef>
                        <a:spcAft>
                          <a:spcPts val="0"/>
                        </a:spcAft>
                        <a:buNone/>
                      </a:pPr>
                      <a:r>
                        <a:rPr lang="de-DE" sz="1800"/>
                        <a:t>Enthält Ziel, Design und Methodik der Studie</a:t>
                      </a:r>
                      <a:endParaRPr sz="1800"/>
                    </a:p>
                  </a:txBody>
                  <a:tcPr marT="45725" marB="45725" marR="91450" marL="91450"/>
                </a:tc>
              </a:tr>
              <a:tr h="370850">
                <a:tc>
                  <a:txBody>
                    <a:bodyPr/>
                    <a:lstStyle/>
                    <a:p>
                      <a:pPr indent="0" lvl="0" marL="0" marR="0" rtl="0" algn="l">
                        <a:spcBef>
                          <a:spcPts val="0"/>
                        </a:spcBef>
                        <a:spcAft>
                          <a:spcPts val="0"/>
                        </a:spcAft>
                        <a:buNone/>
                      </a:pPr>
                      <a:r>
                        <a:rPr lang="de-DE" sz="1800"/>
                        <a:t>Datenqualitätsregeln</a:t>
                      </a:r>
                      <a:endParaRPr sz="1800"/>
                    </a:p>
                  </a:txBody>
                  <a:tcPr marT="45725" marB="45725" marR="91450" marL="91450"/>
                </a:tc>
                <a:tc>
                  <a:txBody>
                    <a:bodyPr/>
                    <a:lstStyle/>
                    <a:p>
                      <a:pPr indent="0" lvl="0" marL="0" marR="0" rtl="0" algn="l">
                        <a:spcBef>
                          <a:spcPts val="0"/>
                        </a:spcBef>
                        <a:spcAft>
                          <a:spcPts val="0"/>
                        </a:spcAft>
                        <a:buNone/>
                      </a:pPr>
                      <a:r>
                        <a:rPr lang="de-DE" sz="1800"/>
                        <a:t>Standards und Kriterien für die Datenqualität</a:t>
                      </a:r>
                      <a:endParaRPr sz="1800"/>
                    </a:p>
                  </a:txBody>
                  <a:tcPr marT="45725" marB="45725" marR="91450" marL="91450"/>
                </a:tc>
              </a:tr>
              <a:tr h="370850">
                <a:tc>
                  <a:txBody>
                    <a:bodyPr/>
                    <a:lstStyle/>
                    <a:p>
                      <a:pPr indent="0" lvl="0" marL="0" marR="0" rtl="0" algn="l">
                        <a:spcBef>
                          <a:spcPts val="0"/>
                        </a:spcBef>
                        <a:spcAft>
                          <a:spcPts val="0"/>
                        </a:spcAft>
                        <a:buNone/>
                      </a:pPr>
                      <a:r>
                        <a:rPr lang="de-DE" sz="1800"/>
                        <a:t>Data Dictionary</a:t>
                      </a:r>
                      <a:endParaRPr sz="1800"/>
                    </a:p>
                  </a:txBody>
                  <a:tcPr marT="45725" marB="45725" marR="91450" marL="91450"/>
                </a:tc>
                <a:tc>
                  <a:txBody>
                    <a:bodyPr/>
                    <a:lstStyle/>
                    <a:p>
                      <a:pPr indent="0" lvl="0" marL="0" marR="0" rtl="0" algn="l">
                        <a:spcBef>
                          <a:spcPts val="0"/>
                        </a:spcBef>
                        <a:spcAft>
                          <a:spcPts val="0"/>
                        </a:spcAft>
                        <a:buNone/>
                      </a:pPr>
                      <a:r>
                        <a:rPr lang="de-DE" sz="1800"/>
                        <a:t>Struktur und Variablen des Datensatzes. Erleichtert Interpretation der Daten</a:t>
                      </a:r>
                      <a:endParaRPr/>
                    </a:p>
                  </a:txBody>
                  <a:tcPr marT="45725" marB="45725" marR="91450" marL="91450"/>
                </a:tc>
              </a:tr>
            </a:tbl>
          </a:graphicData>
        </a:graphic>
      </p:graphicFrame>
      <p:sp>
        <p:nvSpPr>
          <p:cNvPr id="199" name="Google Shape;199;p9"/>
          <p:cNvSpPr txBox="1"/>
          <p:nvPr>
            <p:ph idx="12" type="sldNum"/>
          </p:nvPr>
        </p:nvSpPr>
        <p:spPr>
          <a:xfrm>
            <a:off x="7948613" y="4879075"/>
            <a:ext cx="742950" cy="204716"/>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413E"/>
              </a:buClr>
              <a:buSzPts val="1000"/>
              <a:buFont typeface="Arial"/>
              <a:buNone/>
            </a:pPr>
            <a:fld id="{00000000-1234-1234-1234-123412341234}" type="slidenum">
              <a:rPr lang="de-DE" sz="1000">
                <a:solidFill>
                  <a:srgbClr val="D8413E"/>
                </a:solidFill>
                <a:latin typeface="Arial"/>
                <a:ea typeface="Arial"/>
                <a:cs typeface="Arial"/>
                <a:sym typeface="Arial"/>
              </a:rPr>
              <a:t>‹#›</a:t>
            </a:fld>
            <a:endParaRPr sz="1000">
              <a:solidFill>
                <a:srgbClr val="D8413E"/>
              </a:solidFill>
              <a:latin typeface="Arial"/>
              <a:ea typeface="Arial"/>
              <a:cs typeface="Arial"/>
              <a:sym typeface="Arial"/>
            </a:endParaRPr>
          </a:p>
        </p:txBody>
      </p:sp>
      <p:sp>
        <p:nvSpPr>
          <p:cNvPr id="200" name="Google Shape;200;p9"/>
          <p:cNvSpPr txBox="1"/>
          <p:nvPr/>
        </p:nvSpPr>
        <p:spPr>
          <a:xfrm>
            <a:off x="457200" y="4289500"/>
            <a:ext cx="4310700" cy="4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sz="1600"/>
              <a:t>Siehe GitHub: Material/Studiendokumente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txBox="1"/>
          <p:nvPr>
            <p:ph type="title"/>
          </p:nvPr>
        </p:nvSpPr>
        <p:spPr>
          <a:xfrm>
            <a:off x="457200" y="304799"/>
            <a:ext cx="8234363" cy="7588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de-DE"/>
              <a:t>ANMELDUNG LDH</a:t>
            </a:r>
            <a:endParaRPr/>
          </a:p>
        </p:txBody>
      </p:sp>
      <p:sp>
        <p:nvSpPr>
          <p:cNvPr id="206" name="Google Shape;206;p10"/>
          <p:cNvSpPr txBox="1"/>
          <p:nvPr>
            <p:ph idx="12" type="sldNum"/>
          </p:nvPr>
        </p:nvSpPr>
        <p:spPr>
          <a:xfrm>
            <a:off x="7948613" y="4879075"/>
            <a:ext cx="742950" cy="204716"/>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D8413E"/>
              </a:buClr>
              <a:buSzPts val="1000"/>
              <a:buFont typeface="Arial"/>
              <a:buNone/>
            </a:pPr>
            <a:fld id="{00000000-1234-1234-1234-123412341234}" type="slidenum">
              <a:rPr lang="de-DE"/>
              <a:t>‹#›</a:t>
            </a:fld>
            <a:endParaRPr/>
          </a:p>
        </p:txBody>
      </p:sp>
      <p:cxnSp>
        <p:nvCxnSpPr>
          <p:cNvPr id="207" name="Google Shape;207;p10"/>
          <p:cNvCxnSpPr/>
          <p:nvPr/>
        </p:nvCxnSpPr>
        <p:spPr>
          <a:xfrm>
            <a:off x="7744550" y="1415300"/>
            <a:ext cx="268800" cy="381600"/>
          </a:xfrm>
          <a:prstGeom prst="straightConnector1">
            <a:avLst/>
          </a:prstGeom>
          <a:noFill/>
          <a:ln cap="flat" cmpd="sng" w="28575">
            <a:solidFill>
              <a:srgbClr val="FF5451"/>
            </a:solidFill>
            <a:prstDash val="solid"/>
            <a:round/>
            <a:headEnd len="med" w="med" type="stealth"/>
            <a:tailEnd len="med" w="med" type="none"/>
          </a:ln>
        </p:spPr>
      </p:cxnSp>
      <p:pic>
        <p:nvPicPr>
          <p:cNvPr id="208" name="Google Shape;208;p10"/>
          <p:cNvPicPr preferRelativeResize="0"/>
          <p:nvPr/>
        </p:nvPicPr>
        <p:blipFill>
          <a:blip r:embed="rId3">
            <a:alphaModFix/>
          </a:blip>
          <a:stretch>
            <a:fillRect/>
          </a:stretch>
        </p:blipFill>
        <p:spPr>
          <a:xfrm>
            <a:off x="667850" y="1063625"/>
            <a:ext cx="7808301" cy="3458599"/>
          </a:xfrm>
          <a:prstGeom prst="rect">
            <a:avLst/>
          </a:prstGeom>
          <a:noFill/>
          <a:ln>
            <a:noFill/>
          </a:ln>
        </p:spPr>
      </p:pic>
      <p:sp>
        <p:nvSpPr>
          <p:cNvPr id="209" name="Google Shape;209;p10"/>
          <p:cNvSpPr/>
          <p:nvPr/>
        </p:nvSpPr>
        <p:spPr>
          <a:xfrm>
            <a:off x="7948625" y="1063625"/>
            <a:ext cx="511800" cy="381600"/>
          </a:xfrm>
          <a:prstGeom prst="ellipse">
            <a:avLst/>
          </a:prstGeom>
          <a:noFill/>
          <a:ln cap="flat" cmpd="sng" w="28575">
            <a:solidFill>
              <a:srgbClr val="FF545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10"/>
          <p:cNvSpPr txBox="1"/>
          <p:nvPr/>
        </p:nvSpPr>
        <p:spPr>
          <a:xfrm>
            <a:off x="2517788" y="4063525"/>
            <a:ext cx="4440900" cy="45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de-DE" sz="1700">
                <a:solidFill>
                  <a:schemeClr val="dk1"/>
                </a:solidFill>
              </a:rPr>
              <a:t>https://ldh.imise.uni-leipzig.de/ </a:t>
            </a:r>
            <a:endParaRPr b="1"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36d5c74998e_0_62"/>
          <p:cNvSpPr txBox="1"/>
          <p:nvPr>
            <p:ph type="title"/>
          </p:nvPr>
        </p:nvSpPr>
        <p:spPr>
          <a:xfrm>
            <a:off x="457200" y="304799"/>
            <a:ext cx="8234400" cy="75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de-DE"/>
              <a:t>Übung: GitHub </a:t>
            </a:r>
            <a:endParaRPr/>
          </a:p>
        </p:txBody>
      </p:sp>
      <p:sp>
        <p:nvSpPr>
          <p:cNvPr id="217" name="Google Shape;217;g36d5c74998e_0_62"/>
          <p:cNvSpPr txBox="1"/>
          <p:nvPr>
            <p:ph idx="1" type="body"/>
          </p:nvPr>
        </p:nvSpPr>
        <p:spPr>
          <a:xfrm>
            <a:off x="457200" y="1223492"/>
            <a:ext cx="8234400" cy="3379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a:p>
            <a:pPr indent="0" lvl="0" marL="0" rtl="0" algn="l">
              <a:spcBef>
                <a:spcPts val="360"/>
              </a:spcBef>
              <a:spcAft>
                <a:spcPts val="0"/>
              </a:spcAft>
              <a:buNone/>
            </a:pPr>
            <a:r>
              <a:rPr lang="de-DE"/>
              <a:t>GitHub: </a:t>
            </a:r>
            <a:r>
              <a:rPr b="1" lang="de-DE" u="sng">
                <a:hlinkClick r:id="rId3"/>
              </a:rPr>
              <a:t>MI-Lab-E04-FDM</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de-DE"/>
              <a:t>Übungsblatt </a:t>
            </a:r>
            <a:r>
              <a:rPr lang="de-DE"/>
              <a:t>unter /Aufgaben</a:t>
            </a:r>
            <a:endParaRPr/>
          </a:p>
          <a:p>
            <a:pPr indent="0" lvl="0" marL="0" rtl="0" algn="l">
              <a:spcBef>
                <a:spcPts val="360"/>
              </a:spcBef>
              <a:spcAft>
                <a:spcPts val="0"/>
              </a:spcAft>
              <a:buNone/>
            </a:pPr>
            <a:r>
              <a:t/>
            </a:r>
            <a:endParaRPr/>
          </a:p>
        </p:txBody>
      </p:sp>
      <p:sp>
        <p:nvSpPr>
          <p:cNvPr id="218" name="Google Shape;218;g36d5c74998e_0_62"/>
          <p:cNvSpPr txBox="1"/>
          <p:nvPr>
            <p:ph idx="12" type="sldNum"/>
          </p:nvPr>
        </p:nvSpPr>
        <p:spPr>
          <a:xfrm>
            <a:off x="7948613" y="4879075"/>
            <a:ext cx="743100" cy="2046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D8413E"/>
              </a:buClr>
              <a:buSzPts val="1000"/>
              <a:buFont typeface="Arial"/>
              <a:buNone/>
            </a:pPr>
            <a:fld id="{00000000-1234-1234-1234-123412341234}" type="slidenum">
              <a:rPr lang="de-DE"/>
              <a:t>‹#›</a:t>
            </a:fld>
            <a:endParaRPr/>
          </a:p>
        </p:txBody>
      </p:sp>
      <p:pic>
        <p:nvPicPr>
          <p:cNvPr id="219" name="Google Shape;219;g36d5c74998e_0_62"/>
          <p:cNvPicPr preferRelativeResize="0"/>
          <p:nvPr/>
        </p:nvPicPr>
        <p:blipFill>
          <a:blip r:embed="rId4">
            <a:alphaModFix/>
          </a:blip>
          <a:stretch>
            <a:fillRect/>
          </a:stretch>
        </p:blipFill>
        <p:spPr>
          <a:xfrm>
            <a:off x="4716055" y="597655"/>
            <a:ext cx="3823125" cy="384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36d5c74998e_0_2"/>
          <p:cNvSpPr txBox="1"/>
          <p:nvPr>
            <p:ph type="title"/>
          </p:nvPr>
        </p:nvSpPr>
        <p:spPr>
          <a:xfrm>
            <a:off x="457200" y="304799"/>
            <a:ext cx="8234400" cy="75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de-DE"/>
              <a:t>Übung: Aufgabe 1</a:t>
            </a:r>
            <a:endParaRPr/>
          </a:p>
        </p:txBody>
      </p:sp>
      <p:sp>
        <p:nvSpPr>
          <p:cNvPr id="226" name="Google Shape;226;g36d5c74998e_0_2"/>
          <p:cNvSpPr txBox="1"/>
          <p:nvPr>
            <p:ph idx="1" type="body"/>
          </p:nvPr>
        </p:nvSpPr>
        <p:spPr>
          <a:xfrm>
            <a:off x="457200" y="1223492"/>
            <a:ext cx="8234400" cy="3379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de-DE"/>
              <a:t>Institution und Projekt</a:t>
            </a:r>
            <a:endParaRPr b="1"/>
          </a:p>
          <a:p>
            <a:pPr indent="0" lvl="0" marL="0" rtl="0" algn="l">
              <a:spcBef>
                <a:spcPts val="360"/>
              </a:spcBef>
              <a:spcAft>
                <a:spcPts val="0"/>
              </a:spcAft>
              <a:buNone/>
            </a:pPr>
            <a:r>
              <a:rPr lang="de-DE"/>
              <a:t>Suchen Sie nach der Institution “Institut für Medizinische Informatik, Statistik und Epidemiologie (IMISE)”</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de-DE"/>
              <a:t>Frage:</a:t>
            </a:r>
            <a:r>
              <a:rPr lang="de-DE"/>
              <a:t> Welche Projekte sind unter dieser Institution gelistet?</a:t>
            </a:r>
            <a:endParaRPr/>
          </a:p>
        </p:txBody>
      </p:sp>
      <p:sp>
        <p:nvSpPr>
          <p:cNvPr id="227" name="Google Shape;227;g36d5c74998e_0_2"/>
          <p:cNvSpPr txBox="1"/>
          <p:nvPr>
            <p:ph idx="12" type="sldNum"/>
          </p:nvPr>
        </p:nvSpPr>
        <p:spPr>
          <a:xfrm>
            <a:off x="7948613" y="4879075"/>
            <a:ext cx="743100" cy="2046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D8413E"/>
              </a:buClr>
              <a:buSzPts val="1000"/>
              <a:buFont typeface="Arial"/>
              <a:buNone/>
            </a:pPr>
            <a:fld id="{00000000-1234-1234-1234-123412341234}" type="slidenum">
              <a:rPr lang="de-DE"/>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36d5c74998e_0_10"/>
          <p:cNvSpPr txBox="1"/>
          <p:nvPr>
            <p:ph type="title"/>
          </p:nvPr>
        </p:nvSpPr>
        <p:spPr>
          <a:xfrm>
            <a:off x="457200" y="304799"/>
            <a:ext cx="8234400" cy="75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de-DE"/>
              <a:t>Übung: Aufgabe 2.1</a:t>
            </a:r>
            <a:endParaRPr/>
          </a:p>
        </p:txBody>
      </p:sp>
      <p:sp>
        <p:nvSpPr>
          <p:cNvPr id="234" name="Google Shape;234;g36d5c74998e_0_10"/>
          <p:cNvSpPr txBox="1"/>
          <p:nvPr>
            <p:ph idx="1" type="body"/>
          </p:nvPr>
        </p:nvSpPr>
        <p:spPr>
          <a:xfrm>
            <a:off x="457200" y="1223492"/>
            <a:ext cx="8234400" cy="3379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de-DE"/>
              <a:t>Anlage einer Investigation</a:t>
            </a:r>
            <a:endParaRPr b="1"/>
          </a:p>
          <a:p>
            <a:pPr indent="0" lvl="0" marL="0" rtl="0" algn="l">
              <a:spcBef>
                <a:spcPts val="360"/>
              </a:spcBef>
              <a:spcAft>
                <a:spcPts val="0"/>
              </a:spcAft>
              <a:buNone/>
            </a:pPr>
            <a:r>
              <a:rPr lang="de-DE"/>
              <a:t>Fügen Sie unter dem Projekt “MI-Lab” eine neue Investigation “Medical Information Mart for Intensive Care (MIMIC)-IV” hinzu.</a:t>
            </a:r>
            <a:endParaRPr/>
          </a:p>
          <a:p>
            <a:pPr indent="0" lvl="0" marL="0" rtl="0" algn="l">
              <a:spcBef>
                <a:spcPts val="360"/>
              </a:spcBef>
              <a:spcAft>
                <a:spcPts val="0"/>
              </a:spcAft>
              <a:buNone/>
            </a:pPr>
            <a:r>
              <a:t/>
            </a:r>
            <a:endParaRPr/>
          </a:p>
          <a:p>
            <a:pPr indent="0" lvl="0" marL="0" rtl="0" algn="l">
              <a:spcBef>
                <a:spcPts val="360"/>
              </a:spcBef>
              <a:spcAft>
                <a:spcPts val="0"/>
              </a:spcAft>
              <a:buClr>
                <a:schemeClr val="dk1"/>
              </a:buClr>
              <a:buSzPts val="1100"/>
              <a:buFont typeface="Arial"/>
              <a:buNone/>
            </a:pPr>
            <a:r>
              <a:rPr b="1" lang="de-DE"/>
              <a:t>Extended Metadatenschema</a:t>
            </a:r>
            <a:endParaRPr b="1"/>
          </a:p>
          <a:p>
            <a:pPr indent="0" lvl="0" marL="0" rtl="0" algn="l">
              <a:spcBef>
                <a:spcPts val="360"/>
              </a:spcBef>
              <a:spcAft>
                <a:spcPts val="0"/>
              </a:spcAft>
              <a:buNone/>
            </a:pPr>
            <a:r>
              <a:rPr lang="de-DE"/>
              <a:t>Wählen Sie das Extended Metadatenschema </a:t>
            </a:r>
            <a:r>
              <a:rPr lang="de-DE">
                <a:solidFill>
                  <a:srgbClr val="D8413E"/>
                </a:solidFill>
              </a:rPr>
              <a:t>“</a:t>
            </a:r>
            <a:r>
              <a:rPr b="1" lang="de-DE">
                <a:solidFill>
                  <a:srgbClr val="D8413E"/>
                </a:solidFill>
              </a:rPr>
              <a:t>MIAPPE metadata v1.1</a:t>
            </a:r>
            <a:r>
              <a:rPr lang="de-DE">
                <a:solidFill>
                  <a:srgbClr val="D8413E"/>
                </a:solidFill>
              </a:rPr>
              <a:t>”</a:t>
            </a:r>
            <a:endParaRPr>
              <a:solidFill>
                <a:srgbClr val="D8413E"/>
              </a:solidFill>
            </a:endParaRPr>
          </a:p>
          <a:p>
            <a:pPr indent="0" lvl="0" marL="0" rtl="0" algn="l">
              <a:spcBef>
                <a:spcPts val="360"/>
              </a:spcBef>
              <a:spcAft>
                <a:spcPts val="0"/>
              </a:spcAft>
              <a:buNone/>
            </a:pPr>
            <a:r>
              <a:rPr lang="de-DE"/>
              <a:t>Ergänzen Sie die erforderlichen Metadaten für die Investigation</a:t>
            </a:r>
            <a:endParaRPr/>
          </a:p>
        </p:txBody>
      </p:sp>
      <p:sp>
        <p:nvSpPr>
          <p:cNvPr id="235" name="Google Shape;235;g36d5c74998e_0_10"/>
          <p:cNvSpPr txBox="1"/>
          <p:nvPr>
            <p:ph idx="12" type="sldNum"/>
          </p:nvPr>
        </p:nvSpPr>
        <p:spPr>
          <a:xfrm>
            <a:off x="7948613" y="4879075"/>
            <a:ext cx="743100" cy="2046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D8413E"/>
              </a:buClr>
              <a:buSzPts val="1000"/>
              <a:buFont typeface="Arial"/>
              <a:buNone/>
            </a:pPr>
            <a:fld id="{00000000-1234-1234-1234-123412341234}" type="slidenum">
              <a:rPr lang="de-DE"/>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36d5c74998e_0_19"/>
          <p:cNvSpPr txBox="1"/>
          <p:nvPr>
            <p:ph type="title"/>
          </p:nvPr>
        </p:nvSpPr>
        <p:spPr>
          <a:xfrm>
            <a:off x="457200" y="304799"/>
            <a:ext cx="8234400" cy="75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de-DE"/>
              <a:t>Übung: Aufgabe 2.2</a:t>
            </a:r>
            <a:endParaRPr/>
          </a:p>
        </p:txBody>
      </p:sp>
      <p:sp>
        <p:nvSpPr>
          <p:cNvPr id="242" name="Google Shape;242;g36d5c74998e_0_19"/>
          <p:cNvSpPr txBox="1"/>
          <p:nvPr>
            <p:ph idx="1" type="body"/>
          </p:nvPr>
        </p:nvSpPr>
        <p:spPr>
          <a:xfrm>
            <a:off x="457200" y="1223492"/>
            <a:ext cx="8234400" cy="3379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de-DE"/>
              <a:t>Zugriffsrechte</a:t>
            </a:r>
            <a:endParaRPr b="1"/>
          </a:p>
          <a:p>
            <a:pPr indent="0" lvl="0" marL="0" rtl="0" algn="l">
              <a:spcBef>
                <a:spcPts val="360"/>
              </a:spcBef>
              <a:spcAft>
                <a:spcPts val="0"/>
              </a:spcAft>
              <a:buNone/>
            </a:pPr>
            <a:r>
              <a:rPr lang="de-DE"/>
              <a:t>Konfigurieren Sie die Zugriffsrechte auf diese Investigation, sodass nur Personen aus Ihrem Projekt darauf zugreifen können.</a:t>
            </a:r>
            <a:endParaRPr/>
          </a:p>
          <a:p>
            <a:pPr indent="0" lvl="0" marL="0" rtl="0" algn="l">
              <a:spcBef>
                <a:spcPts val="360"/>
              </a:spcBef>
              <a:spcAft>
                <a:spcPts val="0"/>
              </a:spcAft>
              <a:buNone/>
            </a:pPr>
            <a:r>
              <a:t/>
            </a:r>
            <a:endParaRPr/>
          </a:p>
          <a:p>
            <a:pPr indent="0" lvl="0" marL="0" rtl="0" algn="l">
              <a:spcBef>
                <a:spcPts val="360"/>
              </a:spcBef>
              <a:spcAft>
                <a:spcPts val="0"/>
              </a:spcAft>
              <a:buClr>
                <a:schemeClr val="dk1"/>
              </a:buClr>
              <a:buSzPts val="1100"/>
              <a:buFont typeface="Arial"/>
              <a:buNone/>
            </a:pPr>
            <a:r>
              <a:rPr b="1" lang="de-DE"/>
              <a:t>Fragen:</a:t>
            </a:r>
            <a:endParaRPr b="1"/>
          </a:p>
          <a:p>
            <a:pPr indent="-342900" lvl="0" marL="457200" rtl="0" algn="l">
              <a:spcBef>
                <a:spcPts val="360"/>
              </a:spcBef>
              <a:spcAft>
                <a:spcPts val="0"/>
              </a:spcAft>
              <a:buSzPts val="1800"/>
              <a:buAutoNum type="arabicPeriod"/>
            </a:pPr>
            <a:r>
              <a:rPr lang="de-DE"/>
              <a:t>Warum gibt es Zugriffsrechte für klinische Studien?</a:t>
            </a:r>
            <a:endParaRPr/>
          </a:p>
          <a:p>
            <a:pPr indent="-342900" lvl="0" marL="457200" rtl="0" algn="l">
              <a:spcBef>
                <a:spcPts val="0"/>
              </a:spcBef>
              <a:spcAft>
                <a:spcPts val="0"/>
              </a:spcAft>
              <a:buSzPts val="1800"/>
              <a:buAutoNum type="arabicPeriod"/>
            </a:pPr>
            <a:r>
              <a:rPr lang="de-DE"/>
              <a:t>Warum sollte man nicht alle Daten einer klinische Studie offen zu Verfügung stellen?</a:t>
            </a:r>
            <a:endParaRPr/>
          </a:p>
          <a:p>
            <a:pPr indent="0" lvl="0" marL="0" rtl="0" algn="l">
              <a:spcBef>
                <a:spcPts val="360"/>
              </a:spcBef>
              <a:spcAft>
                <a:spcPts val="0"/>
              </a:spcAft>
              <a:buNone/>
            </a:pPr>
            <a:r>
              <a:t/>
            </a:r>
            <a:endParaRPr/>
          </a:p>
        </p:txBody>
      </p:sp>
      <p:sp>
        <p:nvSpPr>
          <p:cNvPr id="243" name="Google Shape;243;g36d5c74998e_0_19"/>
          <p:cNvSpPr txBox="1"/>
          <p:nvPr>
            <p:ph idx="12" type="sldNum"/>
          </p:nvPr>
        </p:nvSpPr>
        <p:spPr>
          <a:xfrm>
            <a:off x="7948613" y="4879075"/>
            <a:ext cx="743100" cy="2046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D8413E"/>
              </a:buClr>
              <a:buSzPts val="1000"/>
              <a:buFont typeface="Arial"/>
              <a:buNone/>
            </a:pPr>
            <a:fld id="{00000000-1234-1234-1234-123412341234}" type="slidenum">
              <a:rPr lang="de-DE"/>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36d5c74998e_0_27"/>
          <p:cNvSpPr txBox="1"/>
          <p:nvPr>
            <p:ph type="title"/>
          </p:nvPr>
        </p:nvSpPr>
        <p:spPr>
          <a:xfrm>
            <a:off x="457200" y="304799"/>
            <a:ext cx="8234400" cy="75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de-DE"/>
              <a:t>Übung: Aufgabe 3</a:t>
            </a:r>
            <a:endParaRPr/>
          </a:p>
        </p:txBody>
      </p:sp>
      <p:sp>
        <p:nvSpPr>
          <p:cNvPr id="250" name="Google Shape;250;g36d5c74998e_0_27"/>
          <p:cNvSpPr txBox="1"/>
          <p:nvPr>
            <p:ph idx="1" type="body"/>
          </p:nvPr>
        </p:nvSpPr>
        <p:spPr>
          <a:xfrm>
            <a:off x="457200" y="1223492"/>
            <a:ext cx="8234400" cy="3379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de-DE"/>
              <a:t>Anlage einer Studie</a:t>
            </a:r>
            <a:endParaRPr b="1"/>
          </a:p>
          <a:p>
            <a:pPr indent="0" lvl="0" marL="0" rtl="0" algn="l">
              <a:spcBef>
                <a:spcPts val="360"/>
              </a:spcBef>
              <a:spcAft>
                <a:spcPts val="0"/>
              </a:spcAft>
              <a:buNone/>
            </a:pPr>
            <a:r>
              <a:rPr lang="de-DE"/>
              <a:t>Fügen Sie unter der bereits erstellten Investigation eine neue Studie “MIMIC IV Studie” hinzu.</a:t>
            </a:r>
            <a:endParaRPr/>
          </a:p>
          <a:p>
            <a:pPr indent="0" lvl="0" marL="0" rtl="0" algn="l">
              <a:spcBef>
                <a:spcPts val="360"/>
              </a:spcBef>
              <a:spcAft>
                <a:spcPts val="0"/>
              </a:spcAft>
              <a:buNone/>
            </a:pPr>
            <a:r>
              <a:t/>
            </a:r>
            <a:endParaRPr/>
          </a:p>
          <a:p>
            <a:pPr indent="0" lvl="0" marL="0" rtl="0" algn="l">
              <a:spcBef>
                <a:spcPts val="360"/>
              </a:spcBef>
              <a:spcAft>
                <a:spcPts val="0"/>
              </a:spcAft>
              <a:buClr>
                <a:schemeClr val="dk1"/>
              </a:buClr>
              <a:buSzPts val="1100"/>
              <a:buFont typeface="Arial"/>
              <a:buNone/>
            </a:pPr>
            <a:r>
              <a:rPr b="1" lang="de-DE"/>
              <a:t>3.1 Extended Metadatenschema</a:t>
            </a:r>
            <a:endParaRPr b="1"/>
          </a:p>
          <a:p>
            <a:pPr indent="0" lvl="0" marL="0" rtl="0" algn="l">
              <a:spcBef>
                <a:spcPts val="360"/>
              </a:spcBef>
              <a:spcAft>
                <a:spcPts val="0"/>
              </a:spcAft>
              <a:buNone/>
            </a:pPr>
            <a:r>
              <a:rPr lang="de-DE"/>
              <a:t>Wählen Sie das Extended Metadatenschema “</a:t>
            </a:r>
            <a:r>
              <a:rPr b="1" lang="de-DE">
                <a:solidFill>
                  <a:srgbClr val="D8413E"/>
                </a:solidFill>
              </a:rPr>
              <a:t>MIMCT Metadata V0.7 for object type Study</a:t>
            </a:r>
            <a:r>
              <a:rPr lang="de-DE"/>
              <a:t>” aus und ergänzen Sie die erforderlichen Metadaten.</a:t>
            </a:r>
            <a:endParaRPr/>
          </a:p>
          <a:p>
            <a:pPr indent="0" lvl="0" marL="0" rtl="0" algn="l">
              <a:spcBef>
                <a:spcPts val="360"/>
              </a:spcBef>
              <a:spcAft>
                <a:spcPts val="0"/>
              </a:spcAft>
              <a:buNone/>
            </a:pPr>
            <a:r>
              <a:t/>
            </a:r>
            <a:endParaRPr/>
          </a:p>
          <a:p>
            <a:pPr indent="0" lvl="0" marL="0" rtl="0" algn="l">
              <a:spcBef>
                <a:spcPts val="360"/>
              </a:spcBef>
              <a:spcAft>
                <a:spcPts val="0"/>
              </a:spcAft>
              <a:buClr>
                <a:schemeClr val="dk1"/>
              </a:buClr>
              <a:buSzPts val="1100"/>
              <a:buFont typeface="Arial"/>
              <a:buNone/>
            </a:pPr>
            <a:r>
              <a:rPr b="1" lang="de-DE"/>
              <a:t>3.2 Zugriffsrechte</a:t>
            </a:r>
            <a:endParaRPr b="1"/>
          </a:p>
          <a:p>
            <a:pPr indent="0" lvl="0" marL="0" rtl="0" algn="l">
              <a:spcBef>
                <a:spcPts val="360"/>
              </a:spcBef>
              <a:spcAft>
                <a:spcPts val="0"/>
              </a:spcAft>
              <a:buNone/>
            </a:pPr>
            <a:r>
              <a:rPr lang="de-DE"/>
              <a:t>Bestimmen Sie die Zugriffsrechte für die Studie damit ebenfalls nur Personen aus Ihrem Projekt darauf zugreifen können.</a:t>
            </a:r>
            <a:endParaRPr/>
          </a:p>
        </p:txBody>
      </p:sp>
      <p:sp>
        <p:nvSpPr>
          <p:cNvPr id="251" name="Google Shape;251;g36d5c74998e_0_27"/>
          <p:cNvSpPr txBox="1"/>
          <p:nvPr>
            <p:ph idx="12" type="sldNum"/>
          </p:nvPr>
        </p:nvSpPr>
        <p:spPr>
          <a:xfrm>
            <a:off x="7948613" y="4879075"/>
            <a:ext cx="743100" cy="2046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D8413E"/>
              </a:buClr>
              <a:buSzPts val="1000"/>
              <a:buFont typeface="Arial"/>
              <a:buNone/>
            </a:pPr>
            <a:fld id="{00000000-1234-1234-1234-123412341234}" type="slidenum">
              <a:rPr lang="de-DE"/>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36d5c74998e_0_37"/>
          <p:cNvSpPr txBox="1"/>
          <p:nvPr>
            <p:ph type="title"/>
          </p:nvPr>
        </p:nvSpPr>
        <p:spPr>
          <a:xfrm>
            <a:off x="457200" y="304799"/>
            <a:ext cx="8234400" cy="75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de-DE"/>
              <a:t>Übung: Aufgabe 4.1</a:t>
            </a:r>
            <a:endParaRPr/>
          </a:p>
        </p:txBody>
      </p:sp>
      <p:sp>
        <p:nvSpPr>
          <p:cNvPr id="258" name="Google Shape;258;g36d5c74998e_0_37"/>
          <p:cNvSpPr txBox="1"/>
          <p:nvPr>
            <p:ph idx="1" type="body"/>
          </p:nvPr>
        </p:nvSpPr>
        <p:spPr>
          <a:xfrm>
            <a:off x="457200" y="1223492"/>
            <a:ext cx="8234400" cy="3379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de-DE"/>
              <a:t>Anlage eines Experimental Assays</a:t>
            </a:r>
            <a:endParaRPr b="1"/>
          </a:p>
          <a:p>
            <a:pPr indent="0" lvl="0" marL="0" rtl="0" algn="l">
              <a:spcBef>
                <a:spcPts val="360"/>
              </a:spcBef>
              <a:spcAft>
                <a:spcPts val="0"/>
              </a:spcAft>
              <a:buNone/>
            </a:pPr>
            <a:r>
              <a:rPr lang="de-DE"/>
              <a:t>Fügen Sie unter Ihrer Studie einen neuen Experimental Assay “MIMIC IV Clinical Dataset” hinzu. Laden Sie danach die folgenden Dateien hoch, welche zu dieser Studie zur Verfügung stehen:</a:t>
            </a:r>
            <a:endParaRPr/>
          </a:p>
          <a:p>
            <a:pPr indent="0" lvl="0" marL="0" rtl="0" algn="l">
              <a:spcBef>
                <a:spcPts val="360"/>
              </a:spcBef>
              <a:spcAft>
                <a:spcPts val="0"/>
              </a:spcAft>
              <a:buNone/>
            </a:pPr>
            <a:r>
              <a:t/>
            </a:r>
            <a:endParaRPr/>
          </a:p>
          <a:p>
            <a:pPr indent="0" lvl="0" marL="0" rtl="0" algn="l">
              <a:spcBef>
                <a:spcPts val="360"/>
              </a:spcBef>
              <a:spcAft>
                <a:spcPts val="0"/>
              </a:spcAft>
              <a:buClr>
                <a:schemeClr val="dk1"/>
              </a:buClr>
              <a:buSzPts val="1100"/>
              <a:buFont typeface="Arial"/>
              <a:buNone/>
            </a:pPr>
            <a:r>
              <a:rPr b="1" lang="de-DE"/>
              <a:t>4.1 Publikationen</a:t>
            </a:r>
            <a:endParaRPr b="1"/>
          </a:p>
          <a:p>
            <a:pPr indent="0" lvl="0" marL="0" rtl="0" algn="l">
              <a:spcBef>
                <a:spcPts val="360"/>
              </a:spcBef>
              <a:spcAft>
                <a:spcPts val="0"/>
              </a:spcAft>
              <a:buClr>
                <a:schemeClr val="dk1"/>
              </a:buClr>
              <a:buSzPts val="1100"/>
              <a:buFont typeface="Arial"/>
              <a:buNone/>
            </a:pPr>
            <a:r>
              <a:rPr lang="de-DE"/>
              <a:t>Klicken Sie auf Create und fügen Sie mehrere Publikationen hinzu. Die Pubmed-IDs sind:</a:t>
            </a:r>
            <a:endParaRPr/>
          </a:p>
          <a:p>
            <a:pPr indent="457200" lvl="0" marL="0" rtl="0" algn="l">
              <a:spcBef>
                <a:spcPts val="360"/>
              </a:spcBef>
              <a:spcAft>
                <a:spcPts val="0"/>
              </a:spcAft>
              <a:buClr>
                <a:schemeClr val="dk1"/>
              </a:buClr>
              <a:buSzPts val="1100"/>
              <a:buFont typeface="Arial"/>
              <a:buNone/>
            </a:pPr>
            <a:r>
              <a:rPr b="1" lang="de-DE">
                <a:solidFill>
                  <a:srgbClr val="D8413E"/>
                </a:solidFill>
              </a:rPr>
              <a:t>36596836 </a:t>
            </a:r>
            <a:r>
              <a:rPr lang="de-DE"/>
              <a:t>und </a:t>
            </a:r>
            <a:r>
              <a:rPr b="1" lang="de-DE">
                <a:solidFill>
                  <a:srgbClr val="D8413E"/>
                </a:solidFill>
              </a:rPr>
              <a:t>36688534</a:t>
            </a:r>
            <a:endParaRPr b="1">
              <a:solidFill>
                <a:srgbClr val="D8413E"/>
              </a:solidFill>
            </a:endParaRPr>
          </a:p>
          <a:p>
            <a:pPr indent="0" lvl="0" marL="0" rtl="0" algn="l">
              <a:spcBef>
                <a:spcPts val="360"/>
              </a:spcBef>
              <a:spcAft>
                <a:spcPts val="0"/>
              </a:spcAft>
              <a:buNone/>
            </a:pPr>
            <a:r>
              <a:rPr lang="de-DE"/>
              <a:t>Linken Sie die Publikationen auf die bereits erstellte Studie.</a:t>
            </a:r>
            <a:endParaRPr/>
          </a:p>
        </p:txBody>
      </p:sp>
      <p:sp>
        <p:nvSpPr>
          <p:cNvPr id="259" name="Google Shape;259;g36d5c74998e_0_37"/>
          <p:cNvSpPr txBox="1"/>
          <p:nvPr>
            <p:ph idx="12" type="sldNum"/>
          </p:nvPr>
        </p:nvSpPr>
        <p:spPr>
          <a:xfrm>
            <a:off x="7948613" y="4879075"/>
            <a:ext cx="743100" cy="2046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D8413E"/>
              </a:buClr>
              <a:buSzPts val="1000"/>
              <a:buFont typeface="Arial"/>
              <a:buNone/>
            </a:pPr>
            <a:fld id="{00000000-1234-1234-1234-123412341234}" type="slidenum">
              <a:rPr lang="de-DE"/>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36d5c74998e_0_46"/>
          <p:cNvSpPr txBox="1"/>
          <p:nvPr>
            <p:ph type="title"/>
          </p:nvPr>
        </p:nvSpPr>
        <p:spPr>
          <a:xfrm>
            <a:off x="457200" y="304799"/>
            <a:ext cx="8234400" cy="75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de-DE"/>
              <a:t>Übung: Aufgabe 4.2</a:t>
            </a:r>
            <a:endParaRPr/>
          </a:p>
        </p:txBody>
      </p:sp>
      <p:sp>
        <p:nvSpPr>
          <p:cNvPr id="266" name="Google Shape;266;g36d5c74998e_0_46"/>
          <p:cNvSpPr txBox="1"/>
          <p:nvPr>
            <p:ph idx="1" type="body"/>
          </p:nvPr>
        </p:nvSpPr>
        <p:spPr>
          <a:xfrm>
            <a:off x="457200" y="1223492"/>
            <a:ext cx="8234400" cy="3379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de-DE"/>
              <a:t>Dokumente</a:t>
            </a:r>
            <a:endParaRPr b="1"/>
          </a:p>
          <a:p>
            <a:pPr indent="0" lvl="0" marL="0" rtl="0" algn="l">
              <a:spcBef>
                <a:spcPts val="360"/>
              </a:spcBef>
              <a:spcAft>
                <a:spcPts val="0"/>
              </a:spcAft>
              <a:buClr>
                <a:schemeClr val="dk1"/>
              </a:buClr>
              <a:buSzPts val="1100"/>
              <a:buFont typeface="Arial"/>
              <a:buNone/>
            </a:pPr>
            <a:r>
              <a:rPr lang="de-DE" sz="1600"/>
              <a:t>Fügen Sie unter dem bereits erstellten Experimental Assay mehrere Dokumente hinzu. Diese sind im </a:t>
            </a:r>
            <a:r>
              <a:rPr b="1" lang="de-DE" sz="1600"/>
              <a:t>GitHub </a:t>
            </a:r>
            <a:r>
              <a:rPr lang="de-DE" sz="1600"/>
              <a:t>unter “Material/Dokumente”:</a:t>
            </a:r>
            <a:endParaRPr sz="1600"/>
          </a:p>
          <a:p>
            <a:pPr indent="-317500" lvl="0" marL="457200" rtl="0" algn="l">
              <a:spcBef>
                <a:spcPts val="360"/>
              </a:spcBef>
              <a:spcAft>
                <a:spcPts val="0"/>
              </a:spcAft>
              <a:buSzPts val="1400"/>
              <a:buChar char="−"/>
            </a:pPr>
            <a:r>
              <a:rPr lang="de-DE" sz="1400"/>
              <a:t>MIMIC IV FDMP</a:t>
            </a:r>
            <a:endParaRPr sz="1400"/>
          </a:p>
          <a:p>
            <a:pPr indent="-317500" lvl="0" marL="457200" rtl="0" algn="l">
              <a:spcBef>
                <a:spcPts val="0"/>
              </a:spcBef>
              <a:spcAft>
                <a:spcPts val="0"/>
              </a:spcAft>
              <a:buSzPts val="1400"/>
              <a:buChar char="−"/>
            </a:pPr>
            <a:r>
              <a:rPr lang="de-DE" sz="1400"/>
              <a:t>MIMIC IV Studienprotokoll</a:t>
            </a:r>
            <a:endParaRPr sz="1400"/>
          </a:p>
          <a:p>
            <a:pPr indent="-317500" lvl="0" marL="457200" rtl="0" algn="l">
              <a:spcBef>
                <a:spcPts val="0"/>
              </a:spcBef>
              <a:spcAft>
                <a:spcPts val="0"/>
              </a:spcAft>
              <a:buSzPts val="1400"/>
              <a:buChar char="−"/>
            </a:pPr>
            <a:r>
              <a:rPr lang="de-DE" sz="1400"/>
              <a:t>MIMIC IV Datenqualitäts Regeln</a:t>
            </a:r>
            <a:endParaRPr sz="1400"/>
          </a:p>
          <a:p>
            <a:pPr indent="-317500" lvl="0" marL="457200" rtl="0" algn="l">
              <a:spcBef>
                <a:spcPts val="0"/>
              </a:spcBef>
              <a:spcAft>
                <a:spcPts val="0"/>
              </a:spcAft>
              <a:buSzPts val="1400"/>
              <a:buChar char="−"/>
            </a:pPr>
            <a:r>
              <a:rPr lang="de-DE" sz="1400"/>
              <a:t>MIMIC IV Data Dictionary</a:t>
            </a:r>
            <a:endParaRPr sz="1400"/>
          </a:p>
          <a:p>
            <a:pPr indent="0" lvl="0" marL="0" rtl="0" algn="l">
              <a:spcBef>
                <a:spcPts val="360"/>
              </a:spcBef>
              <a:spcAft>
                <a:spcPts val="0"/>
              </a:spcAft>
              <a:buNone/>
            </a:pPr>
            <a:r>
              <a:rPr lang="de-DE" sz="1600"/>
              <a:t>Bearbeiten Sie die Zugriffsrechte der Dateien.</a:t>
            </a:r>
            <a:endParaRPr sz="1600"/>
          </a:p>
          <a:p>
            <a:pPr indent="0" lvl="0" marL="0" rtl="0" algn="l">
              <a:spcBef>
                <a:spcPts val="360"/>
              </a:spcBef>
              <a:spcAft>
                <a:spcPts val="0"/>
              </a:spcAft>
              <a:buClr>
                <a:schemeClr val="dk1"/>
              </a:buClr>
              <a:buSzPts val="1100"/>
              <a:buFont typeface="Arial"/>
              <a:buNone/>
            </a:pPr>
            <a:r>
              <a:rPr b="1" lang="de-DE" sz="1600"/>
              <a:t>Fragen: </a:t>
            </a:r>
            <a:endParaRPr b="1" sz="1600"/>
          </a:p>
          <a:p>
            <a:pPr indent="-336550" lvl="0" marL="457200" rtl="0" algn="l">
              <a:spcBef>
                <a:spcPts val="360"/>
              </a:spcBef>
              <a:spcAft>
                <a:spcPts val="0"/>
              </a:spcAft>
              <a:buSzPts val="1700"/>
              <a:buAutoNum type="arabicPeriod"/>
            </a:pPr>
            <a:r>
              <a:rPr lang="de-DE" sz="1700"/>
              <a:t>Warum sollen neben dem Datensatz auch diese Dokumente hochgeladen werden?</a:t>
            </a:r>
            <a:endParaRPr sz="1700"/>
          </a:p>
          <a:p>
            <a:pPr indent="-336550" lvl="0" marL="457200" rtl="0" algn="l">
              <a:spcBef>
                <a:spcPts val="0"/>
              </a:spcBef>
              <a:spcAft>
                <a:spcPts val="0"/>
              </a:spcAft>
              <a:buSzPts val="1700"/>
              <a:buAutoNum type="arabicPeriod"/>
            </a:pPr>
            <a:r>
              <a:rPr lang="de-DE" sz="1700"/>
              <a:t>Wofür werden diese Dokumente jeweils in einer klinischen Studie verwendet?</a:t>
            </a:r>
            <a:endParaRPr sz="1700"/>
          </a:p>
        </p:txBody>
      </p:sp>
      <p:sp>
        <p:nvSpPr>
          <p:cNvPr id="267" name="Google Shape;267;g36d5c74998e_0_46"/>
          <p:cNvSpPr txBox="1"/>
          <p:nvPr>
            <p:ph idx="12" type="sldNum"/>
          </p:nvPr>
        </p:nvSpPr>
        <p:spPr>
          <a:xfrm>
            <a:off x="7948613" y="4879075"/>
            <a:ext cx="743100" cy="2046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D8413E"/>
              </a:buClr>
              <a:buSzPts val="1000"/>
              <a:buFont typeface="Arial"/>
              <a:buNone/>
            </a:pPr>
            <a:fld id="{00000000-1234-1234-1234-123412341234}" type="slidenum">
              <a:rPr lang="de-DE"/>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457200" y="304799"/>
            <a:ext cx="8234363" cy="7588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de-DE"/>
              <a:t>ZIEL DER ÜBUNG</a:t>
            </a:r>
            <a:endParaRPr/>
          </a:p>
        </p:txBody>
      </p:sp>
      <p:sp>
        <p:nvSpPr>
          <p:cNvPr id="115" name="Google Shape;115;p2"/>
          <p:cNvSpPr txBox="1"/>
          <p:nvPr>
            <p:ph idx="1" type="body"/>
          </p:nvPr>
        </p:nvSpPr>
        <p:spPr>
          <a:xfrm>
            <a:off x="457200" y="1223492"/>
            <a:ext cx="8234363" cy="3379199"/>
          </a:xfrm>
          <a:prstGeom prst="rect">
            <a:avLst/>
          </a:prstGeom>
          <a:noFill/>
          <a:ln>
            <a:noFill/>
          </a:ln>
        </p:spPr>
        <p:txBody>
          <a:bodyPr anchorCtr="0" anchor="t" bIns="45700" lIns="91425" spcFirstLastPara="1" rIns="91425" wrap="square" tIns="45700">
            <a:noAutofit/>
          </a:bodyPr>
          <a:lstStyle/>
          <a:p>
            <a:pPr indent="-269875" lvl="0" marL="269875" rtl="0" algn="l">
              <a:spcBef>
                <a:spcPts val="0"/>
              </a:spcBef>
              <a:spcAft>
                <a:spcPts val="0"/>
              </a:spcAft>
              <a:buClr>
                <a:srgbClr val="D8413E"/>
              </a:buClr>
              <a:buSzPts val="1800"/>
              <a:buFont typeface="Noto Sans Symbols"/>
              <a:buChar char="−"/>
            </a:pPr>
            <a:r>
              <a:rPr lang="de-DE"/>
              <a:t>Upload in ein Forschungsdatenmanagementsystem (FDMS)</a:t>
            </a:r>
            <a:endParaRPr/>
          </a:p>
          <a:p>
            <a:pPr indent="-257175" lvl="1" marL="714375" rtl="0" algn="l">
              <a:spcBef>
                <a:spcPts val="320"/>
              </a:spcBef>
              <a:spcAft>
                <a:spcPts val="0"/>
              </a:spcAft>
              <a:buSzPts val="1600"/>
              <a:buChar char="−"/>
            </a:pPr>
            <a:r>
              <a:rPr lang="de-DE"/>
              <a:t>Studiendokumente</a:t>
            </a:r>
            <a:endParaRPr/>
          </a:p>
          <a:p>
            <a:pPr indent="-257175" lvl="1" marL="714375" rtl="0" algn="l">
              <a:spcBef>
                <a:spcPts val="320"/>
              </a:spcBef>
              <a:spcAft>
                <a:spcPts val="0"/>
              </a:spcAft>
              <a:buSzPts val="1600"/>
              <a:buChar char="−"/>
            </a:pPr>
            <a:r>
              <a:rPr lang="de-DE"/>
              <a:t>Datensatz</a:t>
            </a:r>
            <a:endParaRPr/>
          </a:p>
          <a:p>
            <a:pPr indent="-257175" lvl="1" marL="714375" rtl="0" algn="l">
              <a:spcBef>
                <a:spcPts val="320"/>
              </a:spcBef>
              <a:spcAft>
                <a:spcPts val="0"/>
              </a:spcAft>
              <a:buSzPts val="1600"/>
              <a:buChar char="−"/>
            </a:pPr>
            <a:r>
              <a:rPr lang="de-DE"/>
              <a:t>Metadaten</a:t>
            </a:r>
            <a:endParaRPr/>
          </a:p>
          <a:p>
            <a:pPr indent="-269875" lvl="0" marL="269875" rtl="0" algn="l">
              <a:spcBef>
                <a:spcPts val="360"/>
              </a:spcBef>
              <a:spcAft>
                <a:spcPts val="0"/>
              </a:spcAft>
              <a:buClr>
                <a:srgbClr val="D8413E"/>
              </a:buClr>
              <a:buSzPts val="1800"/>
              <a:buFont typeface="Noto Sans Symbols"/>
              <a:buChar char="−"/>
            </a:pPr>
            <a:r>
              <a:rPr lang="de-DE"/>
              <a:t>Ausfüllen von Metadatenschema für eine Studie</a:t>
            </a:r>
            <a:endParaRPr/>
          </a:p>
          <a:p>
            <a:pPr indent="-171450" lvl="0" marL="298450" rtl="0" algn="l">
              <a:spcBef>
                <a:spcPts val="360"/>
              </a:spcBef>
              <a:spcAft>
                <a:spcPts val="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36d5c74998e_0_54"/>
          <p:cNvSpPr txBox="1"/>
          <p:nvPr>
            <p:ph type="title"/>
          </p:nvPr>
        </p:nvSpPr>
        <p:spPr>
          <a:xfrm>
            <a:off x="457200" y="304799"/>
            <a:ext cx="8234400" cy="75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de-DE"/>
              <a:t>Übung: Aufgabe 4.3</a:t>
            </a:r>
            <a:endParaRPr/>
          </a:p>
        </p:txBody>
      </p:sp>
      <p:sp>
        <p:nvSpPr>
          <p:cNvPr id="274" name="Google Shape;274;g36d5c74998e_0_54"/>
          <p:cNvSpPr txBox="1"/>
          <p:nvPr>
            <p:ph idx="1" type="body"/>
          </p:nvPr>
        </p:nvSpPr>
        <p:spPr>
          <a:xfrm>
            <a:off x="457200" y="1223492"/>
            <a:ext cx="8234400" cy="3379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de-DE"/>
              <a:t>Datensatz</a:t>
            </a:r>
            <a:endParaRPr b="1"/>
          </a:p>
          <a:p>
            <a:pPr indent="0" lvl="0" marL="0" rtl="0" algn="l">
              <a:spcBef>
                <a:spcPts val="360"/>
              </a:spcBef>
              <a:spcAft>
                <a:spcPts val="0"/>
              </a:spcAft>
              <a:buClr>
                <a:schemeClr val="dk1"/>
              </a:buClr>
              <a:buSzPts val="1100"/>
              <a:buFont typeface="Arial"/>
              <a:buNone/>
            </a:pPr>
            <a:r>
              <a:rPr lang="de-DE"/>
              <a:t>Fügen Sie unter dem bereits erstellten Experimental Assay den MIMIC IV Datensatz hinzu. Dieser ist im </a:t>
            </a:r>
            <a:r>
              <a:rPr b="1" lang="de-DE"/>
              <a:t>GitHub </a:t>
            </a:r>
            <a:r>
              <a:rPr lang="de-DE"/>
              <a:t>unter “Material/Datensatz”:</a:t>
            </a:r>
            <a:endParaRPr/>
          </a:p>
          <a:p>
            <a:pPr indent="457200" lvl="0" marL="0" rtl="0" algn="l">
              <a:spcBef>
                <a:spcPts val="360"/>
              </a:spcBef>
              <a:spcAft>
                <a:spcPts val="0"/>
              </a:spcAft>
              <a:buNone/>
            </a:pPr>
            <a:r>
              <a:rPr lang="de-DE"/>
              <a:t>MIMIC_IV_Datensatz.csv</a:t>
            </a:r>
            <a:endParaRPr/>
          </a:p>
        </p:txBody>
      </p:sp>
      <p:sp>
        <p:nvSpPr>
          <p:cNvPr id="275" name="Google Shape;275;g36d5c74998e_0_54"/>
          <p:cNvSpPr txBox="1"/>
          <p:nvPr>
            <p:ph idx="12" type="sldNum"/>
          </p:nvPr>
        </p:nvSpPr>
        <p:spPr>
          <a:xfrm>
            <a:off x="7948613" y="4879075"/>
            <a:ext cx="743100" cy="2046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D8413E"/>
              </a:buClr>
              <a:buSzPts val="1000"/>
              <a:buFont typeface="Arial"/>
              <a:buNone/>
            </a:pPr>
            <a:fld id="{00000000-1234-1234-1234-123412341234}" type="slidenum">
              <a:rPr lang="de-DE"/>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2"/>
          <p:cNvSpPr txBox="1"/>
          <p:nvPr>
            <p:ph type="ctrTitle"/>
          </p:nvPr>
        </p:nvSpPr>
        <p:spPr>
          <a:xfrm>
            <a:off x="365125" y="1584325"/>
            <a:ext cx="7985125" cy="5619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de-DE"/>
              <a:t>VIELEN DANK!</a:t>
            </a:r>
            <a:endParaRPr/>
          </a:p>
        </p:txBody>
      </p:sp>
      <p:sp>
        <p:nvSpPr>
          <p:cNvPr id="281" name="Google Shape;281;p12"/>
          <p:cNvSpPr txBox="1"/>
          <p:nvPr>
            <p:ph idx="1" type="body"/>
          </p:nvPr>
        </p:nvSpPr>
        <p:spPr>
          <a:xfrm>
            <a:off x="365125" y="2449513"/>
            <a:ext cx="6924675" cy="2457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600"/>
              <a:buNone/>
            </a:pPr>
            <a:r>
              <a:rPr b="1" lang="de-DE" sz="1600">
                <a:latin typeface="Arial"/>
                <a:ea typeface="Arial"/>
                <a:cs typeface="Arial"/>
                <a:sym typeface="Arial"/>
              </a:rPr>
              <a:t>Mona Perbix</a:t>
            </a:r>
            <a:endParaRPr/>
          </a:p>
          <a:p>
            <a:pPr indent="0" lvl="0" marL="0" rtl="0" algn="l">
              <a:spcBef>
                <a:spcPts val="320"/>
              </a:spcBef>
              <a:spcAft>
                <a:spcPts val="0"/>
              </a:spcAft>
              <a:buClr>
                <a:schemeClr val="dk1"/>
              </a:buClr>
              <a:buSzPts val="1600"/>
              <a:buNone/>
            </a:pPr>
            <a:r>
              <a:rPr lang="de-DE" sz="1600">
                <a:latin typeface="Arial"/>
                <a:ea typeface="Arial"/>
                <a:cs typeface="Arial"/>
                <a:sym typeface="Arial"/>
              </a:rPr>
              <a:t>Institut für Medizinische Informatik, Statistik und Epidemiologie (IMISE)</a:t>
            </a:r>
            <a:endParaRPr/>
          </a:p>
          <a:p>
            <a:pPr indent="0" lvl="0" marL="0" rtl="0" algn="l">
              <a:lnSpc>
                <a:spcPct val="110000"/>
              </a:lnSpc>
              <a:spcBef>
                <a:spcPts val="320"/>
              </a:spcBef>
              <a:spcAft>
                <a:spcPts val="0"/>
              </a:spcAft>
              <a:buClr>
                <a:schemeClr val="dk1"/>
              </a:buClr>
              <a:buSzPts val="1600"/>
              <a:buNone/>
            </a:pPr>
            <a:r>
              <a:rPr lang="de-DE" sz="1600">
                <a:latin typeface="Arial"/>
                <a:ea typeface="Arial"/>
                <a:cs typeface="Arial"/>
                <a:sym typeface="Arial"/>
              </a:rPr>
              <a:t>www.imise.uni-leipzig.de</a:t>
            </a:r>
            <a:endParaRPr>
              <a:latin typeface="Arial"/>
              <a:ea typeface="Arial"/>
              <a:cs typeface="Arial"/>
              <a:sym typeface="Arial"/>
            </a:endParaRPr>
          </a:p>
          <a:p>
            <a:pPr indent="0" lvl="0" marL="0" rtl="0" algn="l">
              <a:spcBef>
                <a:spcPts val="220"/>
              </a:spcBef>
              <a:spcAft>
                <a:spcPts val="0"/>
              </a:spcAft>
              <a:buClr>
                <a:schemeClr val="dk1"/>
              </a:buClr>
              <a:buSzPts val="1100"/>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457200" y="304799"/>
            <a:ext cx="8234363" cy="7588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de-DE"/>
              <a:t>EINFÜHRUNG</a:t>
            </a:r>
            <a:endParaRPr/>
          </a:p>
        </p:txBody>
      </p:sp>
      <p:sp>
        <p:nvSpPr>
          <p:cNvPr id="121" name="Google Shape;121;p3"/>
          <p:cNvSpPr txBox="1"/>
          <p:nvPr>
            <p:ph idx="1" type="body"/>
          </p:nvPr>
        </p:nvSpPr>
        <p:spPr>
          <a:xfrm>
            <a:off x="457200" y="1617134"/>
            <a:ext cx="8234363" cy="2985558"/>
          </a:xfrm>
          <a:prstGeom prst="rect">
            <a:avLst/>
          </a:prstGeom>
          <a:noFill/>
          <a:ln>
            <a:noFill/>
          </a:ln>
        </p:spPr>
        <p:txBody>
          <a:bodyPr anchorCtr="0" anchor="t" bIns="45700" lIns="91425" spcFirstLastPara="1" rIns="91425" wrap="square" tIns="45700">
            <a:noAutofit/>
          </a:bodyPr>
          <a:lstStyle/>
          <a:p>
            <a:pPr indent="-269875" lvl="0" marL="269875" rtl="0" algn="l">
              <a:spcBef>
                <a:spcPts val="0"/>
              </a:spcBef>
              <a:spcAft>
                <a:spcPts val="0"/>
              </a:spcAft>
              <a:buClr>
                <a:srgbClr val="D8413E"/>
              </a:buClr>
              <a:buSzPts val="1800"/>
              <a:buFont typeface="Noto Sans Symbols"/>
              <a:buChar char="−"/>
            </a:pPr>
            <a:r>
              <a:rPr lang="de-DE"/>
              <a:t>Daten aus klinischen Studien erfüllen häufig nicht die </a:t>
            </a:r>
            <a:r>
              <a:rPr b="1" lang="de-DE"/>
              <a:t>FAIR-Prinzipien</a:t>
            </a:r>
            <a:endParaRPr/>
          </a:p>
          <a:p>
            <a:pPr indent="-257175" lvl="1" marL="714375" rtl="0" algn="l">
              <a:spcBef>
                <a:spcPts val="320"/>
              </a:spcBef>
              <a:spcAft>
                <a:spcPts val="0"/>
              </a:spcAft>
              <a:buSzPts val="1600"/>
              <a:buChar char="−"/>
            </a:pPr>
            <a:r>
              <a:rPr lang="de-DE"/>
              <a:t>Fehlen von internationalen </a:t>
            </a:r>
            <a:r>
              <a:rPr b="1" lang="de-DE"/>
              <a:t>Standards</a:t>
            </a:r>
            <a:r>
              <a:rPr lang="de-DE"/>
              <a:t> für Registrierung und Publikation</a:t>
            </a:r>
            <a:endParaRPr/>
          </a:p>
          <a:p>
            <a:pPr indent="-257175" lvl="1" marL="714375" rtl="0" algn="l">
              <a:spcBef>
                <a:spcPts val="320"/>
              </a:spcBef>
              <a:spcAft>
                <a:spcPts val="0"/>
              </a:spcAft>
              <a:buSzPts val="1600"/>
              <a:buChar char="−"/>
            </a:pPr>
            <a:r>
              <a:rPr lang="de-DE"/>
              <a:t>Möglichkeiten der </a:t>
            </a:r>
            <a:r>
              <a:rPr b="1" lang="de-DE"/>
              <a:t>Datennutzung</a:t>
            </a:r>
            <a:r>
              <a:rPr lang="de-DE"/>
              <a:t> häufig unklar</a:t>
            </a:r>
            <a:endParaRPr/>
          </a:p>
          <a:p>
            <a:pPr indent="-257175" lvl="1" marL="714375" rtl="0" algn="l">
              <a:spcBef>
                <a:spcPts val="320"/>
              </a:spcBef>
              <a:spcAft>
                <a:spcPts val="0"/>
              </a:spcAft>
              <a:buSzPts val="1600"/>
              <a:buChar char="−"/>
            </a:pPr>
            <a:r>
              <a:rPr lang="de-DE"/>
              <a:t>Einschränkungen der </a:t>
            </a:r>
            <a:r>
              <a:rPr b="1" lang="de-DE"/>
              <a:t>Wiederverwendbarkeit</a:t>
            </a:r>
            <a:endParaRPr/>
          </a:p>
          <a:p>
            <a:pPr indent="-257175" lvl="1" marL="714375" rtl="0" algn="l">
              <a:spcBef>
                <a:spcPts val="320"/>
              </a:spcBef>
              <a:spcAft>
                <a:spcPts val="0"/>
              </a:spcAft>
              <a:buSzPts val="1600"/>
              <a:buChar char="−"/>
            </a:pPr>
            <a:r>
              <a:rPr lang="de-DE"/>
              <a:t>Datenbanken sind oft nicht </a:t>
            </a:r>
            <a:r>
              <a:rPr b="1" lang="de-DE"/>
              <a:t>interoperabel</a:t>
            </a:r>
            <a:endParaRPr/>
          </a:p>
        </p:txBody>
      </p:sp>
      <p:sp>
        <p:nvSpPr>
          <p:cNvPr id="122" name="Google Shape;122;p3"/>
          <p:cNvSpPr txBox="1"/>
          <p:nvPr>
            <p:ph idx="2" type="body"/>
          </p:nvPr>
        </p:nvSpPr>
        <p:spPr>
          <a:xfrm>
            <a:off x="457200" y="1125940"/>
            <a:ext cx="8234363" cy="377740"/>
          </a:xfrm>
          <a:prstGeom prst="rect">
            <a:avLst/>
          </a:prstGeom>
          <a:noFill/>
          <a:ln>
            <a:noFill/>
          </a:ln>
        </p:spPr>
        <p:txBody>
          <a:bodyPr anchorCtr="0" anchor="b" bIns="45700" lIns="91425" spcFirstLastPara="1" rIns="91425" wrap="square" tIns="45700">
            <a:noAutofit/>
          </a:bodyPr>
          <a:lstStyle/>
          <a:p>
            <a:pPr indent="-342900" lvl="0" marL="342900" rtl="0" algn="l">
              <a:spcBef>
                <a:spcPts val="0"/>
              </a:spcBef>
              <a:spcAft>
                <a:spcPts val="0"/>
              </a:spcAft>
              <a:buNone/>
            </a:pPr>
            <a:r>
              <a:rPr lang="de-DE"/>
              <a:t>WARUM UPLOAD IN EIN FDMS?</a:t>
            </a:r>
            <a:endParaRPr/>
          </a:p>
        </p:txBody>
      </p:sp>
      <p:sp>
        <p:nvSpPr>
          <p:cNvPr id="123" name="Google Shape;123;p3"/>
          <p:cNvSpPr txBox="1"/>
          <p:nvPr>
            <p:ph idx="12" type="sldNum"/>
          </p:nvPr>
        </p:nvSpPr>
        <p:spPr>
          <a:xfrm>
            <a:off x="7948613" y="4879075"/>
            <a:ext cx="742950" cy="204716"/>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413E"/>
              </a:buClr>
              <a:buSzPts val="1000"/>
              <a:buFont typeface="Arial"/>
              <a:buNone/>
            </a:pPr>
            <a:fld id="{00000000-1234-1234-1234-123412341234}" type="slidenum">
              <a:rPr lang="de-DE" sz="1000">
                <a:solidFill>
                  <a:srgbClr val="D8413E"/>
                </a:solidFill>
                <a:latin typeface="Arial"/>
                <a:ea typeface="Arial"/>
                <a:cs typeface="Arial"/>
                <a:sym typeface="Arial"/>
              </a:rPr>
              <a:t>‹#›</a:t>
            </a:fld>
            <a:endParaRPr sz="1000">
              <a:solidFill>
                <a:srgbClr val="D8413E"/>
              </a:solidFill>
              <a:latin typeface="Arial"/>
              <a:ea typeface="Arial"/>
              <a:cs typeface="Arial"/>
              <a:sym typeface="Arial"/>
            </a:endParaRPr>
          </a:p>
        </p:txBody>
      </p:sp>
      <p:pic>
        <p:nvPicPr>
          <p:cNvPr descr="Ein Bild, das Schrift, Grafiken, weiß, Design enthält.&#10;&#10;Automatisch generierte Beschreibung" id="124" name="Google Shape;124;p3"/>
          <p:cNvPicPr preferRelativeResize="0"/>
          <p:nvPr/>
        </p:nvPicPr>
        <p:blipFill rotWithShape="1">
          <a:blip r:embed="rId3">
            <a:alphaModFix/>
          </a:blip>
          <a:srcRect b="0" l="0" r="0" t="0"/>
          <a:stretch/>
        </p:blipFill>
        <p:spPr>
          <a:xfrm>
            <a:off x="5022476" y="2909275"/>
            <a:ext cx="4016819" cy="1363221"/>
          </a:xfrm>
          <a:prstGeom prst="rect">
            <a:avLst/>
          </a:prstGeom>
          <a:noFill/>
          <a:ln>
            <a:noFill/>
          </a:ln>
        </p:spPr>
      </p:pic>
      <p:sp>
        <p:nvSpPr>
          <p:cNvPr id="125" name="Google Shape;125;p3"/>
          <p:cNvSpPr txBox="1"/>
          <p:nvPr/>
        </p:nvSpPr>
        <p:spPr>
          <a:xfrm>
            <a:off x="5782377" y="4329223"/>
            <a:ext cx="2971659" cy="33019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lang="de-DE" sz="1050">
                <a:solidFill>
                  <a:srgbClr val="7F7F7F"/>
                </a:solidFill>
                <a:latin typeface="Arial"/>
                <a:ea typeface="Arial"/>
                <a:cs typeface="Arial"/>
                <a:sym typeface="Arial"/>
              </a:rPr>
              <a:t>https://de.wikipedia.org/wiki/FAIR-Prinzipien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457200" y="304799"/>
            <a:ext cx="8234363" cy="7588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de-DE"/>
              <a:t>EINFÜHRUNG</a:t>
            </a:r>
            <a:endParaRPr/>
          </a:p>
        </p:txBody>
      </p:sp>
      <p:sp>
        <p:nvSpPr>
          <p:cNvPr id="131" name="Google Shape;131;p4"/>
          <p:cNvSpPr txBox="1"/>
          <p:nvPr>
            <p:ph idx="1" type="body"/>
          </p:nvPr>
        </p:nvSpPr>
        <p:spPr>
          <a:xfrm>
            <a:off x="457200" y="1617134"/>
            <a:ext cx="8234363" cy="2985558"/>
          </a:xfrm>
          <a:prstGeom prst="rect">
            <a:avLst/>
          </a:prstGeom>
          <a:noFill/>
          <a:ln>
            <a:noFill/>
          </a:ln>
        </p:spPr>
        <p:txBody>
          <a:bodyPr anchorCtr="0" anchor="t" bIns="45700" lIns="91425" spcFirstLastPara="1" rIns="91425" wrap="square" tIns="45700">
            <a:noAutofit/>
          </a:bodyPr>
          <a:lstStyle/>
          <a:p>
            <a:pPr indent="-269875" lvl="0" marL="269875" rtl="0" algn="l">
              <a:spcBef>
                <a:spcPts val="0"/>
              </a:spcBef>
              <a:spcAft>
                <a:spcPts val="0"/>
              </a:spcAft>
              <a:buClr>
                <a:srgbClr val="D8413E"/>
              </a:buClr>
              <a:buSzPts val="1800"/>
              <a:buFont typeface="Noto Sans Symbols"/>
              <a:buChar char="−"/>
            </a:pPr>
            <a:r>
              <a:rPr b="1" lang="de-DE"/>
              <a:t>Open Source</a:t>
            </a:r>
            <a:r>
              <a:rPr lang="de-DE"/>
              <a:t> Software zum Datenmanagement</a:t>
            </a:r>
            <a:endParaRPr/>
          </a:p>
          <a:p>
            <a:pPr indent="-269875" lvl="0" marL="269875" rtl="0" algn="l">
              <a:spcBef>
                <a:spcPts val="360"/>
              </a:spcBef>
              <a:spcAft>
                <a:spcPts val="0"/>
              </a:spcAft>
              <a:buClr>
                <a:srgbClr val="D8413E"/>
              </a:buClr>
              <a:buSzPts val="1800"/>
              <a:buFont typeface="Noto Sans Symbols"/>
              <a:buChar char="−"/>
            </a:pPr>
            <a:r>
              <a:rPr lang="de-DE"/>
              <a:t>Vernetzung von ergänzenden Ressourcen von klinischen Studien </a:t>
            </a:r>
            <a:endParaRPr/>
          </a:p>
          <a:p>
            <a:pPr indent="-257175" lvl="1" marL="714375" rtl="0" algn="l">
              <a:spcBef>
                <a:spcPts val="320"/>
              </a:spcBef>
              <a:spcAft>
                <a:spcPts val="0"/>
              </a:spcAft>
              <a:buSzPts val="1600"/>
              <a:buChar char="−"/>
            </a:pPr>
            <a:r>
              <a:rPr lang="de-DE"/>
              <a:t>Studienprotokolle, Datensätze, Verweise auf Publikationen, usw.</a:t>
            </a:r>
            <a:endParaRPr/>
          </a:p>
          <a:p>
            <a:pPr indent="-269875" lvl="0" marL="269875" rtl="0" algn="l">
              <a:spcBef>
                <a:spcPts val="360"/>
              </a:spcBef>
              <a:spcAft>
                <a:spcPts val="0"/>
              </a:spcAft>
              <a:buClr>
                <a:srgbClr val="D8413E"/>
              </a:buClr>
              <a:buSzPts val="1800"/>
              <a:buFont typeface="Noto Sans Symbols"/>
              <a:buChar char="−"/>
            </a:pPr>
            <a:r>
              <a:rPr lang="de-DE"/>
              <a:t>Projektspezifische </a:t>
            </a:r>
            <a:r>
              <a:rPr b="1" lang="de-DE"/>
              <a:t>Zugriffskontrollen </a:t>
            </a:r>
            <a:r>
              <a:rPr lang="de-DE"/>
              <a:t>und Rechtevergabe</a:t>
            </a:r>
            <a:endParaRPr/>
          </a:p>
          <a:p>
            <a:pPr indent="-269875" lvl="0" marL="269875" rtl="0" algn="l">
              <a:spcBef>
                <a:spcPts val="360"/>
              </a:spcBef>
              <a:spcAft>
                <a:spcPts val="0"/>
              </a:spcAft>
              <a:buClr>
                <a:srgbClr val="D8413E"/>
              </a:buClr>
              <a:buSzPts val="1800"/>
              <a:buFont typeface="Noto Sans Symbols"/>
              <a:buChar char="−"/>
            </a:pPr>
            <a:r>
              <a:rPr b="1" lang="de-DE"/>
              <a:t>Archivierung </a:t>
            </a:r>
            <a:r>
              <a:rPr lang="de-DE"/>
              <a:t>und Versionierung</a:t>
            </a:r>
            <a:endParaRPr/>
          </a:p>
          <a:p>
            <a:pPr indent="-257175" lvl="1" marL="714375" rtl="0" algn="l">
              <a:spcBef>
                <a:spcPts val="320"/>
              </a:spcBef>
              <a:spcAft>
                <a:spcPts val="0"/>
              </a:spcAft>
              <a:buSzPts val="1600"/>
              <a:buChar char="−"/>
            </a:pPr>
            <a:r>
              <a:rPr lang="de-DE"/>
              <a:t>Zitierbarkeit &amp; Referenzierbarkeit</a:t>
            </a:r>
            <a:endParaRPr/>
          </a:p>
        </p:txBody>
      </p:sp>
      <p:sp>
        <p:nvSpPr>
          <p:cNvPr id="132" name="Google Shape;132;p4"/>
          <p:cNvSpPr txBox="1"/>
          <p:nvPr>
            <p:ph idx="2" type="body"/>
          </p:nvPr>
        </p:nvSpPr>
        <p:spPr>
          <a:xfrm>
            <a:off x="457200" y="1125940"/>
            <a:ext cx="8234363" cy="377740"/>
          </a:xfrm>
          <a:prstGeom prst="rect">
            <a:avLst/>
          </a:prstGeom>
          <a:noFill/>
          <a:ln>
            <a:noFill/>
          </a:ln>
        </p:spPr>
        <p:txBody>
          <a:bodyPr anchorCtr="0" anchor="b" bIns="45700" lIns="91425" spcFirstLastPara="1" rIns="91425" wrap="square" tIns="45700">
            <a:noAutofit/>
          </a:bodyPr>
          <a:lstStyle/>
          <a:p>
            <a:pPr indent="-342900" lvl="0" marL="342900" rtl="0" algn="l">
              <a:spcBef>
                <a:spcPts val="0"/>
              </a:spcBef>
              <a:spcAft>
                <a:spcPts val="0"/>
              </a:spcAft>
              <a:buNone/>
            </a:pPr>
            <a:r>
              <a:rPr lang="de-DE"/>
              <a:t>LOCAL DATA HUB (LDH)</a:t>
            </a:r>
            <a:endParaRPr/>
          </a:p>
        </p:txBody>
      </p:sp>
      <p:sp>
        <p:nvSpPr>
          <p:cNvPr id="133" name="Google Shape;133;p4"/>
          <p:cNvSpPr txBox="1"/>
          <p:nvPr>
            <p:ph idx="12" type="sldNum"/>
          </p:nvPr>
        </p:nvSpPr>
        <p:spPr>
          <a:xfrm>
            <a:off x="7948613" y="4879075"/>
            <a:ext cx="742950" cy="204716"/>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413E"/>
              </a:buClr>
              <a:buSzPts val="1000"/>
              <a:buFont typeface="Arial"/>
              <a:buNone/>
            </a:pPr>
            <a:fld id="{00000000-1234-1234-1234-123412341234}" type="slidenum">
              <a:rPr lang="de-DE" sz="1000">
                <a:solidFill>
                  <a:srgbClr val="D8413E"/>
                </a:solidFill>
                <a:latin typeface="Arial"/>
                <a:ea typeface="Arial"/>
                <a:cs typeface="Arial"/>
                <a:sym typeface="Arial"/>
              </a:rPr>
              <a:t>‹#›</a:t>
            </a:fld>
            <a:endParaRPr sz="1000">
              <a:solidFill>
                <a:srgbClr val="D8413E"/>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ph type="title"/>
          </p:nvPr>
        </p:nvSpPr>
        <p:spPr>
          <a:xfrm>
            <a:off x="457200" y="304799"/>
            <a:ext cx="8234363" cy="758825"/>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de-DE"/>
              <a:t>EINFÜHRUNG</a:t>
            </a:r>
            <a:endParaRPr/>
          </a:p>
        </p:txBody>
      </p:sp>
      <p:pic>
        <p:nvPicPr>
          <p:cNvPr descr="Ein Bild, das Text, Screenshot, Kreis, Design enthält.&#10;&#10;Automatisch generierte Beschreibung" id="139" name="Google Shape;139;p5"/>
          <p:cNvPicPr preferRelativeResize="0"/>
          <p:nvPr>
            <p:ph idx="1" type="body"/>
          </p:nvPr>
        </p:nvPicPr>
        <p:blipFill rotWithShape="1">
          <a:blip r:embed="rId3">
            <a:alphaModFix/>
          </a:blip>
          <a:srcRect b="0" l="0" r="0" t="0"/>
          <a:stretch/>
        </p:blipFill>
        <p:spPr>
          <a:xfrm>
            <a:off x="4572000" y="557233"/>
            <a:ext cx="4006684" cy="3840215"/>
          </a:xfrm>
          <a:prstGeom prst="rect">
            <a:avLst/>
          </a:prstGeom>
          <a:noFill/>
          <a:ln>
            <a:noFill/>
          </a:ln>
        </p:spPr>
      </p:pic>
      <p:sp>
        <p:nvSpPr>
          <p:cNvPr id="140" name="Google Shape;140;p5"/>
          <p:cNvSpPr txBox="1"/>
          <p:nvPr>
            <p:ph idx="2" type="body"/>
          </p:nvPr>
        </p:nvSpPr>
        <p:spPr>
          <a:xfrm>
            <a:off x="457200" y="1125940"/>
            <a:ext cx="8234363" cy="377740"/>
          </a:xfrm>
          <a:prstGeom prst="rect">
            <a:avLst/>
          </a:prstGeom>
          <a:noFill/>
          <a:ln>
            <a:noFill/>
          </a:ln>
        </p:spPr>
        <p:txBody>
          <a:bodyPr anchorCtr="0" anchor="b" bIns="45700" lIns="91425" spcFirstLastPara="1" rIns="91425" wrap="square" tIns="45700">
            <a:noAutofit/>
          </a:bodyPr>
          <a:lstStyle/>
          <a:p>
            <a:pPr indent="-342900" lvl="0" marL="342900" rtl="0" algn="l">
              <a:spcBef>
                <a:spcPts val="0"/>
              </a:spcBef>
              <a:spcAft>
                <a:spcPts val="0"/>
              </a:spcAft>
              <a:buNone/>
            </a:pPr>
            <a:r>
              <a:rPr lang="de-DE"/>
              <a:t>LDH AUFBAU</a:t>
            </a:r>
            <a:endParaRPr/>
          </a:p>
        </p:txBody>
      </p:sp>
      <p:sp>
        <p:nvSpPr>
          <p:cNvPr id="141" name="Google Shape;141;p5"/>
          <p:cNvSpPr txBox="1"/>
          <p:nvPr>
            <p:ph idx="12" type="sldNum"/>
          </p:nvPr>
        </p:nvSpPr>
        <p:spPr>
          <a:xfrm>
            <a:off x="7948613" y="4879075"/>
            <a:ext cx="742950" cy="204716"/>
          </a:xfrm>
          <a:prstGeom prst="rect">
            <a:avLst/>
          </a:prstGeom>
          <a:noFill/>
          <a:ln>
            <a:noFill/>
          </a:ln>
        </p:spPr>
        <p:txBody>
          <a:bodyPr anchorCtr="0" anchor="t" bIns="0" lIns="0" spcFirstLastPara="1" rIns="0" wrap="square" tIns="0">
            <a:normAutofit/>
          </a:bodyPr>
          <a:lstStyle/>
          <a:p>
            <a:pPr indent="0" lvl="0" marL="0" rtl="0" algn="r">
              <a:lnSpc>
                <a:spcPct val="100000"/>
              </a:lnSpc>
              <a:spcBef>
                <a:spcPts val="0"/>
              </a:spcBef>
              <a:spcAft>
                <a:spcPts val="0"/>
              </a:spcAft>
              <a:buClr>
                <a:srgbClr val="D8413E"/>
              </a:buClr>
              <a:buSzPts val="1000"/>
              <a:buFont typeface="Calibri"/>
              <a:buNone/>
            </a:pPr>
            <a:fld id="{00000000-1234-1234-1234-123412341234}" type="slidenum">
              <a:rPr lang="de-DE" sz="1000">
                <a:solidFill>
                  <a:srgbClr val="D8413E"/>
                </a:solidFill>
              </a:rPr>
              <a:t>‹#›</a:t>
            </a:fld>
            <a:endParaRPr sz="1000">
              <a:solidFill>
                <a:srgbClr val="D8413E"/>
              </a:solidFill>
            </a:endParaRPr>
          </a:p>
        </p:txBody>
      </p:sp>
      <p:sp>
        <p:nvSpPr>
          <p:cNvPr id="142" name="Google Shape;142;p5"/>
          <p:cNvSpPr txBox="1"/>
          <p:nvPr/>
        </p:nvSpPr>
        <p:spPr>
          <a:xfrm>
            <a:off x="5055555" y="4525176"/>
            <a:ext cx="3523129" cy="430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de-DE" sz="1000">
                <a:solidFill>
                  <a:srgbClr val="7F7F7F"/>
                </a:solidFill>
                <a:latin typeface="Calibri"/>
                <a:ea typeface="Calibri"/>
                <a:cs typeface="Calibri"/>
                <a:sym typeface="Calibri"/>
              </a:rPr>
              <a:t>https://www.nfdi4health.de/en/service/local-data-hub.html</a:t>
            </a:r>
            <a:endParaRPr/>
          </a:p>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43" name="Google Shape;143;p5"/>
          <p:cNvSpPr txBox="1"/>
          <p:nvPr/>
        </p:nvSpPr>
        <p:spPr>
          <a:xfrm>
            <a:off x="457200" y="1617134"/>
            <a:ext cx="4001921" cy="2985558"/>
          </a:xfrm>
          <a:prstGeom prst="rect">
            <a:avLst/>
          </a:prstGeom>
          <a:noFill/>
          <a:ln>
            <a:noFill/>
          </a:ln>
        </p:spPr>
        <p:txBody>
          <a:bodyPr anchorCtr="0" anchor="t" bIns="45700" lIns="91425" spcFirstLastPara="1" rIns="91425" wrap="square" tIns="45700">
            <a:noAutofit/>
          </a:bodyPr>
          <a:lstStyle/>
          <a:p>
            <a:pPr indent="-269875" lvl="0" marL="269875" marR="0" rtl="0" algn="l">
              <a:spcBef>
                <a:spcPts val="0"/>
              </a:spcBef>
              <a:spcAft>
                <a:spcPts val="0"/>
              </a:spcAft>
              <a:buClr>
                <a:srgbClr val="D8413E"/>
              </a:buClr>
              <a:buSzPts val="1800"/>
              <a:buFont typeface="Noto Sans Symbols"/>
              <a:buChar char="−"/>
            </a:pPr>
            <a:r>
              <a:rPr lang="de-DE" sz="1800">
                <a:solidFill>
                  <a:schemeClr val="dk1"/>
                </a:solidFill>
                <a:latin typeface="Arial"/>
                <a:ea typeface="Arial"/>
                <a:cs typeface="Arial"/>
                <a:sym typeface="Arial"/>
              </a:rPr>
              <a:t>Direkte Veröffentlichung von Inhalten im NFDI4Health </a:t>
            </a:r>
            <a:r>
              <a:rPr b="1" lang="de-DE" sz="1800">
                <a:solidFill>
                  <a:schemeClr val="dk1"/>
                </a:solidFill>
              </a:rPr>
              <a:t>German Central Health Study Hub</a:t>
            </a:r>
            <a:endParaRPr b="1"/>
          </a:p>
          <a:p>
            <a:pPr indent="-269875" lvl="0" marL="269875" marR="0" rtl="0" algn="l">
              <a:spcBef>
                <a:spcPts val="360"/>
              </a:spcBef>
              <a:spcAft>
                <a:spcPts val="0"/>
              </a:spcAft>
              <a:buClr>
                <a:srgbClr val="D8413E"/>
              </a:buClr>
              <a:buSzPts val="1800"/>
              <a:buFont typeface="Noto Sans Symbols"/>
              <a:buChar char="−"/>
            </a:pPr>
            <a:r>
              <a:rPr lang="de-DE" sz="1800">
                <a:solidFill>
                  <a:schemeClr val="dk1"/>
                </a:solidFill>
                <a:latin typeface="Arial"/>
                <a:ea typeface="Arial"/>
                <a:cs typeface="Arial"/>
                <a:sym typeface="Arial"/>
              </a:rPr>
              <a:t>NFDI4Health Metadatenschema für standardisierte Veröffentlichungen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6c5a7194a1_0_9"/>
          <p:cNvSpPr txBox="1"/>
          <p:nvPr>
            <p:ph type="title"/>
          </p:nvPr>
        </p:nvSpPr>
        <p:spPr>
          <a:xfrm>
            <a:off x="457200" y="304799"/>
            <a:ext cx="8234400" cy="758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de-DE"/>
              <a:t>The FAIRDOM SEEK Plattform</a:t>
            </a:r>
            <a:endParaRPr/>
          </a:p>
        </p:txBody>
      </p:sp>
      <p:sp>
        <p:nvSpPr>
          <p:cNvPr id="149" name="Google Shape;149;g36c5a7194a1_0_9"/>
          <p:cNvSpPr txBox="1"/>
          <p:nvPr>
            <p:ph idx="2" type="body"/>
          </p:nvPr>
        </p:nvSpPr>
        <p:spPr>
          <a:xfrm>
            <a:off x="457200" y="1125940"/>
            <a:ext cx="8234400" cy="377700"/>
          </a:xfrm>
          <a:prstGeom prst="rect">
            <a:avLst/>
          </a:prstGeom>
          <a:noFill/>
          <a:ln>
            <a:noFill/>
          </a:ln>
        </p:spPr>
        <p:txBody>
          <a:bodyPr anchorCtr="0" anchor="b" bIns="45700" lIns="91425" spcFirstLastPara="1" rIns="91425" wrap="square" tIns="45700">
            <a:noAutofit/>
          </a:bodyPr>
          <a:lstStyle/>
          <a:p>
            <a:pPr indent="-342900" lvl="0" marL="342900" rtl="0" algn="l">
              <a:spcBef>
                <a:spcPts val="0"/>
              </a:spcBef>
              <a:spcAft>
                <a:spcPts val="0"/>
              </a:spcAft>
              <a:buNone/>
            </a:pPr>
            <a:r>
              <a:rPr lang="de-DE"/>
              <a:t>Tooling</a:t>
            </a:r>
            <a:endParaRPr/>
          </a:p>
        </p:txBody>
      </p:sp>
      <p:sp>
        <p:nvSpPr>
          <p:cNvPr id="150" name="Google Shape;150;g36c5a7194a1_0_9"/>
          <p:cNvSpPr txBox="1"/>
          <p:nvPr>
            <p:ph idx="12" type="sldNum"/>
          </p:nvPr>
        </p:nvSpPr>
        <p:spPr>
          <a:xfrm>
            <a:off x="7948613" y="4879075"/>
            <a:ext cx="743100" cy="204600"/>
          </a:xfrm>
          <a:prstGeom prst="rect">
            <a:avLst/>
          </a:prstGeom>
          <a:noFill/>
          <a:ln>
            <a:noFill/>
          </a:ln>
        </p:spPr>
        <p:txBody>
          <a:bodyPr anchorCtr="0" anchor="t" bIns="0" lIns="0" spcFirstLastPara="1" rIns="0" wrap="square" tIns="0">
            <a:normAutofit/>
          </a:bodyPr>
          <a:lstStyle/>
          <a:p>
            <a:pPr indent="0" lvl="0" marL="0" rtl="0" algn="r">
              <a:lnSpc>
                <a:spcPct val="100000"/>
              </a:lnSpc>
              <a:spcBef>
                <a:spcPts val="0"/>
              </a:spcBef>
              <a:spcAft>
                <a:spcPts val="0"/>
              </a:spcAft>
              <a:buClr>
                <a:srgbClr val="D8413E"/>
              </a:buClr>
              <a:buSzPts val="1000"/>
              <a:buFont typeface="Calibri"/>
              <a:buNone/>
            </a:pPr>
            <a:fld id="{00000000-1234-1234-1234-123412341234}" type="slidenum">
              <a:rPr lang="de-DE" sz="1000">
                <a:solidFill>
                  <a:srgbClr val="D8413E"/>
                </a:solidFill>
              </a:rPr>
              <a:t>‹#›</a:t>
            </a:fld>
            <a:endParaRPr sz="1000">
              <a:solidFill>
                <a:srgbClr val="D8413E"/>
              </a:solidFill>
            </a:endParaRPr>
          </a:p>
        </p:txBody>
      </p:sp>
      <p:sp>
        <p:nvSpPr>
          <p:cNvPr id="151" name="Google Shape;151;g36c5a7194a1_0_9"/>
          <p:cNvSpPr txBox="1"/>
          <p:nvPr/>
        </p:nvSpPr>
        <p:spPr>
          <a:xfrm>
            <a:off x="5055555" y="4525176"/>
            <a:ext cx="3523200" cy="4311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de-DE" sz="1000">
                <a:solidFill>
                  <a:srgbClr val="7F7F7F"/>
                </a:solidFill>
                <a:latin typeface="Calibri"/>
                <a:ea typeface="Calibri"/>
                <a:cs typeface="Calibri"/>
                <a:sym typeface="Calibri"/>
              </a:rPr>
              <a:t>https://www.nfdi4health.de/en/service/local-data-hub.html</a:t>
            </a:r>
            <a:endParaRPr/>
          </a:p>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52" name="Google Shape;152;g36c5a7194a1_0_9"/>
          <p:cNvSpPr txBox="1"/>
          <p:nvPr/>
        </p:nvSpPr>
        <p:spPr>
          <a:xfrm>
            <a:off x="457200" y="1617125"/>
            <a:ext cx="7640700" cy="2985600"/>
          </a:xfrm>
          <a:prstGeom prst="rect">
            <a:avLst/>
          </a:prstGeom>
          <a:noFill/>
          <a:ln>
            <a:noFill/>
          </a:ln>
        </p:spPr>
        <p:txBody>
          <a:bodyPr anchorCtr="0" anchor="t" bIns="45700" lIns="91425" spcFirstLastPara="1" rIns="91425" wrap="square" tIns="45700">
            <a:noAutofit/>
          </a:bodyPr>
          <a:lstStyle/>
          <a:p>
            <a:pPr indent="-238125" lvl="0" marL="269875" marR="0" rtl="0" algn="l">
              <a:spcBef>
                <a:spcPts val="360"/>
              </a:spcBef>
              <a:spcAft>
                <a:spcPts val="0"/>
              </a:spcAft>
              <a:buClr>
                <a:srgbClr val="D8413E"/>
              </a:buClr>
              <a:buSzPts val="1300"/>
              <a:buFont typeface="Noto Sans Symbols"/>
              <a:buChar char="−"/>
            </a:pPr>
            <a:r>
              <a:rPr lang="de-DE" sz="1300">
                <a:solidFill>
                  <a:schemeClr val="dk1"/>
                </a:solidFill>
              </a:rPr>
              <a:t>FAIRDOM-SEEK is an open source web-based cataloguing and commons platform, for sharing heterogeneous scientific research datasets, models or simulations, processes and research outcomes. It preserves associations between them, along with information about the people and organisations.</a:t>
            </a:r>
            <a:endParaRPr sz="1300">
              <a:solidFill>
                <a:schemeClr val="dk1"/>
              </a:solidFill>
            </a:endParaRPr>
          </a:p>
          <a:p>
            <a:pPr indent="-238125" lvl="0" marL="269875" marR="0" rtl="0" algn="l">
              <a:spcBef>
                <a:spcPts val="360"/>
              </a:spcBef>
              <a:spcAft>
                <a:spcPts val="0"/>
              </a:spcAft>
              <a:buClr>
                <a:srgbClr val="D8413E"/>
              </a:buClr>
              <a:buSzPts val="1300"/>
              <a:buFont typeface="Noto Sans Symbols"/>
              <a:buChar char="−"/>
            </a:pPr>
            <a:r>
              <a:rPr lang="de-DE" sz="1300">
                <a:solidFill>
                  <a:schemeClr val="dk1"/>
                </a:solidFill>
              </a:rPr>
              <a:t>Underpinning FAIRDOM-SEEK is the ISA infrastructure, a standard framework for describing how individual experiments are aggregated into wider studies and investigations. Within FAIRDOM-SEEK, ISA has been extended and is configurable to allow the structure to be used outside of Biology.</a:t>
            </a:r>
            <a:endParaRPr sz="1300">
              <a:solidFill>
                <a:schemeClr val="dk1"/>
              </a:solidFill>
            </a:endParaRPr>
          </a:p>
          <a:p>
            <a:pPr indent="-238125" lvl="0" marL="269875" marR="0" rtl="0" algn="l">
              <a:spcBef>
                <a:spcPts val="360"/>
              </a:spcBef>
              <a:spcAft>
                <a:spcPts val="0"/>
              </a:spcAft>
              <a:buClr>
                <a:srgbClr val="D8413E"/>
              </a:buClr>
              <a:buSzPts val="1300"/>
              <a:buFont typeface="Noto Sans Symbols"/>
              <a:buChar char="−"/>
            </a:pPr>
            <a:r>
              <a:rPr lang="de-DE" sz="1300">
                <a:solidFill>
                  <a:schemeClr val="dk1"/>
                </a:solidFill>
              </a:rPr>
              <a:t>Flexible and detailed sharing permissions are available to manage the catalogued items from early collaborations within projects, through to the publishing of final research results</a:t>
            </a:r>
            <a:endParaRPr sz="1300">
              <a:solidFill>
                <a:schemeClr val="dk1"/>
              </a:solidFill>
            </a:endParaRPr>
          </a:p>
        </p:txBody>
      </p:sp>
      <p:pic>
        <p:nvPicPr>
          <p:cNvPr id="153" name="Google Shape;153;g36c5a7194a1_0_9"/>
          <p:cNvPicPr preferRelativeResize="0"/>
          <p:nvPr/>
        </p:nvPicPr>
        <p:blipFill>
          <a:blip r:embed="rId3">
            <a:alphaModFix/>
          </a:blip>
          <a:stretch>
            <a:fillRect/>
          </a:stretch>
        </p:blipFill>
        <p:spPr>
          <a:xfrm>
            <a:off x="8026975" y="161849"/>
            <a:ext cx="964100" cy="96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6"/>
          <p:cNvSpPr txBox="1"/>
          <p:nvPr>
            <p:ph type="title"/>
          </p:nvPr>
        </p:nvSpPr>
        <p:spPr>
          <a:xfrm>
            <a:off x="457200" y="287774"/>
            <a:ext cx="8234400" cy="758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de-DE"/>
              <a:t>EINFÜHRUNG</a:t>
            </a:r>
            <a:endParaRPr/>
          </a:p>
        </p:txBody>
      </p:sp>
      <p:sp>
        <p:nvSpPr>
          <p:cNvPr id="159" name="Google Shape;159;p6"/>
          <p:cNvSpPr txBox="1"/>
          <p:nvPr>
            <p:ph idx="2" type="body"/>
          </p:nvPr>
        </p:nvSpPr>
        <p:spPr>
          <a:xfrm>
            <a:off x="457200" y="1125940"/>
            <a:ext cx="8234363" cy="377740"/>
          </a:xfrm>
          <a:prstGeom prst="rect">
            <a:avLst/>
          </a:prstGeom>
          <a:noFill/>
          <a:ln>
            <a:noFill/>
          </a:ln>
        </p:spPr>
        <p:txBody>
          <a:bodyPr anchorCtr="0" anchor="b" bIns="45700" lIns="91425" spcFirstLastPara="1" rIns="91425" wrap="square" tIns="45700">
            <a:noAutofit/>
          </a:bodyPr>
          <a:lstStyle/>
          <a:p>
            <a:pPr indent="-342900" lvl="0" marL="342900" rtl="0" algn="l">
              <a:spcBef>
                <a:spcPts val="0"/>
              </a:spcBef>
              <a:spcAft>
                <a:spcPts val="0"/>
              </a:spcAft>
              <a:buNone/>
            </a:pPr>
            <a:r>
              <a:rPr lang="de-DE"/>
              <a:t>INVESTIGATION, STUDY, ASSAY (</a:t>
            </a:r>
            <a:r>
              <a:rPr b="1" lang="de-DE"/>
              <a:t>ISA</a:t>
            </a:r>
            <a:r>
              <a:rPr lang="de-DE"/>
              <a:t>) FRAMEWORK</a:t>
            </a:r>
            <a:endParaRPr/>
          </a:p>
        </p:txBody>
      </p:sp>
      <p:sp>
        <p:nvSpPr>
          <p:cNvPr id="160" name="Google Shape;160;p6"/>
          <p:cNvSpPr txBox="1"/>
          <p:nvPr>
            <p:ph idx="12" type="sldNum"/>
          </p:nvPr>
        </p:nvSpPr>
        <p:spPr>
          <a:xfrm>
            <a:off x="7948613" y="4879075"/>
            <a:ext cx="742950" cy="204716"/>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413E"/>
              </a:buClr>
              <a:buSzPts val="1000"/>
              <a:buFont typeface="Arial"/>
              <a:buNone/>
            </a:pPr>
            <a:fld id="{00000000-1234-1234-1234-123412341234}" type="slidenum">
              <a:rPr lang="de-DE" sz="1000">
                <a:solidFill>
                  <a:srgbClr val="D8413E"/>
                </a:solidFill>
                <a:latin typeface="Arial"/>
                <a:ea typeface="Arial"/>
                <a:cs typeface="Arial"/>
                <a:sym typeface="Arial"/>
              </a:rPr>
              <a:t>‹#›</a:t>
            </a:fld>
            <a:endParaRPr sz="1000">
              <a:solidFill>
                <a:srgbClr val="D8413E"/>
              </a:solidFill>
              <a:latin typeface="Arial"/>
              <a:ea typeface="Arial"/>
              <a:cs typeface="Arial"/>
              <a:sym typeface="Arial"/>
            </a:endParaRPr>
          </a:p>
        </p:txBody>
      </p:sp>
      <p:sp>
        <p:nvSpPr>
          <p:cNvPr id="161" name="Google Shape;161;p6"/>
          <p:cNvSpPr txBox="1"/>
          <p:nvPr>
            <p:ph idx="1" type="body"/>
          </p:nvPr>
        </p:nvSpPr>
        <p:spPr>
          <a:xfrm>
            <a:off x="457201" y="1617134"/>
            <a:ext cx="4688958" cy="2985558"/>
          </a:xfrm>
          <a:prstGeom prst="rect">
            <a:avLst/>
          </a:prstGeom>
          <a:noFill/>
          <a:ln>
            <a:noFill/>
          </a:ln>
        </p:spPr>
        <p:txBody>
          <a:bodyPr anchorCtr="0" anchor="t" bIns="45700" lIns="91425" spcFirstLastPara="1" rIns="91425" wrap="square" tIns="45700">
            <a:noAutofit/>
          </a:bodyPr>
          <a:lstStyle/>
          <a:p>
            <a:pPr indent="-269875" lvl="0" marL="269875" rtl="0" algn="l">
              <a:spcBef>
                <a:spcPts val="0"/>
              </a:spcBef>
              <a:spcAft>
                <a:spcPts val="0"/>
              </a:spcAft>
              <a:buClr>
                <a:srgbClr val="D8413E"/>
              </a:buClr>
              <a:buSzPts val="1800"/>
              <a:buFont typeface="Noto Sans Symbols"/>
              <a:buAutoNum type="arabicPeriod"/>
            </a:pPr>
            <a:r>
              <a:rPr b="1" lang="de-DE"/>
              <a:t>Investigation</a:t>
            </a:r>
            <a:endParaRPr/>
          </a:p>
          <a:p>
            <a:pPr indent="-257175" lvl="1" marL="714375" rtl="0" algn="l">
              <a:spcBef>
                <a:spcPts val="320"/>
              </a:spcBef>
              <a:spcAft>
                <a:spcPts val="0"/>
              </a:spcAft>
              <a:buSzPts val="1600"/>
              <a:buChar char="−"/>
            </a:pPr>
            <a:r>
              <a:rPr lang="de-DE"/>
              <a:t>High level concept</a:t>
            </a:r>
            <a:endParaRPr/>
          </a:p>
          <a:p>
            <a:pPr indent="-257175" lvl="1" marL="714375" rtl="0" algn="l">
              <a:spcBef>
                <a:spcPts val="320"/>
              </a:spcBef>
              <a:spcAft>
                <a:spcPts val="0"/>
              </a:spcAft>
              <a:buSzPts val="1600"/>
              <a:buChar char="−"/>
            </a:pPr>
            <a:r>
              <a:rPr lang="de-DE"/>
              <a:t>Links related studies</a:t>
            </a:r>
            <a:endParaRPr/>
          </a:p>
          <a:p>
            <a:pPr indent="-269875" lvl="0" marL="269875" rtl="0" algn="l">
              <a:spcBef>
                <a:spcPts val="360"/>
              </a:spcBef>
              <a:spcAft>
                <a:spcPts val="0"/>
              </a:spcAft>
              <a:buClr>
                <a:srgbClr val="D8413E"/>
              </a:buClr>
              <a:buSzPts val="1800"/>
              <a:buFont typeface="Noto Sans Symbols"/>
              <a:buAutoNum type="arabicPeriod"/>
            </a:pPr>
            <a:r>
              <a:rPr b="1" lang="de-DE"/>
              <a:t>Study</a:t>
            </a:r>
            <a:endParaRPr/>
          </a:p>
          <a:p>
            <a:pPr indent="-257175" lvl="1" marL="714375" rtl="0" algn="l">
              <a:spcBef>
                <a:spcPts val="320"/>
              </a:spcBef>
              <a:spcAft>
                <a:spcPts val="0"/>
              </a:spcAft>
              <a:buSzPts val="1600"/>
              <a:buChar char="−"/>
            </a:pPr>
            <a:r>
              <a:rPr lang="de-DE"/>
              <a:t>Central unit</a:t>
            </a:r>
            <a:endParaRPr/>
          </a:p>
          <a:p>
            <a:pPr indent="-257175" lvl="1" marL="714375" rtl="0" algn="l">
              <a:spcBef>
                <a:spcPts val="320"/>
              </a:spcBef>
              <a:spcAft>
                <a:spcPts val="0"/>
              </a:spcAft>
              <a:buSzPts val="1600"/>
              <a:buChar char="−"/>
            </a:pPr>
            <a:r>
              <a:rPr lang="de-DE"/>
              <a:t>Contains information on the subject</a:t>
            </a:r>
            <a:endParaRPr/>
          </a:p>
          <a:p>
            <a:pPr indent="-257175" lvl="1" marL="714375" rtl="0" algn="l">
              <a:spcBef>
                <a:spcPts val="320"/>
              </a:spcBef>
              <a:spcAft>
                <a:spcPts val="0"/>
              </a:spcAft>
              <a:buSzPts val="1600"/>
              <a:buChar char="−"/>
            </a:pPr>
            <a:r>
              <a:rPr lang="de-DE"/>
              <a:t>Has associated assays</a:t>
            </a:r>
            <a:endParaRPr/>
          </a:p>
          <a:p>
            <a:pPr indent="-269875" lvl="0" marL="269875" rtl="0" algn="l">
              <a:spcBef>
                <a:spcPts val="360"/>
              </a:spcBef>
              <a:spcAft>
                <a:spcPts val="0"/>
              </a:spcAft>
              <a:buClr>
                <a:srgbClr val="D8413E"/>
              </a:buClr>
              <a:buSzPts val="1800"/>
              <a:buFont typeface="Noto Sans Symbols"/>
              <a:buAutoNum type="arabicPeriod"/>
            </a:pPr>
            <a:r>
              <a:rPr b="1" lang="de-DE"/>
              <a:t>Assay</a:t>
            </a:r>
            <a:endParaRPr/>
          </a:p>
          <a:p>
            <a:pPr indent="-257175" lvl="1" marL="714375" rtl="0" algn="l">
              <a:spcBef>
                <a:spcPts val="320"/>
              </a:spcBef>
              <a:spcAft>
                <a:spcPts val="0"/>
              </a:spcAft>
              <a:buSzPts val="1600"/>
              <a:buChar char="−"/>
            </a:pPr>
            <a:r>
              <a:rPr lang="de-DE"/>
              <a:t>Tests performed which produce data</a:t>
            </a:r>
            <a:endParaRPr/>
          </a:p>
        </p:txBody>
      </p:sp>
      <p:pic>
        <p:nvPicPr>
          <p:cNvPr id="162" name="Google Shape;162;p6"/>
          <p:cNvPicPr preferRelativeResize="0"/>
          <p:nvPr/>
        </p:nvPicPr>
        <p:blipFill rotWithShape="1">
          <a:blip r:embed="rId3">
            <a:alphaModFix/>
          </a:blip>
          <a:srcRect b="0" l="0" r="0" t="0"/>
          <a:stretch/>
        </p:blipFill>
        <p:spPr>
          <a:xfrm>
            <a:off x="5238306" y="287767"/>
            <a:ext cx="3159638" cy="4693666"/>
          </a:xfrm>
          <a:prstGeom prst="rect">
            <a:avLst/>
          </a:prstGeom>
          <a:noFill/>
          <a:ln>
            <a:noFill/>
          </a:ln>
        </p:spPr>
      </p:pic>
      <p:sp>
        <p:nvSpPr>
          <p:cNvPr id="163" name="Google Shape;163;p6"/>
          <p:cNvSpPr txBox="1"/>
          <p:nvPr/>
        </p:nvSpPr>
        <p:spPr>
          <a:xfrm>
            <a:off x="5268924" y="4989612"/>
            <a:ext cx="2649071"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i="0" lang="de-DE" sz="1000">
                <a:solidFill>
                  <a:srgbClr val="969696"/>
                </a:solidFill>
                <a:latin typeface="Arial"/>
                <a:ea typeface="Arial"/>
                <a:cs typeface="Arial"/>
                <a:sym typeface="Arial"/>
              </a:rPr>
              <a:t>https://isa-tools.org/format/specification.html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txBox="1"/>
          <p:nvPr>
            <p:ph type="title"/>
          </p:nvPr>
        </p:nvSpPr>
        <p:spPr>
          <a:xfrm>
            <a:off x="268941" y="272746"/>
            <a:ext cx="8234363" cy="758825"/>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de-DE"/>
              <a:t>LDH BEISPIELSTUDIE</a:t>
            </a:r>
            <a:endParaRPr/>
          </a:p>
        </p:txBody>
      </p:sp>
      <p:pic>
        <p:nvPicPr>
          <p:cNvPr descr="Ein Bild, das Text, Screenshot, Software, Zahl enthält.&#10;&#10;Automatisch generierte Beschreibung" id="169" name="Google Shape;169;p7"/>
          <p:cNvPicPr preferRelativeResize="0"/>
          <p:nvPr/>
        </p:nvPicPr>
        <p:blipFill rotWithShape="1">
          <a:blip r:embed="rId3">
            <a:alphaModFix/>
          </a:blip>
          <a:srcRect b="0" l="0" r="0" t="0"/>
          <a:stretch/>
        </p:blipFill>
        <p:spPr>
          <a:xfrm>
            <a:off x="3304593" y="469563"/>
            <a:ext cx="5839407" cy="4204373"/>
          </a:xfrm>
          <a:prstGeom prst="rect">
            <a:avLst/>
          </a:prstGeom>
          <a:noFill/>
          <a:ln>
            <a:noFill/>
          </a:ln>
        </p:spPr>
      </p:pic>
      <p:sp>
        <p:nvSpPr>
          <p:cNvPr id="170" name="Google Shape;170;p7"/>
          <p:cNvSpPr txBox="1"/>
          <p:nvPr>
            <p:ph idx="12" type="sldNum"/>
          </p:nvPr>
        </p:nvSpPr>
        <p:spPr>
          <a:xfrm>
            <a:off x="7948613" y="4879075"/>
            <a:ext cx="742950" cy="204716"/>
          </a:xfrm>
          <a:prstGeom prst="rect">
            <a:avLst/>
          </a:prstGeom>
          <a:noFill/>
          <a:ln>
            <a:noFill/>
          </a:ln>
        </p:spPr>
        <p:txBody>
          <a:bodyPr anchorCtr="0" anchor="t" bIns="0" lIns="0" spcFirstLastPara="1" rIns="0" wrap="square" tIns="0">
            <a:normAutofit/>
          </a:bodyPr>
          <a:lstStyle/>
          <a:p>
            <a:pPr indent="0" lvl="0" marL="0" rtl="0" algn="r">
              <a:lnSpc>
                <a:spcPct val="100000"/>
              </a:lnSpc>
              <a:spcBef>
                <a:spcPts val="0"/>
              </a:spcBef>
              <a:spcAft>
                <a:spcPts val="0"/>
              </a:spcAft>
              <a:buClr>
                <a:srgbClr val="D8413E"/>
              </a:buClr>
              <a:buSzPts val="1000"/>
              <a:buFont typeface="Calibri"/>
              <a:buNone/>
            </a:pPr>
            <a:fld id="{00000000-1234-1234-1234-123412341234}" type="slidenum">
              <a:rPr lang="de-DE" sz="1000">
                <a:solidFill>
                  <a:srgbClr val="D8413E"/>
                </a:solidFill>
              </a:rPr>
              <a:t>‹#›</a:t>
            </a:fld>
            <a:endParaRPr sz="1000">
              <a:solidFill>
                <a:srgbClr val="D8413E"/>
              </a:solidFill>
            </a:endParaRPr>
          </a:p>
        </p:txBody>
      </p:sp>
      <p:sp>
        <p:nvSpPr>
          <p:cNvPr id="171" name="Google Shape;171;p7"/>
          <p:cNvSpPr txBox="1"/>
          <p:nvPr>
            <p:ph idx="1" type="body"/>
          </p:nvPr>
        </p:nvSpPr>
        <p:spPr>
          <a:xfrm>
            <a:off x="457200" y="1223492"/>
            <a:ext cx="2847393" cy="337919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800"/>
              <a:buNone/>
            </a:pPr>
            <a:r>
              <a:rPr lang="de-DE"/>
              <a:t>Name der Studie</a:t>
            </a:r>
            <a:endParaRPr/>
          </a:p>
          <a:p>
            <a:pPr indent="-155575" lvl="0" marL="269875" rtl="0" algn="l">
              <a:spcBef>
                <a:spcPts val="360"/>
              </a:spcBef>
              <a:spcAft>
                <a:spcPts val="0"/>
              </a:spcAft>
              <a:buClr>
                <a:srgbClr val="D8413E"/>
              </a:buClr>
              <a:buSzPts val="1800"/>
              <a:buFont typeface="Noto Sans Symbols"/>
              <a:buNone/>
            </a:pPr>
            <a:r>
              <a:t/>
            </a:r>
            <a:endParaRPr/>
          </a:p>
          <a:p>
            <a:pPr indent="0" lvl="0" marL="0" rtl="0" algn="ctr">
              <a:spcBef>
                <a:spcPts val="360"/>
              </a:spcBef>
              <a:spcAft>
                <a:spcPts val="0"/>
              </a:spcAft>
              <a:buSzPts val="1800"/>
              <a:buNone/>
            </a:pPr>
            <a:r>
              <a:rPr lang="de-DE"/>
              <a:t>Zugehörige Investigation und Projekt</a:t>
            </a:r>
            <a:endParaRPr/>
          </a:p>
          <a:p>
            <a:pPr indent="-155575" lvl="0" marL="269875" rtl="0" algn="l">
              <a:spcBef>
                <a:spcPts val="360"/>
              </a:spcBef>
              <a:spcAft>
                <a:spcPts val="0"/>
              </a:spcAft>
              <a:buClr>
                <a:srgbClr val="D8413E"/>
              </a:buClr>
              <a:buSzPts val="1800"/>
              <a:buFont typeface="Noto Sans Symbols"/>
              <a:buNone/>
            </a:pPr>
            <a:r>
              <a:t/>
            </a:r>
            <a:endParaRPr/>
          </a:p>
          <a:p>
            <a:pPr indent="0" lvl="0" marL="0" rtl="0" algn="ctr">
              <a:spcBef>
                <a:spcPts val="360"/>
              </a:spcBef>
              <a:spcAft>
                <a:spcPts val="0"/>
              </a:spcAft>
              <a:buSzPts val="1800"/>
              <a:buNone/>
            </a:pPr>
            <a:r>
              <a:t/>
            </a:r>
            <a:endParaRPr/>
          </a:p>
          <a:p>
            <a:pPr indent="0" lvl="0" marL="0" rtl="0" algn="ctr">
              <a:spcBef>
                <a:spcPts val="360"/>
              </a:spcBef>
              <a:spcAft>
                <a:spcPts val="0"/>
              </a:spcAft>
              <a:buSzPts val="1800"/>
              <a:buNone/>
            </a:pPr>
            <a:r>
              <a:t/>
            </a:r>
            <a:endParaRPr/>
          </a:p>
          <a:p>
            <a:pPr indent="0" lvl="0" marL="0" rtl="0" algn="ctr">
              <a:spcBef>
                <a:spcPts val="360"/>
              </a:spcBef>
              <a:spcAft>
                <a:spcPts val="0"/>
              </a:spcAft>
              <a:buSzPts val="1800"/>
              <a:buNone/>
            </a:pPr>
            <a:r>
              <a:rPr lang="de-DE"/>
              <a:t>Dateien zum Download</a:t>
            </a:r>
            <a:endParaRPr/>
          </a:p>
        </p:txBody>
      </p:sp>
      <p:cxnSp>
        <p:nvCxnSpPr>
          <p:cNvPr id="172" name="Google Shape;172;p7"/>
          <p:cNvCxnSpPr/>
          <p:nvPr/>
        </p:nvCxnSpPr>
        <p:spPr>
          <a:xfrm flipH="1" rot="10800000">
            <a:off x="2830606" y="1063624"/>
            <a:ext cx="712694" cy="388501"/>
          </a:xfrm>
          <a:prstGeom prst="straightConnector1">
            <a:avLst/>
          </a:prstGeom>
          <a:noFill/>
          <a:ln cap="flat" cmpd="sng" w="25400">
            <a:solidFill>
              <a:srgbClr val="FF5451"/>
            </a:solidFill>
            <a:prstDash val="solid"/>
            <a:round/>
            <a:headEnd len="sm" w="sm" type="none"/>
            <a:tailEnd len="med" w="med" type="triangle"/>
          </a:ln>
          <a:effectLst>
            <a:outerShdw blurRad="40000" rotWithShape="0" dir="5400000" dist="20000">
              <a:srgbClr val="000000">
                <a:alpha val="37647"/>
              </a:srgbClr>
            </a:outerShdw>
          </a:effectLst>
        </p:spPr>
      </p:cxnSp>
      <p:sp>
        <p:nvSpPr>
          <p:cNvPr id="173" name="Google Shape;173;p7"/>
          <p:cNvSpPr/>
          <p:nvPr/>
        </p:nvSpPr>
        <p:spPr>
          <a:xfrm>
            <a:off x="3247466" y="3059206"/>
            <a:ext cx="121022" cy="1391770"/>
          </a:xfrm>
          <a:prstGeom prst="leftBrace">
            <a:avLst>
              <a:gd fmla="val 8333" name="adj1"/>
              <a:gd fmla="val 50000" name="adj2"/>
            </a:avLst>
          </a:prstGeom>
          <a:noFill/>
          <a:ln cap="flat" cmpd="sng" w="25400">
            <a:solidFill>
              <a:srgbClr val="FF545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7"/>
          <p:cNvSpPr/>
          <p:nvPr/>
        </p:nvSpPr>
        <p:spPr>
          <a:xfrm>
            <a:off x="3210462" y="1962493"/>
            <a:ext cx="151257" cy="248458"/>
          </a:xfrm>
          <a:prstGeom prst="leftBrace">
            <a:avLst>
              <a:gd fmla="val 8333" name="adj1"/>
              <a:gd fmla="val 50000" name="adj2"/>
            </a:avLst>
          </a:prstGeom>
          <a:noFill/>
          <a:ln cap="flat" cmpd="sng" w="25400">
            <a:solidFill>
              <a:srgbClr val="FF545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7"/>
          <p:cNvSpPr txBox="1"/>
          <p:nvPr/>
        </p:nvSpPr>
        <p:spPr>
          <a:xfrm>
            <a:off x="3398724" y="4559687"/>
            <a:ext cx="2649071"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i="0" lang="de-DE" sz="1000">
                <a:solidFill>
                  <a:srgbClr val="969696"/>
                </a:solidFill>
                <a:latin typeface="Arial"/>
                <a:ea typeface="Arial"/>
                <a:cs typeface="Arial"/>
                <a:sym typeface="Arial"/>
              </a:rPr>
              <a:t>https://datrav.uni-leipzig.de/ldh-milab/studies/1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2c7232fcc8_0_2"/>
          <p:cNvSpPr txBox="1"/>
          <p:nvPr>
            <p:ph type="title"/>
          </p:nvPr>
        </p:nvSpPr>
        <p:spPr>
          <a:xfrm>
            <a:off x="457200" y="304799"/>
            <a:ext cx="8234400" cy="75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de-DE"/>
              <a:t>Warum Extended Metadata?</a:t>
            </a:r>
            <a:endParaRPr/>
          </a:p>
        </p:txBody>
      </p:sp>
      <p:sp>
        <p:nvSpPr>
          <p:cNvPr id="182" name="Google Shape;182;g32c7232fcc8_0_2"/>
          <p:cNvSpPr txBox="1"/>
          <p:nvPr>
            <p:ph idx="1" type="body"/>
          </p:nvPr>
        </p:nvSpPr>
        <p:spPr>
          <a:xfrm>
            <a:off x="457200" y="1223492"/>
            <a:ext cx="8234400" cy="33792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de-DE"/>
              <a:t>Ressourcen haben nur ein paar fixierte Attribute:</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342900" lvl="0" marL="457200" rtl="0" algn="l">
              <a:spcBef>
                <a:spcPts val="360"/>
              </a:spcBef>
              <a:spcAft>
                <a:spcPts val="0"/>
              </a:spcAft>
              <a:buSzPts val="1800"/>
              <a:buChar char="−"/>
            </a:pPr>
            <a:r>
              <a:rPr b="1" lang="de-DE"/>
              <a:t>Ziel</a:t>
            </a:r>
            <a:r>
              <a:rPr lang="de-DE"/>
              <a:t>: Hinzufügen von eigenen Metadaten Attributen</a:t>
            </a:r>
            <a:endParaRPr/>
          </a:p>
          <a:p>
            <a:pPr indent="-342900" lvl="0" marL="457200" rtl="0" algn="l">
              <a:spcBef>
                <a:spcPts val="0"/>
              </a:spcBef>
              <a:spcAft>
                <a:spcPts val="0"/>
              </a:spcAft>
              <a:buSzPts val="1800"/>
              <a:buChar char="−"/>
            </a:pPr>
            <a:r>
              <a:rPr lang="de-DE"/>
              <a:t>Als </a:t>
            </a:r>
            <a:r>
              <a:rPr b="1" lang="de-DE"/>
              <a:t>Metadatenschema</a:t>
            </a:r>
            <a:r>
              <a:rPr lang="de-DE"/>
              <a:t> zusammengefasst zum einfachen Import</a:t>
            </a:r>
            <a:endParaRPr/>
          </a:p>
        </p:txBody>
      </p:sp>
      <p:sp>
        <p:nvSpPr>
          <p:cNvPr id="183" name="Google Shape;183;g32c7232fcc8_0_2"/>
          <p:cNvSpPr txBox="1"/>
          <p:nvPr>
            <p:ph idx="12" type="sldNum"/>
          </p:nvPr>
        </p:nvSpPr>
        <p:spPr>
          <a:xfrm>
            <a:off x="7948613" y="4879075"/>
            <a:ext cx="743100" cy="2046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D8413E"/>
              </a:buClr>
              <a:buSzPts val="1000"/>
              <a:buFont typeface="Arial"/>
              <a:buNone/>
            </a:pPr>
            <a:fld id="{00000000-1234-1234-1234-123412341234}" type="slidenum">
              <a:rPr lang="de-DE"/>
              <a:t>‹#›</a:t>
            </a:fld>
            <a:endParaRPr/>
          </a:p>
        </p:txBody>
      </p:sp>
      <p:pic>
        <p:nvPicPr>
          <p:cNvPr id="184" name="Google Shape;184;g32c7232fcc8_0_2"/>
          <p:cNvPicPr preferRelativeResize="0"/>
          <p:nvPr/>
        </p:nvPicPr>
        <p:blipFill>
          <a:blip r:embed="rId3">
            <a:alphaModFix/>
          </a:blip>
          <a:stretch>
            <a:fillRect/>
          </a:stretch>
        </p:blipFill>
        <p:spPr>
          <a:xfrm>
            <a:off x="1003738" y="1717213"/>
            <a:ext cx="3667125" cy="1362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018-09-13-Vorlage 16 zu 9 - MF">
  <a:themeElements>
    <a:clrScheme name="mf">
      <a:dk1>
        <a:srgbClr val="000000"/>
      </a:dk1>
      <a:lt1>
        <a:srgbClr val="FFFFFF"/>
      </a:lt1>
      <a:dk2>
        <a:srgbClr val="262A31"/>
      </a:dk2>
      <a:lt2>
        <a:srgbClr val="E7E6E6"/>
      </a:lt2>
      <a:accent1>
        <a:srgbClr val="008AC9"/>
      </a:accent1>
      <a:accent2>
        <a:srgbClr val="00A7D6"/>
      </a:accent2>
      <a:accent3>
        <a:srgbClr val="FF5451"/>
      </a:accent3>
      <a:accent4>
        <a:srgbClr val="8AC2D1"/>
      </a:accent4>
      <a:accent5>
        <a:srgbClr val="262A31"/>
      </a:accent5>
      <a:accent6>
        <a:srgbClr val="FFFFFF"/>
      </a:accent6>
      <a:hlink>
        <a:srgbClr val="8AC2D1"/>
      </a:hlink>
      <a:folHlink>
        <a:srgbClr val="B02F2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2_UniLeipzig_PPT Vorlage">
  <a:themeElements>
    <a:clrScheme name="MF 2018">
      <a:dk1>
        <a:srgbClr val="000000"/>
      </a:dk1>
      <a:lt1>
        <a:srgbClr val="FFFFFF"/>
      </a:lt1>
      <a:dk2>
        <a:srgbClr val="262A31"/>
      </a:dk2>
      <a:lt2>
        <a:srgbClr val="FFFFFF"/>
      </a:lt2>
      <a:accent1>
        <a:srgbClr val="008AC9"/>
      </a:accent1>
      <a:accent2>
        <a:srgbClr val="00A7D6"/>
      </a:accent2>
      <a:accent3>
        <a:srgbClr val="8AC2D1"/>
      </a:accent3>
      <a:accent4>
        <a:srgbClr val="FFFFFF"/>
      </a:accent4>
      <a:accent5>
        <a:srgbClr val="FFFFFF"/>
      </a:accent5>
      <a:accent6>
        <a:srgbClr val="FFFFFF"/>
      </a:accent6>
      <a:hlink>
        <a:srgbClr val="FFFFFF"/>
      </a:hlink>
      <a:folHlink>
        <a:srgbClr val="008A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2018-09-28T08:09:47Z</dcterms:created>
  <dc:creator>Doris Gabel</dc:creator>
</cp:coreProperties>
</file>