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63" r:id="rId4"/>
    <p:sldId id="261" r:id="rId5"/>
    <p:sldId id="262" r:id="rId6"/>
  </p:sldIdLst>
  <p:sldSz cx="12192000" cy="6858000"/>
  <p:notesSz cx="6858000" cy="9144000"/>
  <p:defaultText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48361-1DEC-6588-548F-0F1263785DF1}" v="748" dt="2025-07-03T15:16:46.641"/>
    <p1510:client id="{2D1CBBBA-09B8-DCF6-C536-19574AFC655F}" v="20" dt="2025-07-03T15:27:09.739"/>
    <p1510:client id="{2E190B68-3AF0-DFA6-8088-DBC0454A6091}" v="18" dt="2025-07-03T15:47:11.877"/>
    <p1510:client id="{59A9EE5C-39AB-A41B-8DAC-4FFA1A0E40C0}" v="30" dt="2025-07-03T16:18:57.077"/>
    <p1510:client id="{BBC7F696-6C12-0073-2397-9308DA6441C5}" v="4" dt="2025-07-03T16:13:42.76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959" autoAdjust="0"/>
    <p:restoredTop sz="94660"/>
  </p:normalViewPr>
  <p:slideViewPr>
    <p:cSldViewPr snapToGrid="0">
      <p:cViewPr varScale="1">
        <p:scale>
          <a:sx n="91" d="100"/>
          <a:sy n="91" d="100"/>
        </p:scale>
        <p:origin x="34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C98C75-51AC-4A7D-A2D4-C3DC33BC5570}" type="datetimeFigureOut">
              <a:rPr lang="en-US" smtClean="0"/>
              <a:t>7/3/2025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A67A1F-1886-4E0C-A31D-230B1B8DD423}" type="slidenum">
              <a:rPr lang="en-US" smtClean="0"/>
              <a:t>‹#›</a:t>
            </a:fld>
            <a:endParaRPr lang="en-US"/>
          </a:p>
        </p:txBody>
      </p:sp>
    </p:spTree>
    <p:extLst>
      <p:ext uri="{BB962C8B-B14F-4D97-AF65-F5344CB8AC3E}">
        <p14:creationId xmlns:p14="http://schemas.microsoft.com/office/powerpoint/2010/main" val="111783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Заглавен слайд">
    <p:spTree>
      <p:nvGrpSpPr>
        <p:cNvPr id="1" name=""/>
        <p:cNvGrpSpPr/>
        <p:nvPr/>
      </p:nvGrpSpPr>
      <p:grpSpPr>
        <a:xfrm>
          <a:off x="0" y="0"/>
          <a:ext cx="0" cy="0"/>
          <a:chOff x="0" y="0"/>
          <a:chExt cx="0" cy="0"/>
        </a:xfrm>
      </p:grpSpPr>
      <p:sp>
        <p:nvSpPr>
          <p:cNvPr id="2" name="Заглавие 1"/>
          <p:cNvSpPr>
            <a:spLocks noGrp="1"/>
          </p:cNvSpPr>
          <p:nvPr>
            <p:ph type="ctrTitle"/>
          </p:nvPr>
        </p:nvSpPr>
        <p:spPr>
          <a:xfrm>
            <a:off x="1524000" y="1122363"/>
            <a:ext cx="9144000" cy="2387600"/>
          </a:xfrm>
        </p:spPr>
        <p:txBody>
          <a:bodyPr anchor="b"/>
          <a:lstStyle>
            <a:lvl1pPr algn="ctr">
              <a:defRPr sz="6000"/>
            </a:lvl1pPr>
          </a:lstStyle>
          <a:p>
            <a:r>
              <a:rPr lang="bg-BG"/>
              <a:t>Редакт. стил загл. образец</a:t>
            </a:r>
          </a:p>
        </p:txBody>
      </p:sp>
      <p:sp>
        <p:nvSpPr>
          <p:cNvPr id="3" name="Подзаглавие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bg-BG"/>
              <a:t>Щракнете за редакция стил подзагл. обр.</a:t>
            </a:r>
          </a:p>
        </p:txBody>
      </p:sp>
      <p:sp>
        <p:nvSpPr>
          <p:cNvPr id="4" name="Контейнер за дата 3"/>
          <p:cNvSpPr>
            <a:spLocks noGrp="1"/>
          </p:cNvSpPr>
          <p:nvPr>
            <p:ph type="dt" sz="half" idx="10"/>
          </p:nvPr>
        </p:nvSpPr>
        <p:spPr/>
        <p:txBody>
          <a:bodyPr/>
          <a:lstStyle/>
          <a:p>
            <a:fld id="{3E104224-5F53-4681-B114-4FDA2DEB297A}" type="datetimeFigureOut">
              <a:rPr lang="bg-BG" smtClean="0"/>
              <a:t>3.7.2025 г.</a:t>
            </a:fld>
            <a:endParaRPr lang="bg-BG"/>
          </a:p>
        </p:txBody>
      </p:sp>
      <p:sp>
        <p:nvSpPr>
          <p:cNvPr id="5" name="Контейнер за долния колонтитул 4"/>
          <p:cNvSpPr>
            <a:spLocks noGrp="1"/>
          </p:cNvSpPr>
          <p:nvPr>
            <p:ph type="ftr" sz="quarter" idx="11"/>
          </p:nvPr>
        </p:nvSpPr>
        <p:spPr/>
        <p:txBody>
          <a:bodyPr/>
          <a:lstStyle/>
          <a:p>
            <a:endParaRPr lang="bg-BG"/>
          </a:p>
        </p:txBody>
      </p:sp>
      <p:sp>
        <p:nvSpPr>
          <p:cNvPr id="6" name="Контейнер за номер на слайда 5"/>
          <p:cNvSpPr>
            <a:spLocks noGrp="1"/>
          </p:cNvSpPr>
          <p:nvPr>
            <p:ph type="sldNum" sz="quarter" idx="12"/>
          </p:nvPr>
        </p:nvSpPr>
        <p:spPr/>
        <p:txBody>
          <a:bodyPr/>
          <a:lstStyle/>
          <a:p>
            <a:fld id="{9415E07B-6C49-45E8-9BB0-876BFAD0C1D8}" type="slidenum">
              <a:rPr lang="bg-BG" smtClean="0"/>
              <a:t>‹#›</a:t>
            </a:fld>
            <a:endParaRPr lang="bg-BG"/>
          </a:p>
        </p:txBody>
      </p:sp>
    </p:spTree>
    <p:extLst>
      <p:ext uri="{BB962C8B-B14F-4D97-AF65-F5344CB8AC3E}">
        <p14:creationId xmlns:p14="http://schemas.microsoft.com/office/powerpoint/2010/main" val="3168234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лавие и вертикален текст">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bg-BG"/>
              <a:t>Редакт. стил загл. образец</a:t>
            </a:r>
          </a:p>
        </p:txBody>
      </p:sp>
      <p:sp>
        <p:nvSpPr>
          <p:cNvPr id="3" name="Контейнер за вертикален текст 2"/>
          <p:cNvSpPr>
            <a:spLocks noGrp="1"/>
          </p:cNvSpPr>
          <p:nvPr>
            <p:ph type="body" orient="vert" idx="1"/>
          </p:nvPr>
        </p:nvSpPr>
        <p:spPr/>
        <p:txBody>
          <a:bodyPr vert="eaVert"/>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p>
        </p:txBody>
      </p:sp>
      <p:sp>
        <p:nvSpPr>
          <p:cNvPr id="4" name="Контейнер за дата 3"/>
          <p:cNvSpPr>
            <a:spLocks noGrp="1"/>
          </p:cNvSpPr>
          <p:nvPr>
            <p:ph type="dt" sz="half" idx="10"/>
          </p:nvPr>
        </p:nvSpPr>
        <p:spPr/>
        <p:txBody>
          <a:bodyPr/>
          <a:lstStyle/>
          <a:p>
            <a:fld id="{3E104224-5F53-4681-B114-4FDA2DEB297A}" type="datetimeFigureOut">
              <a:rPr lang="bg-BG" smtClean="0"/>
              <a:t>3.7.2025 г.</a:t>
            </a:fld>
            <a:endParaRPr lang="bg-BG"/>
          </a:p>
        </p:txBody>
      </p:sp>
      <p:sp>
        <p:nvSpPr>
          <p:cNvPr id="5" name="Контейнер за долния колонтитул 4"/>
          <p:cNvSpPr>
            <a:spLocks noGrp="1"/>
          </p:cNvSpPr>
          <p:nvPr>
            <p:ph type="ftr" sz="quarter" idx="11"/>
          </p:nvPr>
        </p:nvSpPr>
        <p:spPr/>
        <p:txBody>
          <a:bodyPr/>
          <a:lstStyle/>
          <a:p>
            <a:endParaRPr lang="bg-BG"/>
          </a:p>
        </p:txBody>
      </p:sp>
      <p:sp>
        <p:nvSpPr>
          <p:cNvPr id="6" name="Контейнер за номер на слайда 5"/>
          <p:cNvSpPr>
            <a:spLocks noGrp="1"/>
          </p:cNvSpPr>
          <p:nvPr>
            <p:ph type="sldNum" sz="quarter" idx="12"/>
          </p:nvPr>
        </p:nvSpPr>
        <p:spPr/>
        <p:txBody>
          <a:bodyPr/>
          <a:lstStyle/>
          <a:p>
            <a:fld id="{9415E07B-6C49-45E8-9BB0-876BFAD0C1D8}" type="slidenum">
              <a:rPr lang="bg-BG" smtClean="0"/>
              <a:t>‹#›</a:t>
            </a:fld>
            <a:endParaRPr lang="bg-BG"/>
          </a:p>
        </p:txBody>
      </p:sp>
    </p:spTree>
    <p:extLst>
      <p:ext uri="{BB962C8B-B14F-4D97-AF65-F5344CB8AC3E}">
        <p14:creationId xmlns:p14="http://schemas.microsoft.com/office/powerpoint/2010/main" val="26110563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но заглавие и текст">
    <p:spTree>
      <p:nvGrpSpPr>
        <p:cNvPr id="1" name=""/>
        <p:cNvGrpSpPr/>
        <p:nvPr/>
      </p:nvGrpSpPr>
      <p:grpSpPr>
        <a:xfrm>
          <a:off x="0" y="0"/>
          <a:ext cx="0" cy="0"/>
          <a:chOff x="0" y="0"/>
          <a:chExt cx="0" cy="0"/>
        </a:xfrm>
      </p:grpSpPr>
      <p:sp>
        <p:nvSpPr>
          <p:cNvPr id="2" name="Вертикално заглавие 1"/>
          <p:cNvSpPr>
            <a:spLocks noGrp="1"/>
          </p:cNvSpPr>
          <p:nvPr>
            <p:ph type="title" orient="vert"/>
          </p:nvPr>
        </p:nvSpPr>
        <p:spPr>
          <a:xfrm>
            <a:off x="8724900" y="365125"/>
            <a:ext cx="2628900" cy="5811838"/>
          </a:xfrm>
        </p:spPr>
        <p:txBody>
          <a:bodyPr vert="eaVert"/>
          <a:lstStyle/>
          <a:p>
            <a:r>
              <a:rPr lang="bg-BG"/>
              <a:t>Редакт. стил загл. образец</a:t>
            </a:r>
          </a:p>
        </p:txBody>
      </p:sp>
      <p:sp>
        <p:nvSpPr>
          <p:cNvPr id="3" name="Контейнер за вертикален текст 2"/>
          <p:cNvSpPr>
            <a:spLocks noGrp="1"/>
          </p:cNvSpPr>
          <p:nvPr>
            <p:ph type="body" orient="vert" idx="1"/>
          </p:nvPr>
        </p:nvSpPr>
        <p:spPr>
          <a:xfrm>
            <a:off x="838200" y="365125"/>
            <a:ext cx="7734300" cy="5811838"/>
          </a:xfrm>
        </p:spPr>
        <p:txBody>
          <a:bodyPr vert="eaVert"/>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p>
        </p:txBody>
      </p:sp>
      <p:sp>
        <p:nvSpPr>
          <p:cNvPr id="4" name="Контейнер за дата 3"/>
          <p:cNvSpPr>
            <a:spLocks noGrp="1"/>
          </p:cNvSpPr>
          <p:nvPr>
            <p:ph type="dt" sz="half" idx="10"/>
          </p:nvPr>
        </p:nvSpPr>
        <p:spPr/>
        <p:txBody>
          <a:bodyPr/>
          <a:lstStyle/>
          <a:p>
            <a:fld id="{3E104224-5F53-4681-B114-4FDA2DEB297A}" type="datetimeFigureOut">
              <a:rPr lang="bg-BG" smtClean="0"/>
              <a:t>3.7.2025 г.</a:t>
            </a:fld>
            <a:endParaRPr lang="bg-BG"/>
          </a:p>
        </p:txBody>
      </p:sp>
      <p:sp>
        <p:nvSpPr>
          <p:cNvPr id="5" name="Контейнер за долния колонтитул 4"/>
          <p:cNvSpPr>
            <a:spLocks noGrp="1"/>
          </p:cNvSpPr>
          <p:nvPr>
            <p:ph type="ftr" sz="quarter" idx="11"/>
          </p:nvPr>
        </p:nvSpPr>
        <p:spPr/>
        <p:txBody>
          <a:bodyPr/>
          <a:lstStyle/>
          <a:p>
            <a:endParaRPr lang="bg-BG"/>
          </a:p>
        </p:txBody>
      </p:sp>
      <p:sp>
        <p:nvSpPr>
          <p:cNvPr id="6" name="Контейнер за номер на слайда 5"/>
          <p:cNvSpPr>
            <a:spLocks noGrp="1"/>
          </p:cNvSpPr>
          <p:nvPr>
            <p:ph type="sldNum" sz="quarter" idx="12"/>
          </p:nvPr>
        </p:nvSpPr>
        <p:spPr/>
        <p:txBody>
          <a:bodyPr/>
          <a:lstStyle/>
          <a:p>
            <a:fld id="{9415E07B-6C49-45E8-9BB0-876BFAD0C1D8}" type="slidenum">
              <a:rPr lang="bg-BG" smtClean="0"/>
              <a:t>‹#›</a:t>
            </a:fld>
            <a:endParaRPr lang="bg-BG"/>
          </a:p>
        </p:txBody>
      </p:sp>
    </p:spTree>
    <p:extLst>
      <p:ext uri="{BB962C8B-B14F-4D97-AF65-F5344CB8AC3E}">
        <p14:creationId xmlns:p14="http://schemas.microsoft.com/office/powerpoint/2010/main" val="25871084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лавие и съдържание">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bg-BG"/>
              <a:t>Редакт. стил загл. образец</a:t>
            </a:r>
          </a:p>
        </p:txBody>
      </p:sp>
      <p:sp>
        <p:nvSpPr>
          <p:cNvPr id="3" name="Контейнер за съдържание 2"/>
          <p:cNvSpPr>
            <a:spLocks noGrp="1"/>
          </p:cNvSpPr>
          <p:nvPr>
            <p:ph idx="1"/>
          </p:nvPr>
        </p:nvSpPr>
        <p:spPr/>
        <p:txBody>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p>
        </p:txBody>
      </p:sp>
      <p:sp>
        <p:nvSpPr>
          <p:cNvPr id="4" name="Контейнер за дата 3"/>
          <p:cNvSpPr>
            <a:spLocks noGrp="1"/>
          </p:cNvSpPr>
          <p:nvPr>
            <p:ph type="dt" sz="half" idx="10"/>
          </p:nvPr>
        </p:nvSpPr>
        <p:spPr/>
        <p:txBody>
          <a:bodyPr/>
          <a:lstStyle/>
          <a:p>
            <a:fld id="{3E104224-5F53-4681-B114-4FDA2DEB297A}" type="datetimeFigureOut">
              <a:rPr lang="bg-BG" smtClean="0"/>
              <a:t>3.7.2025 г.</a:t>
            </a:fld>
            <a:endParaRPr lang="bg-BG"/>
          </a:p>
        </p:txBody>
      </p:sp>
      <p:sp>
        <p:nvSpPr>
          <p:cNvPr id="5" name="Контейнер за долния колонтитул 4"/>
          <p:cNvSpPr>
            <a:spLocks noGrp="1"/>
          </p:cNvSpPr>
          <p:nvPr>
            <p:ph type="ftr" sz="quarter" idx="11"/>
          </p:nvPr>
        </p:nvSpPr>
        <p:spPr/>
        <p:txBody>
          <a:bodyPr/>
          <a:lstStyle/>
          <a:p>
            <a:endParaRPr lang="bg-BG"/>
          </a:p>
        </p:txBody>
      </p:sp>
      <p:sp>
        <p:nvSpPr>
          <p:cNvPr id="6" name="Контейнер за номер на слайда 5"/>
          <p:cNvSpPr>
            <a:spLocks noGrp="1"/>
          </p:cNvSpPr>
          <p:nvPr>
            <p:ph type="sldNum" sz="quarter" idx="12"/>
          </p:nvPr>
        </p:nvSpPr>
        <p:spPr/>
        <p:txBody>
          <a:bodyPr/>
          <a:lstStyle/>
          <a:p>
            <a:fld id="{9415E07B-6C49-45E8-9BB0-876BFAD0C1D8}" type="slidenum">
              <a:rPr lang="bg-BG" smtClean="0"/>
              <a:t>‹#›</a:t>
            </a:fld>
            <a:endParaRPr lang="bg-BG"/>
          </a:p>
        </p:txBody>
      </p:sp>
    </p:spTree>
    <p:extLst>
      <p:ext uri="{BB962C8B-B14F-4D97-AF65-F5344CB8AC3E}">
        <p14:creationId xmlns:p14="http://schemas.microsoft.com/office/powerpoint/2010/main" val="206752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лавка на секция">
    <p:spTree>
      <p:nvGrpSpPr>
        <p:cNvPr id="1" name=""/>
        <p:cNvGrpSpPr/>
        <p:nvPr/>
      </p:nvGrpSpPr>
      <p:grpSpPr>
        <a:xfrm>
          <a:off x="0" y="0"/>
          <a:ext cx="0" cy="0"/>
          <a:chOff x="0" y="0"/>
          <a:chExt cx="0" cy="0"/>
        </a:xfrm>
      </p:grpSpPr>
      <p:sp>
        <p:nvSpPr>
          <p:cNvPr id="2" name="Заглавие 1"/>
          <p:cNvSpPr>
            <a:spLocks noGrp="1"/>
          </p:cNvSpPr>
          <p:nvPr>
            <p:ph type="title"/>
          </p:nvPr>
        </p:nvSpPr>
        <p:spPr>
          <a:xfrm>
            <a:off x="831850" y="1709738"/>
            <a:ext cx="10515600" cy="2852737"/>
          </a:xfrm>
        </p:spPr>
        <p:txBody>
          <a:bodyPr anchor="b"/>
          <a:lstStyle>
            <a:lvl1pPr>
              <a:defRPr sz="6000"/>
            </a:lvl1pPr>
          </a:lstStyle>
          <a:p>
            <a:r>
              <a:rPr lang="bg-BG"/>
              <a:t>Редакт. стил загл. образец</a:t>
            </a:r>
          </a:p>
        </p:txBody>
      </p:sp>
      <p:sp>
        <p:nvSpPr>
          <p:cNvPr id="3" name="Текстов контейнер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bg-BG"/>
              <a:t>Щракнете, за да редактирате стиловете на текста в образеца</a:t>
            </a:r>
          </a:p>
        </p:txBody>
      </p:sp>
      <p:sp>
        <p:nvSpPr>
          <p:cNvPr id="4" name="Контейнер за дата 3"/>
          <p:cNvSpPr>
            <a:spLocks noGrp="1"/>
          </p:cNvSpPr>
          <p:nvPr>
            <p:ph type="dt" sz="half" idx="10"/>
          </p:nvPr>
        </p:nvSpPr>
        <p:spPr/>
        <p:txBody>
          <a:bodyPr/>
          <a:lstStyle/>
          <a:p>
            <a:fld id="{3E104224-5F53-4681-B114-4FDA2DEB297A}" type="datetimeFigureOut">
              <a:rPr lang="bg-BG" smtClean="0"/>
              <a:t>3.7.2025 г.</a:t>
            </a:fld>
            <a:endParaRPr lang="bg-BG"/>
          </a:p>
        </p:txBody>
      </p:sp>
      <p:sp>
        <p:nvSpPr>
          <p:cNvPr id="5" name="Контейнер за долния колонтитул 4"/>
          <p:cNvSpPr>
            <a:spLocks noGrp="1"/>
          </p:cNvSpPr>
          <p:nvPr>
            <p:ph type="ftr" sz="quarter" idx="11"/>
          </p:nvPr>
        </p:nvSpPr>
        <p:spPr/>
        <p:txBody>
          <a:bodyPr/>
          <a:lstStyle/>
          <a:p>
            <a:endParaRPr lang="bg-BG"/>
          </a:p>
        </p:txBody>
      </p:sp>
      <p:sp>
        <p:nvSpPr>
          <p:cNvPr id="6" name="Контейнер за номер на слайда 5"/>
          <p:cNvSpPr>
            <a:spLocks noGrp="1"/>
          </p:cNvSpPr>
          <p:nvPr>
            <p:ph type="sldNum" sz="quarter" idx="12"/>
          </p:nvPr>
        </p:nvSpPr>
        <p:spPr/>
        <p:txBody>
          <a:bodyPr/>
          <a:lstStyle/>
          <a:p>
            <a:fld id="{9415E07B-6C49-45E8-9BB0-876BFAD0C1D8}" type="slidenum">
              <a:rPr lang="bg-BG" smtClean="0"/>
              <a:t>‹#›</a:t>
            </a:fld>
            <a:endParaRPr lang="bg-BG"/>
          </a:p>
        </p:txBody>
      </p:sp>
    </p:spTree>
    <p:extLst>
      <p:ext uri="{BB962C8B-B14F-4D97-AF65-F5344CB8AC3E}">
        <p14:creationId xmlns:p14="http://schemas.microsoft.com/office/powerpoint/2010/main" val="1008347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е съдържания">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bg-BG"/>
              <a:t>Редакт. стил загл. образец</a:t>
            </a:r>
          </a:p>
        </p:txBody>
      </p:sp>
      <p:sp>
        <p:nvSpPr>
          <p:cNvPr id="3" name="Контейнер за съдържание 2"/>
          <p:cNvSpPr>
            <a:spLocks noGrp="1"/>
          </p:cNvSpPr>
          <p:nvPr>
            <p:ph sz="half" idx="1"/>
          </p:nvPr>
        </p:nvSpPr>
        <p:spPr>
          <a:xfrm>
            <a:off x="838200" y="1825625"/>
            <a:ext cx="5181600" cy="4351338"/>
          </a:xfrm>
        </p:spPr>
        <p:txBody>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p>
        </p:txBody>
      </p:sp>
      <p:sp>
        <p:nvSpPr>
          <p:cNvPr id="4" name="Контейнер за съдържание 3"/>
          <p:cNvSpPr>
            <a:spLocks noGrp="1"/>
          </p:cNvSpPr>
          <p:nvPr>
            <p:ph sz="half" idx="2"/>
          </p:nvPr>
        </p:nvSpPr>
        <p:spPr>
          <a:xfrm>
            <a:off x="6172200" y="1825625"/>
            <a:ext cx="5181600" cy="4351338"/>
          </a:xfrm>
        </p:spPr>
        <p:txBody>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p>
        </p:txBody>
      </p:sp>
      <p:sp>
        <p:nvSpPr>
          <p:cNvPr id="5" name="Контейнер за дата 4"/>
          <p:cNvSpPr>
            <a:spLocks noGrp="1"/>
          </p:cNvSpPr>
          <p:nvPr>
            <p:ph type="dt" sz="half" idx="10"/>
          </p:nvPr>
        </p:nvSpPr>
        <p:spPr/>
        <p:txBody>
          <a:bodyPr/>
          <a:lstStyle/>
          <a:p>
            <a:fld id="{3E104224-5F53-4681-B114-4FDA2DEB297A}" type="datetimeFigureOut">
              <a:rPr lang="bg-BG" smtClean="0"/>
              <a:t>3.7.2025 г.</a:t>
            </a:fld>
            <a:endParaRPr lang="bg-BG"/>
          </a:p>
        </p:txBody>
      </p:sp>
      <p:sp>
        <p:nvSpPr>
          <p:cNvPr id="6" name="Контейнер за долния колонтитул 5"/>
          <p:cNvSpPr>
            <a:spLocks noGrp="1"/>
          </p:cNvSpPr>
          <p:nvPr>
            <p:ph type="ftr" sz="quarter" idx="11"/>
          </p:nvPr>
        </p:nvSpPr>
        <p:spPr/>
        <p:txBody>
          <a:bodyPr/>
          <a:lstStyle/>
          <a:p>
            <a:endParaRPr lang="bg-BG"/>
          </a:p>
        </p:txBody>
      </p:sp>
      <p:sp>
        <p:nvSpPr>
          <p:cNvPr id="7" name="Контейнер за номер на слайда 6"/>
          <p:cNvSpPr>
            <a:spLocks noGrp="1"/>
          </p:cNvSpPr>
          <p:nvPr>
            <p:ph type="sldNum" sz="quarter" idx="12"/>
          </p:nvPr>
        </p:nvSpPr>
        <p:spPr/>
        <p:txBody>
          <a:bodyPr/>
          <a:lstStyle/>
          <a:p>
            <a:fld id="{9415E07B-6C49-45E8-9BB0-876BFAD0C1D8}" type="slidenum">
              <a:rPr lang="bg-BG" smtClean="0"/>
              <a:t>‹#›</a:t>
            </a:fld>
            <a:endParaRPr lang="bg-BG"/>
          </a:p>
        </p:txBody>
      </p:sp>
    </p:spTree>
    <p:extLst>
      <p:ext uri="{BB962C8B-B14F-4D97-AF65-F5344CB8AC3E}">
        <p14:creationId xmlns:p14="http://schemas.microsoft.com/office/powerpoint/2010/main" val="1138668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лавие 1"/>
          <p:cNvSpPr>
            <a:spLocks noGrp="1"/>
          </p:cNvSpPr>
          <p:nvPr>
            <p:ph type="title"/>
          </p:nvPr>
        </p:nvSpPr>
        <p:spPr>
          <a:xfrm>
            <a:off x="839788" y="365125"/>
            <a:ext cx="10515600" cy="1325563"/>
          </a:xfrm>
        </p:spPr>
        <p:txBody>
          <a:bodyPr/>
          <a:lstStyle/>
          <a:p>
            <a:r>
              <a:rPr lang="bg-BG"/>
              <a:t>Редакт. стил загл. образец</a:t>
            </a:r>
          </a:p>
        </p:txBody>
      </p:sp>
      <p:sp>
        <p:nvSpPr>
          <p:cNvPr id="3" name="Текстов контейне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a:t>Щракнете, за да редактирате стиловете на текста в образеца</a:t>
            </a:r>
          </a:p>
        </p:txBody>
      </p:sp>
      <p:sp>
        <p:nvSpPr>
          <p:cNvPr id="4" name="Контейнер за съдържание 3"/>
          <p:cNvSpPr>
            <a:spLocks noGrp="1"/>
          </p:cNvSpPr>
          <p:nvPr>
            <p:ph sz="half" idx="2"/>
          </p:nvPr>
        </p:nvSpPr>
        <p:spPr>
          <a:xfrm>
            <a:off x="839788" y="2505075"/>
            <a:ext cx="5157787" cy="3684588"/>
          </a:xfrm>
        </p:spPr>
        <p:txBody>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p>
        </p:txBody>
      </p:sp>
      <p:sp>
        <p:nvSpPr>
          <p:cNvPr id="5" name="Текстов контейне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bg-BG"/>
              <a:t>Щракнете, за да редактирате стиловете на текста в образеца</a:t>
            </a:r>
          </a:p>
        </p:txBody>
      </p:sp>
      <p:sp>
        <p:nvSpPr>
          <p:cNvPr id="6" name="Контейнер за съдържание 5"/>
          <p:cNvSpPr>
            <a:spLocks noGrp="1"/>
          </p:cNvSpPr>
          <p:nvPr>
            <p:ph sz="quarter" idx="4"/>
          </p:nvPr>
        </p:nvSpPr>
        <p:spPr>
          <a:xfrm>
            <a:off x="6172200" y="2505075"/>
            <a:ext cx="5183188" cy="3684588"/>
          </a:xfrm>
        </p:spPr>
        <p:txBody>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p>
        </p:txBody>
      </p:sp>
      <p:sp>
        <p:nvSpPr>
          <p:cNvPr id="7" name="Контейнер за дата 6"/>
          <p:cNvSpPr>
            <a:spLocks noGrp="1"/>
          </p:cNvSpPr>
          <p:nvPr>
            <p:ph type="dt" sz="half" idx="10"/>
          </p:nvPr>
        </p:nvSpPr>
        <p:spPr/>
        <p:txBody>
          <a:bodyPr/>
          <a:lstStyle/>
          <a:p>
            <a:fld id="{3E104224-5F53-4681-B114-4FDA2DEB297A}" type="datetimeFigureOut">
              <a:rPr lang="bg-BG" smtClean="0"/>
              <a:t>3.7.2025 г.</a:t>
            </a:fld>
            <a:endParaRPr lang="bg-BG"/>
          </a:p>
        </p:txBody>
      </p:sp>
      <p:sp>
        <p:nvSpPr>
          <p:cNvPr id="8" name="Контейнер за долния колонтитул 7"/>
          <p:cNvSpPr>
            <a:spLocks noGrp="1"/>
          </p:cNvSpPr>
          <p:nvPr>
            <p:ph type="ftr" sz="quarter" idx="11"/>
          </p:nvPr>
        </p:nvSpPr>
        <p:spPr/>
        <p:txBody>
          <a:bodyPr/>
          <a:lstStyle/>
          <a:p>
            <a:endParaRPr lang="bg-BG"/>
          </a:p>
        </p:txBody>
      </p:sp>
      <p:sp>
        <p:nvSpPr>
          <p:cNvPr id="9" name="Контейнер за номер на слайда 8"/>
          <p:cNvSpPr>
            <a:spLocks noGrp="1"/>
          </p:cNvSpPr>
          <p:nvPr>
            <p:ph type="sldNum" sz="quarter" idx="12"/>
          </p:nvPr>
        </p:nvSpPr>
        <p:spPr/>
        <p:txBody>
          <a:bodyPr/>
          <a:lstStyle/>
          <a:p>
            <a:fld id="{9415E07B-6C49-45E8-9BB0-876BFAD0C1D8}" type="slidenum">
              <a:rPr lang="bg-BG" smtClean="0"/>
              <a:t>‹#›</a:t>
            </a:fld>
            <a:endParaRPr lang="bg-BG"/>
          </a:p>
        </p:txBody>
      </p:sp>
    </p:spTree>
    <p:extLst>
      <p:ext uri="{BB962C8B-B14F-4D97-AF65-F5344CB8AC3E}">
        <p14:creationId xmlns:p14="http://schemas.microsoft.com/office/powerpoint/2010/main" val="479854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Само заглавие">
    <p:spTree>
      <p:nvGrpSpPr>
        <p:cNvPr id="1" name=""/>
        <p:cNvGrpSpPr/>
        <p:nvPr/>
      </p:nvGrpSpPr>
      <p:grpSpPr>
        <a:xfrm>
          <a:off x="0" y="0"/>
          <a:ext cx="0" cy="0"/>
          <a:chOff x="0" y="0"/>
          <a:chExt cx="0" cy="0"/>
        </a:xfrm>
      </p:grpSpPr>
      <p:sp>
        <p:nvSpPr>
          <p:cNvPr id="2" name="Заглавие 1"/>
          <p:cNvSpPr>
            <a:spLocks noGrp="1"/>
          </p:cNvSpPr>
          <p:nvPr>
            <p:ph type="title"/>
          </p:nvPr>
        </p:nvSpPr>
        <p:spPr/>
        <p:txBody>
          <a:bodyPr/>
          <a:lstStyle/>
          <a:p>
            <a:r>
              <a:rPr lang="bg-BG"/>
              <a:t>Редакт. стил загл. образец</a:t>
            </a:r>
          </a:p>
        </p:txBody>
      </p:sp>
      <p:sp>
        <p:nvSpPr>
          <p:cNvPr id="3" name="Контейнер за дата 2"/>
          <p:cNvSpPr>
            <a:spLocks noGrp="1"/>
          </p:cNvSpPr>
          <p:nvPr>
            <p:ph type="dt" sz="half" idx="10"/>
          </p:nvPr>
        </p:nvSpPr>
        <p:spPr/>
        <p:txBody>
          <a:bodyPr/>
          <a:lstStyle/>
          <a:p>
            <a:fld id="{3E104224-5F53-4681-B114-4FDA2DEB297A}" type="datetimeFigureOut">
              <a:rPr lang="bg-BG" smtClean="0"/>
              <a:t>3.7.2025 г.</a:t>
            </a:fld>
            <a:endParaRPr lang="bg-BG"/>
          </a:p>
        </p:txBody>
      </p:sp>
      <p:sp>
        <p:nvSpPr>
          <p:cNvPr id="4" name="Контейнер за долния колонтитул 3"/>
          <p:cNvSpPr>
            <a:spLocks noGrp="1"/>
          </p:cNvSpPr>
          <p:nvPr>
            <p:ph type="ftr" sz="quarter" idx="11"/>
          </p:nvPr>
        </p:nvSpPr>
        <p:spPr/>
        <p:txBody>
          <a:bodyPr/>
          <a:lstStyle/>
          <a:p>
            <a:endParaRPr lang="bg-BG"/>
          </a:p>
        </p:txBody>
      </p:sp>
      <p:sp>
        <p:nvSpPr>
          <p:cNvPr id="5" name="Контейнер за номер на слайда 4"/>
          <p:cNvSpPr>
            <a:spLocks noGrp="1"/>
          </p:cNvSpPr>
          <p:nvPr>
            <p:ph type="sldNum" sz="quarter" idx="12"/>
          </p:nvPr>
        </p:nvSpPr>
        <p:spPr/>
        <p:txBody>
          <a:bodyPr/>
          <a:lstStyle/>
          <a:p>
            <a:fld id="{9415E07B-6C49-45E8-9BB0-876BFAD0C1D8}" type="slidenum">
              <a:rPr lang="bg-BG" smtClean="0"/>
              <a:t>‹#›</a:t>
            </a:fld>
            <a:endParaRPr lang="bg-BG"/>
          </a:p>
        </p:txBody>
      </p:sp>
    </p:spTree>
    <p:extLst>
      <p:ext uri="{BB962C8B-B14F-4D97-AF65-F5344CB8AC3E}">
        <p14:creationId xmlns:p14="http://schemas.microsoft.com/office/powerpoint/2010/main" val="1907984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разен">
    <p:spTree>
      <p:nvGrpSpPr>
        <p:cNvPr id="1" name=""/>
        <p:cNvGrpSpPr/>
        <p:nvPr/>
      </p:nvGrpSpPr>
      <p:grpSpPr>
        <a:xfrm>
          <a:off x="0" y="0"/>
          <a:ext cx="0" cy="0"/>
          <a:chOff x="0" y="0"/>
          <a:chExt cx="0" cy="0"/>
        </a:xfrm>
      </p:grpSpPr>
      <p:sp>
        <p:nvSpPr>
          <p:cNvPr id="2" name="Контейнер за дата 1"/>
          <p:cNvSpPr>
            <a:spLocks noGrp="1"/>
          </p:cNvSpPr>
          <p:nvPr>
            <p:ph type="dt" sz="half" idx="10"/>
          </p:nvPr>
        </p:nvSpPr>
        <p:spPr/>
        <p:txBody>
          <a:bodyPr/>
          <a:lstStyle/>
          <a:p>
            <a:fld id="{3E104224-5F53-4681-B114-4FDA2DEB297A}" type="datetimeFigureOut">
              <a:rPr lang="bg-BG" smtClean="0"/>
              <a:t>3.7.2025 г.</a:t>
            </a:fld>
            <a:endParaRPr lang="bg-BG"/>
          </a:p>
        </p:txBody>
      </p:sp>
      <p:sp>
        <p:nvSpPr>
          <p:cNvPr id="3" name="Контейнер за долния колонтитул 2"/>
          <p:cNvSpPr>
            <a:spLocks noGrp="1"/>
          </p:cNvSpPr>
          <p:nvPr>
            <p:ph type="ftr" sz="quarter" idx="11"/>
          </p:nvPr>
        </p:nvSpPr>
        <p:spPr/>
        <p:txBody>
          <a:bodyPr/>
          <a:lstStyle/>
          <a:p>
            <a:endParaRPr lang="bg-BG"/>
          </a:p>
        </p:txBody>
      </p:sp>
      <p:sp>
        <p:nvSpPr>
          <p:cNvPr id="4" name="Контейнер за номер на слайда 3"/>
          <p:cNvSpPr>
            <a:spLocks noGrp="1"/>
          </p:cNvSpPr>
          <p:nvPr>
            <p:ph type="sldNum" sz="quarter" idx="12"/>
          </p:nvPr>
        </p:nvSpPr>
        <p:spPr/>
        <p:txBody>
          <a:bodyPr/>
          <a:lstStyle/>
          <a:p>
            <a:fld id="{9415E07B-6C49-45E8-9BB0-876BFAD0C1D8}" type="slidenum">
              <a:rPr lang="bg-BG" smtClean="0"/>
              <a:t>‹#›</a:t>
            </a:fld>
            <a:endParaRPr lang="bg-BG"/>
          </a:p>
        </p:txBody>
      </p:sp>
    </p:spTree>
    <p:extLst>
      <p:ext uri="{BB962C8B-B14F-4D97-AF65-F5344CB8AC3E}">
        <p14:creationId xmlns:p14="http://schemas.microsoft.com/office/powerpoint/2010/main" val="2923044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Съдържание с надпис">
    <p:spTree>
      <p:nvGrpSpPr>
        <p:cNvPr id="1" name=""/>
        <p:cNvGrpSpPr/>
        <p:nvPr/>
      </p:nvGrpSpPr>
      <p:grpSpPr>
        <a:xfrm>
          <a:off x="0" y="0"/>
          <a:ext cx="0" cy="0"/>
          <a:chOff x="0" y="0"/>
          <a:chExt cx="0" cy="0"/>
        </a:xfrm>
      </p:grpSpPr>
      <p:sp>
        <p:nvSpPr>
          <p:cNvPr id="2" name="Заглавие 1"/>
          <p:cNvSpPr>
            <a:spLocks noGrp="1"/>
          </p:cNvSpPr>
          <p:nvPr>
            <p:ph type="title"/>
          </p:nvPr>
        </p:nvSpPr>
        <p:spPr>
          <a:xfrm>
            <a:off x="839788" y="457200"/>
            <a:ext cx="3932237" cy="1600200"/>
          </a:xfrm>
        </p:spPr>
        <p:txBody>
          <a:bodyPr anchor="b"/>
          <a:lstStyle>
            <a:lvl1pPr>
              <a:defRPr sz="3200"/>
            </a:lvl1pPr>
          </a:lstStyle>
          <a:p>
            <a:r>
              <a:rPr lang="bg-BG"/>
              <a:t>Редакт. стил загл. образец</a:t>
            </a:r>
          </a:p>
        </p:txBody>
      </p:sp>
      <p:sp>
        <p:nvSpPr>
          <p:cNvPr id="3" name="Контейнер за съдържание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p>
        </p:txBody>
      </p:sp>
      <p:sp>
        <p:nvSpPr>
          <p:cNvPr id="4" name="Текстов контейне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a:t>Щракнете, за да редактирате стиловете на текста в образеца</a:t>
            </a:r>
          </a:p>
        </p:txBody>
      </p:sp>
      <p:sp>
        <p:nvSpPr>
          <p:cNvPr id="5" name="Контейнер за дата 4"/>
          <p:cNvSpPr>
            <a:spLocks noGrp="1"/>
          </p:cNvSpPr>
          <p:nvPr>
            <p:ph type="dt" sz="half" idx="10"/>
          </p:nvPr>
        </p:nvSpPr>
        <p:spPr/>
        <p:txBody>
          <a:bodyPr/>
          <a:lstStyle/>
          <a:p>
            <a:fld id="{3E104224-5F53-4681-B114-4FDA2DEB297A}" type="datetimeFigureOut">
              <a:rPr lang="bg-BG" smtClean="0"/>
              <a:t>3.7.2025 г.</a:t>
            </a:fld>
            <a:endParaRPr lang="bg-BG"/>
          </a:p>
        </p:txBody>
      </p:sp>
      <p:sp>
        <p:nvSpPr>
          <p:cNvPr id="6" name="Контейнер за долния колонтитул 5"/>
          <p:cNvSpPr>
            <a:spLocks noGrp="1"/>
          </p:cNvSpPr>
          <p:nvPr>
            <p:ph type="ftr" sz="quarter" idx="11"/>
          </p:nvPr>
        </p:nvSpPr>
        <p:spPr/>
        <p:txBody>
          <a:bodyPr/>
          <a:lstStyle/>
          <a:p>
            <a:endParaRPr lang="bg-BG"/>
          </a:p>
        </p:txBody>
      </p:sp>
      <p:sp>
        <p:nvSpPr>
          <p:cNvPr id="7" name="Контейнер за номер на слайда 6"/>
          <p:cNvSpPr>
            <a:spLocks noGrp="1"/>
          </p:cNvSpPr>
          <p:nvPr>
            <p:ph type="sldNum" sz="quarter" idx="12"/>
          </p:nvPr>
        </p:nvSpPr>
        <p:spPr/>
        <p:txBody>
          <a:bodyPr/>
          <a:lstStyle/>
          <a:p>
            <a:fld id="{9415E07B-6C49-45E8-9BB0-876BFAD0C1D8}" type="slidenum">
              <a:rPr lang="bg-BG" smtClean="0"/>
              <a:t>‹#›</a:t>
            </a:fld>
            <a:endParaRPr lang="bg-BG"/>
          </a:p>
        </p:txBody>
      </p:sp>
    </p:spTree>
    <p:extLst>
      <p:ext uri="{BB962C8B-B14F-4D97-AF65-F5344CB8AC3E}">
        <p14:creationId xmlns:p14="http://schemas.microsoft.com/office/powerpoint/2010/main" val="489530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Картина с надпис">
    <p:spTree>
      <p:nvGrpSpPr>
        <p:cNvPr id="1" name=""/>
        <p:cNvGrpSpPr/>
        <p:nvPr/>
      </p:nvGrpSpPr>
      <p:grpSpPr>
        <a:xfrm>
          <a:off x="0" y="0"/>
          <a:ext cx="0" cy="0"/>
          <a:chOff x="0" y="0"/>
          <a:chExt cx="0" cy="0"/>
        </a:xfrm>
      </p:grpSpPr>
      <p:sp>
        <p:nvSpPr>
          <p:cNvPr id="2" name="Заглавие 1"/>
          <p:cNvSpPr>
            <a:spLocks noGrp="1"/>
          </p:cNvSpPr>
          <p:nvPr>
            <p:ph type="title"/>
          </p:nvPr>
        </p:nvSpPr>
        <p:spPr>
          <a:xfrm>
            <a:off x="839788" y="457200"/>
            <a:ext cx="3932237" cy="1600200"/>
          </a:xfrm>
        </p:spPr>
        <p:txBody>
          <a:bodyPr anchor="b"/>
          <a:lstStyle>
            <a:lvl1pPr>
              <a:defRPr sz="3200"/>
            </a:lvl1pPr>
          </a:lstStyle>
          <a:p>
            <a:r>
              <a:rPr lang="bg-BG"/>
              <a:t>Редакт. стил загл. образец</a:t>
            </a:r>
          </a:p>
        </p:txBody>
      </p:sp>
      <p:sp>
        <p:nvSpPr>
          <p:cNvPr id="3" name="Контейнер за картина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bg-BG"/>
          </a:p>
        </p:txBody>
      </p:sp>
      <p:sp>
        <p:nvSpPr>
          <p:cNvPr id="4" name="Текстов контейне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bg-BG"/>
              <a:t>Щракнете, за да редактирате стиловете на текста в образеца</a:t>
            </a:r>
          </a:p>
        </p:txBody>
      </p:sp>
      <p:sp>
        <p:nvSpPr>
          <p:cNvPr id="5" name="Контейнер за дата 4"/>
          <p:cNvSpPr>
            <a:spLocks noGrp="1"/>
          </p:cNvSpPr>
          <p:nvPr>
            <p:ph type="dt" sz="half" idx="10"/>
          </p:nvPr>
        </p:nvSpPr>
        <p:spPr/>
        <p:txBody>
          <a:bodyPr/>
          <a:lstStyle/>
          <a:p>
            <a:fld id="{3E104224-5F53-4681-B114-4FDA2DEB297A}" type="datetimeFigureOut">
              <a:rPr lang="bg-BG" smtClean="0"/>
              <a:t>3.7.2025 г.</a:t>
            </a:fld>
            <a:endParaRPr lang="bg-BG"/>
          </a:p>
        </p:txBody>
      </p:sp>
      <p:sp>
        <p:nvSpPr>
          <p:cNvPr id="6" name="Контейнер за долния колонтитул 5"/>
          <p:cNvSpPr>
            <a:spLocks noGrp="1"/>
          </p:cNvSpPr>
          <p:nvPr>
            <p:ph type="ftr" sz="quarter" idx="11"/>
          </p:nvPr>
        </p:nvSpPr>
        <p:spPr/>
        <p:txBody>
          <a:bodyPr/>
          <a:lstStyle/>
          <a:p>
            <a:endParaRPr lang="bg-BG"/>
          </a:p>
        </p:txBody>
      </p:sp>
      <p:sp>
        <p:nvSpPr>
          <p:cNvPr id="7" name="Контейнер за номер на слайда 6"/>
          <p:cNvSpPr>
            <a:spLocks noGrp="1"/>
          </p:cNvSpPr>
          <p:nvPr>
            <p:ph type="sldNum" sz="quarter" idx="12"/>
          </p:nvPr>
        </p:nvSpPr>
        <p:spPr/>
        <p:txBody>
          <a:bodyPr/>
          <a:lstStyle/>
          <a:p>
            <a:fld id="{9415E07B-6C49-45E8-9BB0-876BFAD0C1D8}" type="slidenum">
              <a:rPr lang="bg-BG" smtClean="0"/>
              <a:t>‹#›</a:t>
            </a:fld>
            <a:endParaRPr lang="bg-BG"/>
          </a:p>
        </p:txBody>
      </p:sp>
    </p:spTree>
    <p:extLst>
      <p:ext uri="{BB962C8B-B14F-4D97-AF65-F5344CB8AC3E}">
        <p14:creationId xmlns:p14="http://schemas.microsoft.com/office/powerpoint/2010/main" val="11879674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Контейнер за заглавие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bg-BG"/>
              <a:t>Редакт. стил загл. образец</a:t>
            </a:r>
          </a:p>
        </p:txBody>
      </p:sp>
      <p:sp>
        <p:nvSpPr>
          <p:cNvPr id="3" name="Текстов контейне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bg-BG"/>
              <a:t>Щракнете, за да редактирате стиловете на текста в образеца</a:t>
            </a:r>
          </a:p>
          <a:p>
            <a:pPr lvl="1"/>
            <a:r>
              <a:rPr lang="bg-BG"/>
              <a:t>Второ ниво</a:t>
            </a:r>
          </a:p>
          <a:p>
            <a:pPr lvl="2"/>
            <a:r>
              <a:rPr lang="bg-BG"/>
              <a:t>Трето ниво</a:t>
            </a:r>
          </a:p>
          <a:p>
            <a:pPr lvl="3"/>
            <a:r>
              <a:rPr lang="bg-BG"/>
              <a:t>Четвърто ниво</a:t>
            </a:r>
          </a:p>
          <a:p>
            <a:pPr lvl="4"/>
            <a:r>
              <a:rPr lang="bg-BG"/>
              <a:t>Пето ниво</a:t>
            </a:r>
          </a:p>
        </p:txBody>
      </p:sp>
      <p:sp>
        <p:nvSpPr>
          <p:cNvPr id="4" name="Контейнер за 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E104224-5F53-4681-B114-4FDA2DEB297A}" type="datetimeFigureOut">
              <a:rPr lang="bg-BG" smtClean="0"/>
              <a:t>3.7.2025 г.</a:t>
            </a:fld>
            <a:endParaRPr lang="bg-BG"/>
          </a:p>
        </p:txBody>
      </p:sp>
      <p:sp>
        <p:nvSpPr>
          <p:cNvPr id="5" name="Контейнер за долния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bg-BG"/>
          </a:p>
        </p:txBody>
      </p:sp>
      <p:sp>
        <p:nvSpPr>
          <p:cNvPr id="6" name="Контейнер за номер на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415E07B-6C49-45E8-9BB0-876BFAD0C1D8}" type="slidenum">
              <a:rPr lang="bg-BG" smtClean="0"/>
              <a:t>‹#›</a:t>
            </a:fld>
            <a:endParaRPr lang="bg-BG"/>
          </a:p>
        </p:txBody>
      </p:sp>
    </p:spTree>
    <p:extLst>
      <p:ext uri="{BB962C8B-B14F-4D97-AF65-F5344CB8AC3E}">
        <p14:creationId xmlns:p14="http://schemas.microsoft.com/office/powerpoint/2010/main" val="33753343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bg-BG"/>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microsoft.com/office/2007/relationships/hdphoto" Target="../media/hdphoto6.wdp"/><Relationship Id="rId18" Type="http://schemas.openxmlformats.org/officeDocument/2006/relationships/image" Target="../media/image15.png"/><Relationship Id="rId3" Type="http://schemas.microsoft.com/office/2007/relationships/hdphoto" Target="../media/hdphoto1.wdp"/><Relationship Id="rId7" Type="http://schemas.microsoft.com/office/2007/relationships/hdphoto" Target="../media/hdphoto3.wdp"/><Relationship Id="rId12" Type="http://schemas.openxmlformats.org/officeDocument/2006/relationships/image" Target="../media/image12.png"/><Relationship Id="rId17" Type="http://schemas.microsoft.com/office/2007/relationships/hdphoto" Target="../media/hdphoto8.wdp"/><Relationship Id="rId2" Type="http://schemas.openxmlformats.org/officeDocument/2006/relationships/image" Target="../media/image7.png"/><Relationship Id="rId16"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9.png"/><Relationship Id="rId11" Type="http://schemas.microsoft.com/office/2007/relationships/hdphoto" Target="../media/hdphoto5.wdp"/><Relationship Id="rId5" Type="http://schemas.microsoft.com/office/2007/relationships/hdphoto" Target="../media/hdphoto2.wdp"/><Relationship Id="rId15" Type="http://schemas.microsoft.com/office/2007/relationships/hdphoto" Target="../media/hdphoto7.wdp"/><Relationship Id="rId10" Type="http://schemas.openxmlformats.org/officeDocument/2006/relationships/image" Target="../media/image11.png"/><Relationship Id="rId19" Type="http://schemas.microsoft.com/office/2007/relationships/hdphoto" Target="../media/hdphoto9.wdp"/><Relationship Id="rId4" Type="http://schemas.openxmlformats.org/officeDocument/2006/relationships/image" Target="../media/image8.png"/><Relationship Id="rId9" Type="http://schemas.microsoft.com/office/2007/relationships/hdphoto" Target="../media/hdphoto4.wdp"/><Relationship Id="rId14"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Rectangle 33">
            <a:extLst>
              <a:ext uri="{FF2B5EF4-FFF2-40B4-BE49-F238E27FC236}">
                <a16:creationId xmlns:a16="http://schemas.microsoft.com/office/drawing/2014/main" id="{14995E8B-DB3C-4E23-9186-1613402BFD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CF21E7C5-2080-4549-97AA-9A668825778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57957B04-C024-4B5F-B7C3-20FAE3F1D3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C6FBFCE4-B693-49EB-9CE1-4420332195E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8FFC4225-9683-4D55-8686-FCDDB8BCBF38}"/>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43" name="Straight Connector 42">
              <a:extLst>
                <a:ext uri="{FF2B5EF4-FFF2-40B4-BE49-F238E27FC236}">
                  <a16:creationId xmlns:a16="http://schemas.microsoft.com/office/drawing/2014/main" id="{23CC42CD-CAE0-4CF0-B118-067FD44AE1EA}"/>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53ED46F-B155-4F61-89A2-9811AA0F3B4E}"/>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083B7973-20C3-4DB8-B3E0-064793F7A9AC}"/>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DF30D744-3746-48BB-92A0-20B891DE8683}"/>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pic>
        <p:nvPicPr>
          <p:cNvPr id="5" name="Картина 4" descr="Картина, която съдържа Графика, Шрифт, лого, графичен дизайн&#10;&#10;Генерирано от ИИ съдържание може да е неправилно.">
            <a:extLst>
              <a:ext uri="{FF2B5EF4-FFF2-40B4-BE49-F238E27FC236}">
                <a16:creationId xmlns:a16="http://schemas.microsoft.com/office/drawing/2014/main" id="{713DBD59-F4F1-A65B-0CEF-0D4396D8028E}"/>
              </a:ext>
            </a:extLst>
          </p:cNvPr>
          <p:cNvPicPr>
            <a:picLocks noChangeAspect="1"/>
          </p:cNvPicPr>
          <p:nvPr/>
        </p:nvPicPr>
        <p:blipFill>
          <a:blip r:embed="rId2"/>
          <a:srcRect t="25244" r="-1" b="24255"/>
          <a:stretch>
            <a:fillRect/>
          </a:stretch>
        </p:blipFill>
        <p:spPr>
          <a:xfrm>
            <a:off x="-3048" y="-1"/>
            <a:ext cx="12188952" cy="6155419"/>
          </a:xfrm>
          <a:prstGeom prst="rect">
            <a:avLst/>
          </a:prstGeom>
        </p:spPr>
      </p:pic>
      <p:grpSp>
        <p:nvGrpSpPr>
          <p:cNvPr id="48" name="Group 47">
            <a:extLst>
              <a:ext uri="{FF2B5EF4-FFF2-40B4-BE49-F238E27FC236}">
                <a16:creationId xmlns:a16="http://schemas.microsoft.com/office/drawing/2014/main" id="{9D85FE18-7BE5-446D-9A33-1C7C3B910680}"/>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49" name="Oval 48">
              <a:extLst>
                <a:ext uri="{FF2B5EF4-FFF2-40B4-BE49-F238E27FC236}">
                  <a16:creationId xmlns:a16="http://schemas.microsoft.com/office/drawing/2014/main" id="{0051917B-A90B-4216-B86A-326AF85FF7E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619777D6-E475-4DB7-968D-5643F54B082D}"/>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8750EF92-D35C-417F-B5C0-4BA7EA36A68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3BB14A7B-EFDD-4C96-8E2A-7DF6B1618A7E}"/>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5AF08D53-C22B-4EB4-B59D-94B42A14DB94}"/>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1950868D-F005-4C1A-A79B-D069B99479A0}"/>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48730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8C790BE2-4E4F-4AAF-81A2-4A6F4885EB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D28B54C3-B57B-472A-B96E-1FCB67093D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7DB3C429-F8DA-49B9-AF84-21996FCF78B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E12088DD-B1AD-40E0-8B86-1D87A2CCD9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C4C9F2B0-1044-46EB-8AEB-C3BFFDE6C2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0C395952-4E26-45A2-8756-2ADFD6E53C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Freeform: Shape 49">
            <a:extLst>
              <a:ext uri="{FF2B5EF4-FFF2-40B4-BE49-F238E27FC236}">
                <a16:creationId xmlns:a16="http://schemas.microsoft.com/office/drawing/2014/main" id="{4734BADF-9461-4621-B112-2D7BABEA7D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лавие 1">
            <a:extLst>
              <a:ext uri="{FF2B5EF4-FFF2-40B4-BE49-F238E27FC236}">
                <a16:creationId xmlns:a16="http://schemas.microsoft.com/office/drawing/2014/main" id="{1117DB27-8771-B0DC-5662-FB6D8D95A509}"/>
              </a:ext>
            </a:extLst>
          </p:cNvPr>
          <p:cNvSpPr>
            <a:spLocks noGrp="1"/>
          </p:cNvSpPr>
          <p:nvPr>
            <p:ph type="ctrTitle"/>
          </p:nvPr>
        </p:nvSpPr>
        <p:spPr>
          <a:xfrm>
            <a:off x="2045232" y="295507"/>
            <a:ext cx="8147713" cy="929107"/>
          </a:xfrm>
        </p:spPr>
        <p:txBody>
          <a:bodyPr vert="horz" lIns="91440" tIns="45720" rIns="91440" bIns="45720" rtlCol="0" anchor="ctr">
            <a:normAutofit/>
          </a:bodyPr>
          <a:lstStyle/>
          <a:p>
            <a:r>
              <a:rPr lang="en-US" sz="5400" b="1" dirty="0">
                <a:solidFill>
                  <a:schemeClr val="accent1">
                    <a:lumMod val="60000"/>
                    <a:lumOff val="40000"/>
                  </a:schemeClr>
                </a:solidFill>
                <a:latin typeface="Corbel"/>
              </a:rPr>
              <a:t>Our Team</a:t>
            </a:r>
            <a:endParaRPr lang="en-US" sz="5400" b="1" kern="1200" dirty="0">
              <a:solidFill>
                <a:schemeClr val="accent1">
                  <a:lumMod val="60000"/>
                  <a:lumOff val="40000"/>
                </a:schemeClr>
              </a:solidFill>
              <a:latin typeface="Corbel"/>
              <a:ea typeface="Calibri"/>
              <a:cs typeface="Calibri"/>
            </a:endParaRPr>
          </a:p>
        </p:txBody>
      </p:sp>
      <p:pic>
        <p:nvPicPr>
          <p:cNvPr id="5" name="Картина 4" descr="A close-up of a child&#10;&#10;Description automatically generated">
            <a:extLst>
              <a:ext uri="{FF2B5EF4-FFF2-40B4-BE49-F238E27FC236}">
                <a16:creationId xmlns:a16="http://schemas.microsoft.com/office/drawing/2014/main" id="{C773FE9D-B21C-20E9-9CD2-C3F202EB7D14}"/>
              </a:ext>
            </a:extLst>
          </p:cNvPr>
          <p:cNvPicPr>
            <a:picLocks noChangeAspect="1"/>
          </p:cNvPicPr>
          <p:nvPr/>
        </p:nvPicPr>
        <p:blipFill>
          <a:blip r:embed="rId2"/>
          <a:stretch>
            <a:fillRect/>
          </a:stretch>
        </p:blipFill>
        <p:spPr>
          <a:xfrm>
            <a:off x="314968" y="2833023"/>
            <a:ext cx="1774446" cy="1776466"/>
          </a:xfrm>
          <a:prstGeom prst="rect">
            <a:avLst/>
          </a:prstGeom>
        </p:spPr>
      </p:pic>
      <p:pic>
        <p:nvPicPr>
          <p:cNvPr id="7" name="Картина 6" descr="Картина, която съдържа човек, дрехи, Човешко лице, врат&#10;&#10;Генерирано от ИИ съдържание може да е неправилно.">
            <a:extLst>
              <a:ext uri="{FF2B5EF4-FFF2-40B4-BE49-F238E27FC236}">
                <a16:creationId xmlns:a16="http://schemas.microsoft.com/office/drawing/2014/main" id="{98DAA5CE-EF4F-42E0-C93F-CA638198B895}"/>
              </a:ext>
            </a:extLst>
          </p:cNvPr>
          <p:cNvPicPr>
            <a:picLocks noChangeAspect="1"/>
          </p:cNvPicPr>
          <p:nvPr/>
        </p:nvPicPr>
        <p:blipFill>
          <a:blip r:embed="rId3"/>
          <a:stretch>
            <a:fillRect/>
          </a:stretch>
        </p:blipFill>
        <p:spPr>
          <a:xfrm>
            <a:off x="2745669" y="2825639"/>
            <a:ext cx="1758277" cy="1783849"/>
          </a:xfrm>
          <a:prstGeom prst="rect">
            <a:avLst/>
          </a:prstGeom>
        </p:spPr>
      </p:pic>
      <p:pic>
        <p:nvPicPr>
          <p:cNvPr id="34" name="Картина 33" descr="Картина, която съдържа човек, Човешко лице, дрехи, риза&#10;&#10;Генерирано от ИИ съдържание може да е неправилно.">
            <a:extLst>
              <a:ext uri="{FF2B5EF4-FFF2-40B4-BE49-F238E27FC236}">
                <a16:creationId xmlns:a16="http://schemas.microsoft.com/office/drawing/2014/main" id="{C7921590-C4EA-B040-068E-577D71486BAA}"/>
              </a:ext>
            </a:extLst>
          </p:cNvPr>
          <p:cNvPicPr>
            <a:picLocks noChangeAspect="1"/>
          </p:cNvPicPr>
          <p:nvPr/>
        </p:nvPicPr>
        <p:blipFill>
          <a:blip r:embed="rId4"/>
          <a:stretch>
            <a:fillRect/>
          </a:stretch>
        </p:blipFill>
        <p:spPr>
          <a:xfrm>
            <a:off x="5127482" y="2825639"/>
            <a:ext cx="1825051" cy="1797768"/>
          </a:xfrm>
          <a:prstGeom prst="rect">
            <a:avLst/>
          </a:prstGeom>
        </p:spPr>
      </p:pic>
      <p:pic>
        <p:nvPicPr>
          <p:cNvPr id="35" name="Картина 34" descr="Картина, която съдържа човек, дрехи, Човешко лице, усмивка&#10;&#10;Генерирано от ИИ съдържание може да е неправилно.">
            <a:extLst>
              <a:ext uri="{FF2B5EF4-FFF2-40B4-BE49-F238E27FC236}">
                <a16:creationId xmlns:a16="http://schemas.microsoft.com/office/drawing/2014/main" id="{E2C714A6-4AEE-4B5C-F38B-79712B65B379}"/>
              </a:ext>
            </a:extLst>
          </p:cNvPr>
          <p:cNvPicPr>
            <a:picLocks noChangeAspect="1"/>
          </p:cNvPicPr>
          <p:nvPr/>
        </p:nvPicPr>
        <p:blipFill>
          <a:blip r:embed="rId5"/>
          <a:stretch>
            <a:fillRect/>
          </a:stretch>
        </p:blipFill>
        <p:spPr>
          <a:xfrm>
            <a:off x="7608788" y="2825639"/>
            <a:ext cx="1791343" cy="1783277"/>
          </a:xfrm>
          <a:prstGeom prst="rect">
            <a:avLst/>
          </a:prstGeom>
        </p:spPr>
      </p:pic>
      <p:pic>
        <p:nvPicPr>
          <p:cNvPr id="36" name="Картина 35" descr="Картина, която съдържа човек, Човешко лице, дрехи, усмивка&#10;&#10;Генерирано от ИИ съдържание може да е неправилно.">
            <a:extLst>
              <a:ext uri="{FF2B5EF4-FFF2-40B4-BE49-F238E27FC236}">
                <a16:creationId xmlns:a16="http://schemas.microsoft.com/office/drawing/2014/main" id="{81476BFB-3612-9BBE-EA11-D3A3A6A45277}"/>
              </a:ext>
            </a:extLst>
          </p:cNvPr>
          <p:cNvPicPr>
            <a:picLocks noChangeAspect="1"/>
          </p:cNvPicPr>
          <p:nvPr/>
        </p:nvPicPr>
        <p:blipFill>
          <a:blip r:embed="rId6"/>
          <a:stretch>
            <a:fillRect/>
          </a:stretch>
        </p:blipFill>
        <p:spPr>
          <a:xfrm>
            <a:off x="10064892" y="2830925"/>
            <a:ext cx="1730287" cy="1769263"/>
          </a:xfrm>
          <a:prstGeom prst="rect">
            <a:avLst/>
          </a:prstGeom>
        </p:spPr>
      </p:pic>
      <p:sp>
        <p:nvSpPr>
          <p:cNvPr id="3" name="TextBox 2"/>
          <p:cNvSpPr txBox="1"/>
          <p:nvPr/>
        </p:nvSpPr>
        <p:spPr>
          <a:xfrm>
            <a:off x="92157" y="1687568"/>
            <a:ext cx="2220067" cy="369332"/>
          </a:xfrm>
          <a:prstGeom prst="rect">
            <a:avLst/>
          </a:prstGeom>
          <a:noFill/>
        </p:spPr>
        <p:txBody>
          <a:bodyPr wrap="square" rtlCol="0">
            <a:spAutoFit/>
          </a:bodyPr>
          <a:lstStyle/>
          <a:p>
            <a:pPr algn="ctr"/>
            <a:r>
              <a:rPr lang="en-US" dirty="0">
                <a:solidFill>
                  <a:schemeClr val="accent1">
                    <a:lumMod val="60000"/>
                    <a:lumOff val="40000"/>
                  </a:schemeClr>
                </a:solidFill>
              </a:rPr>
              <a:t>Maxim </a:t>
            </a:r>
            <a:r>
              <a:rPr lang="en-US" dirty="0" err="1">
                <a:solidFill>
                  <a:schemeClr val="accent1">
                    <a:lumMod val="60000"/>
                    <a:lumOff val="40000"/>
                  </a:schemeClr>
                </a:solidFill>
              </a:rPr>
              <a:t>Mateev</a:t>
            </a:r>
            <a:r>
              <a:rPr lang="en-US" dirty="0">
                <a:solidFill>
                  <a:schemeClr val="accent1">
                    <a:lumMod val="60000"/>
                    <a:lumOff val="40000"/>
                  </a:schemeClr>
                </a:solidFill>
              </a:rPr>
              <a:t> </a:t>
            </a:r>
          </a:p>
        </p:txBody>
      </p:sp>
      <p:sp>
        <p:nvSpPr>
          <p:cNvPr id="4" name="TextBox 3"/>
          <p:cNvSpPr txBox="1"/>
          <p:nvPr/>
        </p:nvSpPr>
        <p:spPr>
          <a:xfrm>
            <a:off x="2814869" y="1687568"/>
            <a:ext cx="1487320" cy="369332"/>
          </a:xfrm>
          <a:prstGeom prst="rect">
            <a:avLst/>
          </a:prstGeom>
          <a:noFill/>
        </p:spPr>
        <p:txBody>
          <a:bodyPr wrap="square" rtlCol="0">
            <a:spAutoFit/>
          </a:bodyPr>
          <a:lstStyle/>
          <a:p>
            <a:pPr algn="ctr"/>
            <a:r>
              <a:rPr lang="en-US" dirty="0">
                <a:solidFill>
                  <a:schemeClr val="accent1">
                    <a:lumMod val="60000"/>
                    <a:lumOff val="40000"/>
                  </a:schemeClr>
                </a:solidFill>
              </a:rPr>
              <a:t>Ivan Ivanov </a:t>
            </a:r>
          </a:p>
        </p:txBody>
      </p:sp>
      <p:sp>
        <p:nvSpPr>
          <p:cNvPr id="6" name="TextBox 5"/>
          <p:cNvSpPr txBox="1"/>
          <p:nvPr/>
        </p:nvSpPr>
        <p:spPr>
          <a:xfrm>
            <a:off x="4972282" y="1675137"/>
            <a:ext cx="2003236" cy="369332"/>
          </a:xfrm>
          <a:prstGeom prst="rect">
            <a:avLst/>
          </a:prstGeom>
          <a:noFill/>
        </p:spPr>
        <p:txBody>
          <a:bodyPr wrap="square" rtlCol="0">
            <a:spAutoFit/>
          </a:bodyPr>
          <a:lstStyle/>
          <a:p>
            <a:pPr algn="ctr"/>
            <a:r>
              <a:rPr lang="en-US" dirty="0">
                <a:solidFill>
                  <a:schemeClr val="accent1">
                    <a:lumMod val="60000"/>
                    <a:lumOff val="40000"/>
                  </a:schemeClr>
                </a:solidFill>
              </a:rPr>
              <a:t>Stefan </a:t>
            </a:r>
            <a:r>
              <a:rPr lang="en-US" dirty="0" err="1">
                <a:solidFill>
                  <a:schemeClr val="accent1">
                    <a:lumMod val="60000"/>
                    <a:lumOff val="40000"/>
                  </a:schemeClr>
                </a:solidFill>
              </a:rPr>
              <a:t>Dimitrov</a:t>
            </a:r>
            <a:endParaRPr lang="en-US" dirty="0">
              <a:solidFill>
                <a:schemeClr val="accent1">
                  <a:lumMod val="60000"/>
                  <a:lumOff val="40000"/>
                </a:schemeClr>
              </a:solidFill>
            </a:endParaRPr>
          </a:p>
        </p:txBody>
      </p:sp>
      <p:sp>
        <p:nvSpPr>
          <p:cNvPr id="8" name="TextBox 7"/>
          <p:cNvSpPr txBox="1"/>
          <p:nvPr/>
        </p:nvSpPr>
        <p:spPr>
          <a:xfrm>
            <a:off x="7471321" y="1675137"/>
            <a:ext cx="1970745" cy="369332"/>
          </a:xfrm>
          <a:prstGeom prst="rect">
            <a:avLst/>
          </a:prstGeom>
          <a:noFill/>
        </p:spPr>
        <p:txBody>
          <a:bodyPr wrap="square" rtlCol="0">
            <a:spAutoFit/>
          </a:bodyPr>
          <a:lstStyle/>
          <a:p>
            <a:pPr algn="ctr"/>
            <a:r>
              <a:rPr lang="en-US" dirty="0">
                <a:solidFill>
                  <a:schemeClr val="accent1">
                    <a:lumMod val="60000"/>
                    <a:lumOff val="40000"/>
                  </a:schemeClr>
                </a:solidFill>
              </a:rPr>
              <a:t>Gabriel </a:t>
            </a:r>
            <a:r>
              <a:rPr lang="en-US" dirty="0" err="1">
                <a:solidFill>
                  <a:schemeClr val="accent1">
                    <a:lumMod val="60000"/>
                    <a:lumOff val="40000"/>
                  </a:schemeClr>
                </a:solidFill>
              </a:rPr>
              <a:t>Yanchev</a:t>
            </a:r>
            <a:endParaRPr lang="en-US" dirty="0">
              <a:solidFill>
                <a:schemeClr val="accent1">
                  <a:lumMod val="60000"/>
                  <a:lumOff val="40000"/>
                </a:schemeClr>
              </a:solidFill>
            </a:endParaRPr>
          </a:p>
        </p:txBody>
      </p:sp>
      <p:sp>
        <p:nvSpPr>
          <p:cNvPr id="9" name="TextBox 8"/>
          <p:cNvSpPr txBox="1"/>
          <p:nvPr/>
        </p:nvSpPr>
        <p:spPr>
          <a:xfrm>
            <a:off x="9917099" y="1675137"/>
            <a:ext cx="2095557" cy="369332"/>
          </a:xfrm>
          <a:prstGeom prst="rect">
            <a:avLst/>
          </a:prstGeom>
          <a:noFill/>
        </p:spPr>
        <p:txBody>
          <a:bodyPr wrap="square" rtlCol="0">
            <a:spAutoFit/>
          </a:bodyPr>
          <a:lstStyle/>
          <a:p>
            <a:pPr algn="ctr"/>
            <a:r>
              <a:rPr lang="en-US" dirty="0" err="1">
                <a:solidFill>
                  <a:schemeClr val="accent1">
                    <a:lumMod val="60000"/>
                    <a:lumOff val="40000"/>
                  </a:schemeClr>
                </a:solidFill>
              </a:rPr>
              <a:t>Tsvetomir</a:t>
            </a:r>
            <a:r>
              <a:rPr lang="en-US" dirty="0">
                <a:solidFill>
                  <a:schemeClr val="accent1">
                    <a:lumMod val="60000"/>
                    <a:lumOff val="40000"/>
                  </a:schemeClr>
                </a:solidFill>
              </a:rPr>
              <a:t> </a:t>
            </a:r>
            <a:r>
              <a:rPr lang="en-US" dirty="0" err="1">
                <a:solidFill>
                  <a:schemeClr val="accent1">
                    <a:lumMod val="60000"/>
                    <a:lumOff val="40000"/>
                  </a:schemeClr>
                </a:solidFill>
              </a:rPr>
              <a:t>Stoilov</a:t>
            </a:r>
            <a:endParaRPr lang="en-US" dirty="0">
              <a:solidFill>
                <a:schemeClr val="accent1">
                  <a:lumMod val="60000"/>
                  <a:lumOff val="40000"/>
                </a:schemeClr>
              </a:solidFill>
            </a:endParaRPr>
          </a:p>
        </p:txBody>
      </p:sp>
      <p:sp>
        <p:nvSpPr>
          <p:cNvPr id="10" name="TextBox 9"/>
          <p:cNvSpPr txBox="1"/>
          <p:nvPr/>
        </p:nvSpPr>
        <p:spPr>
          <a:xfrm>
            <a:off x="116241" y="5136701"/>
            <a:ext cx="2346276" cy="369332"/>
          </a:xfrm>
          <a:prstGeom prst="rect">
            <a:avLst/>
          </a:prstGeom>
          <a:noFill/>
        </p:spPr>
        <p:txBody>
          <a:bodyPr wrap="square" rtlCol="0">
            <a:spAutoFit/>
          </a:bodyPr>
          <a:lstStyle/>
          <a:p>
            <a:pPr algn="ctr"/>
            <a:r>
              <a:rPr lang="en-US" dirty="0">
                <a:solidFill>
                  <a:schemeClr val="accent1">
                    <a:lumMod val="60000"/>
                    <a:lumOff val="40000"/>
                  </a:schemeClr>
                </a:solidFill>
              </a:rPr>
              <a:t>Frontend Developer</a:t>
            </a:r>
          </a:p>
        </p:txBody>
      </p:sp>
      <p:sp>
        <p:nvSpPr>
          <p:cNvPr id="11" name="TextBox 10"/>
          <p:cNvSpPr txBox="1"/>
          <p:nvPr/>
        </p:nvSpPr>
        <p:spPr>
          <a:xfrm>
            <a:off x="2598805" y="5144354"/>
            <a:ext cx="2315399" cy="369332"/>
          </a:xfrm>
          <a:prstGeom prst="rect">
            <a:avLst/>
          </a:prstGeom>
          <a:noFill/>
        </p:spPr>
        <p:txBody>
          <a:bodyPr wrap="square" rtlCol="0">
            <a:spAutoFit/>
          </a:bodyPr>
          <a:lstStyle/>
          <a:p>
            <a:pPr algn="ctr"/>
            <a:r>
              <a:rPr lang="en-US" dirty="0">
                <a:solidFill>
                  <a:schemeClr val="accent1">
                    <a:lumMod val="60000"/>
                    <a:lumOff val="40000"/>
                  </a:schemeClr>
                </a:solidFill>
              </a:rPr>
              <a:t>Backend Developer</a:t>
            </a:r>
          </a:p>
        </p:txBody>
      </p:sp>
      <p:sp>
        <p:nvSpPr>
          <p:cNvPr id="12" name="TextBox 11"/>
          <p:cNvSpPr txBox="1"/>
          <p:nvPr/>
        </p:nvSpPr>
        <p:spPr>
          <a:xfrm>
            <a:off x="5227019" y="5144354"/>
            <a:ext cx="1860331" cy="369332"/>
          </a:xfrm>
          <a:prstGeom prst="rect">
            <a:avLst/>
          </a:prstGeom>
          <a:noFill/>
        </p:spPr>
        <p:txBody>
          <a:bodyPr wrap="square" rtlCol="0">
            <a:spAutoFit/>
          </a:bodyPr>
          <a:lstStyle/>
          <a:p>
            <a:pPr algn="ctr"/>
            <a:r>
              <a:rPr lang="en-US" dirty="0">
                <a:solidFill>
                  <a:schemeClr val="accent1">
                    <a:lumMod val="60000"/>
                    <a:lumOff val="40000"/>
                  </a:schemeClr>
                </a:solidFill>
              </a:rPr>
              <a:t>SCRUM trainer</a:t>
            </a:r>
          </a:p>
        </p:txBody>
      </p:sp>
      <p:sp>
        <p:nvSpPr>
          <p:cNvPr id="13" name="TextBox 12"/>
          <p:cNvSpPr txBox="1"/>
          <p:nvPr/>
        </p:nvSpPr>
        <p:spPr>
          <a:xfrm>
            <a:off x="7852767" y="5136701"/>
            <a:ext cx="1387365" cy="369332"/>
          </a:xfrm>
          <a:prstGeom prst="rect">
            <a:avLst/>
          </a:prstGeom>
          <a:noFill/>
        </p:spPr>
        <p:txBody>
          <a:bodyPr wrap="square" rtlCol="0">
            <a:spAutoFit/>
          </a:bodyPr>
          <a:lstStyle/>
          <a:p>
            <a:pPr algn="ctr"/>
            <a:r>
              <a:rPr lang="en-US" dirty="0">
                <a:solidFill>
                  <a:schemeClr val="accent1">
                    <a:lumMod val="60000"/>
                    <a:lumOff val="40000"/>
                  </a:schemeClr>
                </a:solidFill>
              </a:rPr>
              <a:t>Designer</a:t>
            </a:r>
          </a:p>
        </p:txBody>
      </p:sp>
      <p:sp>
        <p:nvSpPr>
          <p:cNvPr id="14" name="TextBox 13"/>
          <p:cNvSpPr txBox="1"/>
          <p:nvPr/>
        </p:nvSpPr>
        <p:spPr>
          <a:xfrm>
            <a:off x="9890691" y="5139559"/>
            <a:ext cx="2284030" cy="369332"/>
          </a:xfrm>
          <a:prstGeom prst="rect">
            <a:avLst/>
          </a:prstGeom>
          <a:noFill/>
        </p:spPr>
        <p:txBody>
          <a:bodyPr wrap="square" rtlCol="0">
            <a:spAutoFit/>
          </a:bodyPr>
          <a:lstStyle/>
          <a:p>
            <a:pPr algn="ctr"/>
            <a:r>
              <a:rPr lang="en-US" dirty="0">
                <a:solidFill>
                  <a:schemeClr val="accent1">
                    <a:lumMod val="60000"/>
                    <a:lumOff val="40000"/>
                  </a:schemeClr>
                </a:solidFill>
              </a:rPr>
              <a:t>Frontend Developer</a:t>
            </a:r>
          </a:p>
        </p:txBody>
      </p:sp>
    </p:spTree>
    <p:extLst>
      <p:ext uri="{BB962C8B-B14F-4D97-AF65-F5344CB8AC3E}">
        <p14:creationId xmlns:p14="http://schemas.microsoft.com/office/powerpoint/2010/main" val="24531803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77D6B2E-37A3-429E-A37C-F30ED64872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EAD642-85CF-4750-8432-7C80C901F0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A33EEAE-15D5-4119-8C1E-89D943F911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30D8B3B-9B80-4025-B934-26DC7D7CD2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064D5D5-227B-4F66-9AEA-46F570E793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646B67A4-D328-4747-A82B-65E84FA463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5A1B09C-1565-46F8-B70F-621C5EB48A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AB23AFD-7044-6191-2D41-CEE825ED8098}"/>
              </a:ext>
            </a:extLst>
          </p:cNvPr>
          <p:cNvSpPr>
            <a:spLocks noGrp="1"/>
          </p:cNvSpPr>
          <p:nvPr>
            <p:ph type="title"/>
          </p:nvPr>
        </p:nvSpPr>
        <p:spPr>
          <a:xfrm>
            <a:off x="5605979" y="2572668"/>
            <a:ext cx="4719540" cy="1852012"/>
          </a:xfrm>
        </p:spPr>
        <p:txBody>
          <a:bodyPr vert="horz" lIns="91440" tIns="45720" rIns="91440" bIns="45720" rtlCol="0" anchor="b">
            <a:normAutofit/>
          </a:bodyPr>
          <a:lstStyle/>
          <a:p>
            <a:pPr algn="ctr"/>
            <a:r>
              <a:rPr lang="en-US" b="1" dirty="0">
                <a:solidFill>
                  <a:schemeClr val="accent1">
                    <a:lumMod val="60000"/>
                    <a:lumOff val="40000"/>
                  </a:schemeClr>
                </a:solidFill>
                <a:latin typeface="Corbel"/>
              </a:rPr>
              <a:t>Used technologies</a:t>
            </a:r>
            <a:endParaRPr lang="en-US" dirty="0">
              <a:solidFill>
                <a:schemeClr val="accent1">
                  <a:lumMod val="60000"/>
                  <a:lumOff val="40000"/>
                </a:schemeClr>
              </a:solidFill>
              <a:latin typeface="Corbel"/>
            </a:endParaRPr>
          </a:p>
          <a:p>
            <a:endParaRPr lang="en-US" sz="4800" dirty="0">
              <a:solidFill>
                <a:srgbClr val="FFFFFF"/>
              </a:solidFill>
            </a:endParaRPr>
          </a:p>
        </p:txBody>
      </p:sp>
      <p:sp>
        <p:nvSpPr>
          <p:cNvPr id="21" name="Rectangle 20">
            <a:extLst>
              <a:ext uri="{FF2B5EF4-FFF2-40B4-BE49-F238E27FC236}">
                <a16:creationId xmlns:a16="http://schemas.microsoft.com/office/drawing/2014/main" id="{8C516CC8-80AC-446C-A56E-9F54B72104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HTML - Wikipedia">
            <a:extLst>
              <a:ext uri="{FF2B5EF4-FFF2-40B4-BE49-F238E27FC236}">
                <a16:creationId xmlns:a16="http://schemas.microsoft.com/office/drawing/2014/main" id="{6833120A-6807-4A23-CBB5-FDD11C372F2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0" b="100000" l="9778" r="89778">
                        <a14:foregroundMark x1="23111" y1="3556" x2="23111" y2="3556"/>
                        <a14:foregroundMark x1="40889" y1="7556" x2="40889" y2="7556"/>
                        <a14:foregroundMark x1="57778" y1="7111" x2="57778" y2="7111"/>
                        <a14:foregroundMark x1="72889" y1="8444" x2="72889" y2="8444"/>
                        <a14:foregroundMark x1="72444" y1="11556" x2="72444" y2="11556"/>
                        <a14:backgroundMark x1="72889" y1="8000" x2="72889" y2="8000"/>
                      </a14:backgroundRemoval>
                    </a14:imgEffect>
                  </a14:imgLayer>
                </a14:imgProps>
              </a:ext>
            </a:extLst>
          </a:blip>
          <a:stretch>
            <a:fillRect/>
          </a:stretch>
        </p:blipFill>
        <p:spPr>
          <a:xfrm>
            <a:off x="180702" y="669813"/>
            <a:ext cx="2143125" cy="2143125"/>
          </a:xfrm>
          <a:prstGeom prst="rect">
            <a:avLst/>
          </a:prstGeom>
        </p:spPr>
      </p:pic>
      <p:pic>
        <p:nvPicPr>
          <p:cNvPr id="4" name="Picture 3" descr="What is CSS?">
            <a:extLst>
              <a:ext uri="{FF2B5EF4-FFF2-40B4-BE49-F238E27FC236}">
                <a16:creationId xmlns:a16="http://schemas.microsoft.com/office/drawing/2014/main" id="{648EC50A-1B45-82F8-F81B-0B0DABF8DC97}"/>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0" b="98872" l="1579" r="97895">
                        <a14:foregroundMark x1="15263" y1="76316" x2="7368" y2="34211"/>
                        <a14:foregroundMark x1="78947" y1="54511" x2="26842" y2="56015"/>
                        <a14:foregroundMark x1="63158" y1="80451" x2="65263" y2="33083"/>
                        <a14:foregroundMark x1="30526" y1="65038" x2="45789" y2="92857"/>
                        <a14:foregroundMark x1="37368" y1="85714" x2="57895" y2="75188"/>
                        <a14:foregroundMark x1="64211" y1="84211" x2="74211" y2="35714"/>
                        <a14:foregroundMark x1="68947" y1="41729" x2="17895" y2="40226"/>
                      </a14:backgroundRemoval>
                    </a14:imgEffect>
                  </a14:imgLayer>
                </a14:imgProps>
              </a:ext>
            </a:extLst>
          </a:blip>
          <a:stretch>
            <a:fillRect/>
          </a:stretch>
        </p:blipFill>
        <p:spPr>
          <a:xfrm>
            <a:off x="6506241" y="4271475"/>
            <a:ext cx="1809750" cy="2533650"/>
          </a:xfrm>
          <a:prstGeom prst="rect">
            <a:avLst/>
          </a:prstGeom>
        </p:spPr>
      </p:pic>
      <p:pic>
        <p:nvPicPr>
          <p:cNvPr id="5" name="Picture 4" descr="Microsoft Teams | Thomas-Krenn.AG">
            <a:extLst>
              <a:ext uri="{FF2B5EF4-FFF2-40B4-BE49-F238E27FC236}">
                <a16:creationId xmlns:a16="http://schemas.microsoft.com/office/drawing/2014/main" id="{E760BAF9-3D1C-8F1D-D86C-9EBC86A96CC4}"/>
              </a:ext>
            </a:extLst>
          </p:cNvPr>
          <p:cNvPicPr>
            <a:picLocks noChangeAspect="1"/>
          </p:cNvPicPr>
          <p:nvPr/>
        </p:nvPicPr>
        <p:blipFill>
          <a:blip r:embed="rId6">
            <a:extLst>
              <a:ext uri="{BEBA8EAE-BF5A-486C-A8C5-ECC9F3942E4B}">
                <a14:imgProps xmlns:a14="http://schemas.microsoft.com/office/drawing/2010/main">
                  <a14:imgLayer r:embed="rId7">
                    <a14:imgEffect>
                      <a14:backgroundRemoval t="10000" b="90000" l="10000" r="90000">
                        <a14:foregroundMark x1="72047" y1="32323" x2="72047" y2="32323"/>
                      </a14:backgroundRemoval>
                    </a14:imgEffect>
                  </a14:imgLayer>
                </a14:imgProps>
              </a:ext>
            </a:extLst>
          </a:blip>
          <a:stretch>
            <a:fillRect/>
          </a:stretch>
        </p:blipFill>
        <p:spPr>
          <a:xfrm>
            <a:off x="9369833" y="456502"/>
            <a:ext cx="2419350" cy="1885950"/>
          </a:xfrm>
          <a:prstGeom prst="rect">
            <a:avLst/>
          </a:prstGeom>
        </p:spPr>
      </p:pic>
      <p:pic>
        <p:nvPicPr>
          <p:cNvPr id="6" name="Picture 5" descr="What is Python Coding? | Juni Learning">
            <a:extLst>
              <a:ext uri="{FF2B5EF4-FFF2-40B4-BE49-F238E27FC236}">
                <a16:creationId xmlns:a16="http://schemas.microsoft.com/office/drawing/2014/main" id="{106B7A45-68F0-E993-08BF-B26F75A86443}"/>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0000" l="10000" r="90000">
                        <a14:foregroundMark x1="56000" y1="57778" x2="56000" y2="57778"/>
                        <a14:foregroundMark x1="59111" y1="67556" x2="59111" y2="67556"/>
                      </a14:backgroundRemoval>
                    </a14:imgEffect>
                  </a14:imgLayer>
                </a14:imgProps>
              </a:ext>
            </a:extLst>
          </a:blip>
          <a:stretch>
            <a:fillRect/>
          </a:stretch>
        </p:blipFill>
        <p:spPr>
          <a:xfrm>
            <a:off x="4533270" y="87643"/>
            <a:ext cx="2143125" cy="2143125"/>
          </a:xfrm>
          <a:prstGeom prst="rect">
            <a:avLst/>
          </a:prstGeom>
        </p:spPr>
      </p:pic>
      <p:pic>
        <p:nvPicPr>
          <p:cNvPr id="8" name="Picture 7" descr="Microsoft PowerPoint - Wikipedia">
            <a:extLst>
              <a:ext uri="{FF2B5EF4-FFF2-40B4-BE49-F238E27FC236}">
                <a16:creationId xmlns:a16="http://schemas.microsoft.com/office/drawing/2014/main" id="{BA2F0FBA-E235-4079-0654-12A190567AA4}"/>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0" b="100000" l="0" r="100000">
                        <a14:foregroundMark x1="20601" y1="53917" x2="17597" y2="38710"/>
                        <a14:foregroundMark x1="23176" y1="51613" x2="33906" y2="46083"/>
                      </a14:backgroundRemoval>
                    </a14:imgEffect>
                  </a14:imgLayer>
                </a14:imgProps>
              </a:ext>
            </a:extLst>
          </a:blip>
          <a:stretch>
            <a:fillRect/>
          </a:stretch>
        </p:blipFill>
        <p:spPr>
          <a:xfrm>
            <a:off x="9231054" y="3797992"/>
            <a:ext cx="2219325" cy="2066925"/>
          </a:xfrm>
          <a:prstGeom prst="rect">
            <a:avLst/>
          </a:prstGeom>
        </p:spPr>
      </p:pic>
      <p:pic>
        <p:nvPicPr>
          <p:cNvPr id="10" name="Picture 9" descr="Microsoft Word PNGs for Free Download">
            <a:extLst>
              <a:ext uri="{FF2B5EF4-FFF2-40B4-BE49-F238E27FC236}">
                <a16:creationId xmlns:a16="http://schemas.microsoft.com/office/drawing/2014/main" id="{FDE402AF-35C5-38D0-D796-CC822559CBA0}"/>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10000" b="90000" l="10000" r="90000">
                        <a14:foregroundMark x1="25778" y1="52444" x2="25778" y2="52444"/>
                        <a14:foregroundMark x1="34667" y1="52889" x2="31556" y2="48444"/>
                        <a14:foregroundMark x1="36444" y1="53333" x2="37778" y2="42222"/>
                        <a14:foregroundMark x1="21333" y1="59111" x2="37778" y2="38222"/>
                        <a14:foregroundMark x1="32444" y1="64000" x2="19556" y2="40000"/>
                      </a14:backgroundRemoval>
                    </a14:imgEffect>
                  </a14:imgLayer>
                </a14:imgProps>
              </a:ext>
            </a:extLst>
          </a:blip>
          <a:stretch>
            <a:fillRect/>
          </a:stretch>
        </p:blipFill>
        <p:spPr>
          <a:xfrm>
            <a:off x="2536987" y="1359019"/>
            <a:ext cx="2143125" cy="2143125"/>
          </a:xfrm>
          <a:prstGeom prst="rect">
            <a:avLst/>
          </a:prstGeom>
        </p:spPr>
      </p:pic>
      <p:pic>
        <p:nvPicPr>
          <p:cNvPr id="12" name="Picture 11" descr="Visual Studio Code - Wikipedia">
            <a:extLst>
              <a:ext uri="{FF2B5EF4-FFF2-40B4-BE49-F238E27FC236}">
                <a16:creationId xmlns:a16="http://schemas.microsoft.com/office/drawing/2014/main" id="{E111C4CF-7DB8-6B11-C6A2-D8BA857DDF32}"/>
              </a:ext>
            </a:extLst>
          </p:cNvPr>
          <p:cNvPicPr>
            <a:picLocks noChangeAspect="1"/>
          </p:cNvPicPr>
          <p:nvPr/>
        </p:nvPicPr>
        <p:blipFill>
          <a:blip r:embed="rId14">
            <a:extLst>
              <a:ext uri="{BEBA8EAE-BF5A-486C-A8C5-ECC9F3942E4B}">
                <a14:imgProps xmlns:a14="http://schemas.microsoft.com/office/drawing/2010/main">
                  <a14:imgLayer r:embed="rId15">
                    <a14:imgEffect>
                      <a14:backgroundRemoval t="0" b="100000" l="889" r="100000">
                        <a14:foregroundMark x1="79111" y1="20000" x2="79111" y2="20000"/>
                        <a14:foregroundMark x1="84000" y1="25778" x2="84000" y2="25778"/>
                        <a14:foregroundMark x1="85778" y1="27556" x2="90222" y2="74667"/>
                        <a14:foregroundMark x1="90667" y1="15556" x2="72889" y2="5333"/>
                        <a14:foregroundMark x1="71111" y1="82222" x2="85333" y2="76444"/>
                      </a14:backgroundRemoval>
                    </a14:imgEffect>
                  </a14:imgLayer>
                </a14:imgProps>
              </a:ext>
            </a:extLst>
          </a:blip>
          <a:stretch>
            <a:fillRect/>
          </a:stretch>
        </p:blipFill>
        <p:spPr>
          <a:xfrm>
            <a:off x="656049" y="4271475"/>
            <a:ext cx="2143125" cy="2143125"/>
          </a:xfrm>
          <a:prstGeom prst="rect">
            <a:avLst/>
          </a:prstGeom>
        </p:spPr>
      </p:pic>
      <p:pic>
        <p:nvPicPr>
          <p:cNvPr id="14" name="Picture 13" descr="Getting Started with GitHub - Pythia Foundations">
            <a:extLst>
              <a:ext uri="{FF2B5EF4-FFF2-40B4-BE49-F238E27FC236}">
                <a16:creationId xmlns:a16="http://schemas.microsoft.com/office/drawing/2014/main" id="{DA8B6A37-5F3F-8DAD-76D9-916AE625A0C1}"/>
              </a:ext>
            </a:extLst>
          </p:cNvPr>
          <p:cNvPicPr>
            <a:picLocks noChangeAspect="1"/>
          </p:cNvPicPr>
          <p:nvPr/>
        </p:nvPicPr>
        <p:blipFill>
          <a:blip r:embed="rId16">
            <a:extLst>
              <a:ext uri="{BEBA8EAE-BF5A-486C-A8C5-ECC9F3942E4B}">
                <a14:imgProps xmlns:a14="http://schemas.microsoft.com/office/drawing/2010/main">
                  <a14:imgLayer r:embed="rId17">
                    <a14:imgEffect>
                      <a14:backgroundRemoval t="0" b="100000" l="10000" r="90000">
                        <a14:foregroundMark x1="21333" y1="77976" x2="21333" y2="77976"/>
                        <a14:foregroundMark x1="35333" y1="87500" x2="35333" y2="87500"/>
                        <a14:foregroundMark x1="35000" y1="75000" x2="35000" y2="75000"/>
                        <a14:foregroundMark x1="41667" y1="82143" x2="41667" y2="82143"/>
                        <a14:foregroundMark x1="49667" y1="82738" x2="49667" y2="82738"/>
                        <a14:foregroundMark x1="60667" y1="82738" x2="60667" y2="82738"/>
                        <a14:foregroundMark x1="71667" y1="82143" x2="71667" y2="82143"/>
                      </a14:backgroundRemoval>
                    </a14:imgEffect>
                  </a14:imgLayer>
                </a14:imgProps>
              </a:ext>
            </a:extLst>
          </a:blip>
          <a:stretch>
            <a:fillRect/>
          </a:stretch>
        </p:blipFill>
        <p:spPr>
          <a:xfrm>
            <a:off x="6201060" y="1036516"/>
            <a:ext cx="2857500" cy="1600200"/>
          </a:xfrm>
          <a:prstGeom prst="rect">
            <a:avLst/>
          </a:prstGeom>
        </p:spPr>
      </p:pic>
      <p:pic>
        <p:nvPicPr>
          <p:cNvPr id="16" name="Picture 15"/>
          <p:cNvPicPr>
            <a:picLocks noChangeAspect="1"/>
          </p:cNvPicPr>
          <p:nvPr/>
        </p:nvPicPr>
        <p:blipFill>
          <a:blip r:embed="rId18">
            <a:extLst>
              <a:ext uri="{BEBA8EAE-BF5A-486C-A8C5-ECC9F3942E4B}">
                <a14:imgProps xmlns:a14="http://schemas.microsoft.com/office/drawing/2010/main">
                  <a14:imgLayer r:embed="rId19">
                    <a14:imgEffect>
                      <a14:backgroundRemoval t="0" b="98319" l="0" r="99526">
                        <a14:foregroundMark x1="20379" y1="62605" x2="39810" y2="68067"/>
                        <a14:foregroundMark x1="42654" y1="69748" x2="42180" y2="23950"/>
                        <a14:foregroundMark x1="81991" y1="25210" x2="57820" y2="28151"/>
                        <a14:foregroundMark x1="58294" y1="27311" x2="63033" y2="51681"/>
                        <a14:foregroundMark x1="59242" y1="50420" x2="78199" y2="52101"/>
                        <a14:foregroundMark x1="78199" y1="53782" x2="77725" y2="72689"/>
                        <a14:foregroundMark x1="54028" y1="74790" x2="76777" y2="64706"/>
                      </a14:backgroundRemoval>
                    </a14:imgEffect>
                  </a14:imgLayer>
                </a14:imgProps>
              </a:ext>
            </a:extLst>
          </a:blip>
          <a:stretch>
            <a:fillRect/>
          </a:stretch>
        </p:blipFill>
        <p:spPr>
          <a:xfrm>
            <a:off x="3679270" y="3945681"/>
            <a:ext cx="2009775" cy="2266950"/>
          </a:xfrm>
          <a:prstGeom prst="rect">
            <a:avLst/>
          </a:prstGeom>
        </p:spPr>
      </p:pic>
    </p:spTree>
    <p:extLst>
      <p:ext uri="{BB962C8B-B14F-4D97-AF65-F5344CB8AC3E}">
        <p14:creationId xmlns:p14="http://schemas.microsoft.com/office/powerpoint/2010/main" val="522269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77D6B2E-37A3-429E-A37C-F30ED648728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CEAD642-85CF-4750-8432-7C80C901F00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1723" y="-1"/>
            <a:ext cx="12225953" cy="6868071"/>
          </a:xfrm>
          <a:prstGeom prst="rect">
            <a:avLst/>
          </a:prstGeom>
          <a:gradFill>
            <a:gsLst>
              <a:gs pos="0">
                <a:srgbClr val="000000"/>
              </a:gs>
              <a:gs pos="100000">
                <a:schemeClr val="accent1">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A33EEAE-15D5-4119-8C1E-89D943F911E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41959" y="-3"/>
            <a:ext cx="11772269" cy="6868074"/>
          </a:xfrm>
          <a:prstGeom prst="rect">
            <a:avLst/>
          </a:prstGeom>
          <a:gradFill>
            <a:gsLst>
              <a:gs pos="21000">
                <a:schemeClr val="accent1">
                  <a:lumMod val="50000"/>
                  <a:alpha val="83000"/>
                </a:schemeClr>
              </a:gs>
              <a:gs pos="100000">
                <a:schemeClr val="accent1">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0D8B3B-9B80-4025-B934-26DC7D7CD23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00" y="0"/>
            <a:ext cx="3623374" cy="6868072"/>
          </a:xfrm>
          <a:prstGeom prst="rect">
            <a:avLst/>
          </a:prstGeom>
          <a:gradFill>
            <a:gsLst>
              <a:gs pos="0">
                <a:schemeClr val="accent1">
                  <a:lumMod val="75000"/>
                  <a:alpha val="0"/>
                </a:schemeClr>
              </a:gs>
              <a:gs pos="99000">
                <a:srgbClr val="000000">
                  <a:alpha val="41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064D5D5-227B-4F66-9AEA-46F570E793B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5875" y="-3"/>
            <a:ext cx="12233581" cy="6868076"/>
          </a:xfrm>
          <a:prstGeom prst="rect">
            <a:avLst/>
          </a:prstGeom>
          <a:gradFill>
            <a:gsLst>
              <a:gs pos="3000">
                <a:schemeClr val="accent1">
                  <a:lumMod val="75000"/>
                  <a:alpha val="0"/>
                </a:schemeClr>
              </a:gs>
              <a:gs pos="100000">
                <a:srgbClr val="000000">
                  <a:alpha val="73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46B67A4-D328-4747-A82B-65E84FA4636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484334" y="-861824"/>
            <a:ext cx="6861931" cy="8597859"/>
          </a:xfrm>
          <a:prstGeom prst="rect">
            <a:avLst/>
          </a:prstGeom>
          <a:gradFill>
            <a:gsLst>
              <a:gs pos="3000">
                <a:schemeClr val="accent1">
                  <a:lumMod val="75000"/>
                  <a:alpha val="0"/>
                </a:schemeClr>
              </a:gs>
              <a:gs pos="100000">
                <a:srgbClr val="000000">
                  <a:alpha val="27000"/>
                </a:srgb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B5A1B09C-1565-46F8-B70F-621C5EB48A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993193">
            <a:off x="1186972" y="1089049"/>
            <a:ext cx="4967533" cy="4988390"/>
          </a:xfrm>
          <a:prstGeom prst="ellipse">
            <a:avLst/>
          </a:prstGeom>
          <a:gradFill>
            <a:gsLst>
              <a:gs pos="0">
                <a:schemeClr val="accent1">
                  <a:alpha val="26000"/>
                </a:schemeClr>
              </a:gs>
              <a:gs pos="85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Заглавие 1">
            <a:extLst>
              <a:ext uri="{FF2B5EF4-FFF2-40B4-BE49-F238E27FC236}">
                <a16:creationId xmlns:a16="http://schemas.microsoft.com/office/drawing/2014/main" id="{97115F5A-440D-CBCA-DC88-0CFB47E084F9}"/>
              </a:ext>
            </a:extLst>
          </p:cNvPr>
          <p:cNvSpPr>
            <a:spLocks noGrp="1"/>
          </p:cNvSpPr>
          <p:nvPr>
            <p:ph type="title"/>
          </p:nvPr>
        </p:nvSpPr>
        <p:spPr>
          <a:xfrm>
            <a:off x="785054" y="1313254"/>
            <a:ext cx="10092212" cy="800013"/>
          </a:xfrm>
        </p:spPr>
        <p:txBody>
          <a:bodyPr vert="horz" lIns="91440" tIns="45720" rIns="91440" bIns="45720" rtlCol="0" anchor="b">
            <a:noAutofit/>
          </a:bodyPr>
          <a:lstStyle/>
          <a:p>
            <a:pPr algn="ctr"/>
            <a:r>
              <a:rPr lang="en-US" sz="5400" b="1" dirty="0">
                <a:solidFill>
                  <a:schemeClr val="accent1">
                    <a:lumMod val="60000"/>
                    <a:lumOff val="40000"/>
                  </a:schemeClr>
                </a:solidFill>
                <a:latin typeface="Corbel"/>
              </a:rPr>
              <a:t>About our project</a:t>
            </a:r>
            <a:endParaRPr lang="en-US" sz="5400" b="1" kern="1200" dirty="0">
              <a:solidFill>
                <a:schemeClr val="accent1">
                  <a:lumMod val="60000"/>
                  <a:lumOff val="40000"/>
                </a:schemeClr>
              </a:solidFill>
              <a:latin typeface="Corbel"/>
            </a:endParaRPr>
          </a:p>
        </p:txBody>
      </p:sp>
      <p:sp>
        <p:nvSpPr>
          <p:cNvPr id="22" name="Rectangle 21">
            <a:extLst>
              <a:ext uri="{FF2B5EF4-FFF2-40B4-BE49-F238E27FC236}">
                <a16:creationId xmlns:a16="http://schemas.microsoft.com/office/drawing/2014/main" id="{8C516CC8-80AC-446C-A56E-9F54B721040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4490110"/>
            <a:ext cx="12217710" cy="2377962"/>
          </a:xfrm>
          <a:prstGeom prst="rect">
            <a:avLst/>
          </a:prstGeom>
          <a:gradFill>
            <a:gsLst>
              <a:gs pos="0">
                <a:schemeClr val="accent1">
                  <a:lumMod val="75000"/>
                  <a:alpha val="50000"/>
                </a:schemeClr>
              </a:gs>
              <a:gs pos="99000">
                <a:srgbClr val="000000">
                  <a:alpha val="34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Текстово поле 3">
            <a:extLst>
              <a:ext uri="{FF2B5EF4-FFF2-40B4-BE49-F238E27FC236}">
                <a16:creationId xmlns:a16="http://schemas.microsoft.com/office/drawing/2014/main" id="{8527A10D-C1F8-E19D-CAB7-BBBED56AC8C9}"/>
              </a:ext>
            </a:extLst>
          </p:cNvPr>
          <p:cNvSpPr txBox="1"/>
          <p:nvPr/>
        </p:nvSpPr>
        <p:spPr>
          <a:xfrm>
            <a:off x="790817" y="2511822"/>
            <a:ext cx="10733202"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err="1">
                <a:solidFill>
                  <a:schemeClr val="accent1">
                    <a:lumMod val="60000"/>
                    <a:lumOff val="40000"/>
                  </a:schemeClr>
                </a:solidFill>
              </a:rPr>
              <a:t>CarFinders</a:t>
            </a:r>
            <a:r>
              <a:rPr lang="en-US" sz="3200" dirty="0">
                <a:solidFill>
                  <a:schemeClr val="accent1">
                    <a:lumMod val="60000"/>
                    <a:lumOff val="40000"/>
                  </a:schemeClr>
                </a:solidFill>
              </a:rPr>
              <a:t> is a modern web platform designed to help users find the perfect car based on their needs. By leveraging Natural Language Processing (NLTK), the site analyzes reviews to match vehicles with specific needs and preferences.</a:t>
            </a:r>
            <a:endParaRPr lang="bg-BG" sz="3200" dirty="0">
              <a:solidFill>
                <a:schemeClr val="accent1">
                  <a:lumMod val="60000"/>
                  <a:lumOff val="40000"/>
                </a:schemeClr>
              </a:solidFill>
            </a:endParaRPr>
          </a:p>
        </p:txBody>
      </p:sp>
    </p:spTree>
    <p:extLst>
      <p:ext uri="{BB962C8B-B14F-4D97-AF65-F5344CB8AC3E}">
        <p14:creationId xmlns:p14="http://schemas.microsoft.com/office/powerpoint/2010/main" val="1938378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8" name="Rectangle 26">
            <a:extLst>
              <a:ext uri="{FF2B5EF4-FFF2-40B4-BE49-F238E27FC236}">
                <a16:creationId xmlns:a16="http://schemas.microsoft.com/office/drawing/2014/main" id="{8C790BE2-4E4F-4AAF-81A2-4A6F4885EBE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Rectangle 28">
            <a:extLst>
              <a:ext uri="{FF2B5EF4-FFF2-40B4-BE49-F238E27FC236}">
                <a16:creationId xmlns:a16="http://schemas.microsoft.com/office/drawing/2014/main" id="{D28B54C3-B57B-472A-B96E-1FCB67093DC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12191999" cy="6858000"/>
          </a:xfrm>
          <a:prstGeom prst="rect">
            <a:avLst/>
          </a:prstGeom>
          <a:gradFill>
            <a:gsLst>
              <a:gs pos="0">
                <a:schemeClr val="accent1">
                  <a:lumMod val="50000"/>
                </a:schemeClr>
              </a:gs>
              <a:gs pos="100000">
                <a:srgbClr val="000000"/>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30">
            <a:extLst>
              <a:ext uri="{FF2B5EF4-FFF2-40B4-BE49-F238E27FC236}">
                <a16:creationId xmlns:a16="http://schemas.microsoft.com/office/drawing/2014/main" id="{7DB3C429-F8DA-49B9-AF84-21996FCF78B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4"/>
            <a:ext cx="12192000" cy="6402581"/>
          </a:xfrm>
          <a:prstGeom prst="rect">
            <a:avLst/>
          </a:prstGeom>
          <a:gradFill>
            <a:gsLst>
              <a:gs pos="1000">
                <a:schemeClr val="accent1">
                  <a:lumMod val="75000"/>
                  <a:alpha val="59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Rectangle 32">
            <a:extLst>
              <a:ext uri="{FF2B5EF4-FFF2-40B4-BE49-F238E27FC236}">
                <a16:creationId xmlns:a16="http://schemas.microsoft.com/office/drawing/2014/main" id="{E12088DD-B1AD-40E0-8B86-1D87A2CCD9B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63054" y="-2653923"/>
            <a:ext cx="6858001" cy="12165846"/>
          </a:xfrm>
          <a:prstGeom prst="rect">
            <a:avLst/>
          </a:prstGeom>
          <a:gradFill>
            <a:gsLst>
              <a:gs pos="13000">
                <a:schemeClr val="accent1">
                  <a:lumMod val="50000"/>
                  <a:alpha val="0"/>
                </a:schemeClr>
              </a:gs>
              <a:gs pos="99000">
                <a:srgbClr val="000000">
                  <a:alpha val="28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2" name="Rectangle 34">
            <a:extLst>
              <a:ext uri="{FF2B5EF4-FFF2-40B4-BE49-F238E27FC236}">
                <a16:creationId xmlns:a16="http://schemas.microsoft.com/office/drawing/2014/main" id="{C4C9F2B0-1044-46EB-8AEB-C3BFFDE6C2C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94763" y="0"/>
            <a:ext cx="6096001" cy="6858000"/>
          </a:xfrm>
          <a:prstGeom prst="rect">
            <a:avLst/>
          </a:prstGeom>
          <a:gradFill>
            <a:gsLst>
              <a:gs pos="13000">
                <a:schemeClr val="accent1">
                  <a:lumMod val="50000"/>
                  <a:alpha val="0"/>
                </a:schemeClr>
              </a:gs>
              <a:gs pos="99000">
                <a:schemeClr val="accent1">
                  <a:lumMod val="75000"/>
                  <a:alpha val="50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3" name="Rectangle 36">
            <a:extLst>
              <a:ext uri="{FF2B5EF4-FFF2-40B4-BE49-F238E27FC236}">
                <a16:creationId xmlns:a16="http://schemas.microsoft.com/office/drawing/2014/main" id="{0C395952-4E26-45A2-8756-2ADFD6E53C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 y="-3"/>
            <a:ext cx="12182871" cy="6871922"/>
          </a:xfrm>
          <a:prstGeom prst="rect">
            <a:avLst/>
          </a:prstGeom>
          <a:gradFill>
            <a:gsLst>
              <a:gs pos="13000">
                <a:srgbClr val="000000">
                  <a:alpha val="35000"/>
                </a:srgbClr>
              </a:gs>
              <a:gs pos="99000">
                <a:schemeClr val="accent1">
                  <a:lumMod val="75000"/>
                  <a:alpha val="0"/>
                </a:schemeClr>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Freeform: Shape 38">
            <a:extLst>
              <a:ext uri="{FF2B5EF4-FFF2-40B4-BE49-F238E27FC236}">
                <a16:creationId xmlns:a16="http://schemas.microsoft.com/office/drawing/2014/main" id="{4734BADF-9461-4621-B112-2D7BABEA7DD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7713" y="4049"/>
            <a:ext cx="10216576" cy="4729040"/>
          </a:xfrm>
          <a:custGeom>
            <a:avLst/>
            <a:gdLst>
              <a:gd name="connsiteX0" fmla="*/ 0 w 10216576"/>
              <a:gd name="connsiteY0" fmla="*/ 0 h 4729040"/>
              <a:gd name="connsiteX1" fmla="*/ 10216576 w 10216576"/>
              <a:gd name="connsiteY1" fmla="*/ 0 h 4729040"/>
              <a:gd name="connsiteX2" fmla="*/ 10210268 w 10216576"/>
              <a:gd name="connsiteY2" fmla="*/ 124944 h 4729040"/>
              <a:gd name="connsiteX3" fmla="*/ 5108288 w 10216576"/>
              <a:gd name="connsiteY3" fmla="*/ 4729040 h 4729040"/>
              <a:gd name="connsiteX4" fmla="*/ 6309 w 10216576"/>
              <a:gd name="connsiteY4" fmla="*/ 124944 h 47290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216576" h="4729040">
                <a:moveTo>
                  <a:pt x="0" y="0"/>
                </a:moveTo>
                <a:lnTo>
                  <a:pt x="10216576" y="0"/>
                </a:lnTo>
                <a:lnTo>
                  <a:pt x="10210268" y="124944"/>
                </a:lnTo>
                <a:cubicBezTo>
                  <a:pt x="9947637" y="2710997"/>
                  <a:pt x="7763635" y="4729040"/>
                  <a:pt x="5108288" y="4729040"/>
                </a:cubicBezTo>
                <a:cubicBezTo>
                  <a:pt x="2452942" y="4729040"/>
                  <a:pt x="268937" y="2710997"/>
                  <a:pt x="6309" y="124944"/>
                </a:cubicBezTo>
                <a:close/>
              </a:path>
            </a:pathLst>
          </a:custGeom>
          <a:gradFill>
            <a:gsLst>
              <a:gs pos="7000">
                <a:schemeClr val="accent1">
                  <a:lumMod val="50000"/>
                  <a:alpha val="4000"/>
                </a:schemeClr>
              </a:gs>
              <a:gs pos="99000">
                <a:schemeClr val="accent1">
                  <a:alpha val="2400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Заглавие 1">
            <a:extLst>
              <a:ext uri="{FF2B5EF4-FFF2-40B4-BE49-F238E27FC236}">
                <a16:creationId xmlns:a16="http://schemas.microsoft.com/office/drawing/2014/main" id="{1615005B-5801-BBC9-0694-99A2418EC956}"/>
              </a:ext>
            </a:extLst>
          </p:cNvPr>
          <p:cNvSpPr>
            <a:spLocks noGrp="1"/>
          </p:cNvSpPr>
          <p:nvPr>
            <p:ph type="title"/>
          </p:nvPr>
        </p:nvSpPr>
        <p:spPr>
          <a:xfrm>
            <a:off x="2026693" y="1030406"/>
            <a:ext cx="8147713" cy="3081242"/>
          </a:xfrm>
        </p:spPr>
        <p:txBody>
          <a:bodyPr vert="horz" lIns="91440" tIns="45720" rIns="91440" bIns="45720" rtlCol="0" anchor="ctr">
            <a:normAutofit/>
          </a:bodyPr>
          <a:lstStyle/>
          <a:p>
            <a:pPr algn="ctr"/>
            <a:r>
              <a:rPr lang="en-US" kern="1200" dirty="0">
                <a:solidFill>
                  <a:schemeClr val="accent1">
                    <a:lumMod val="60000"/>
                    <a:lumOff val="40000"/>
                  </a:schemeClr>
                </a:solidFill>
                <a:latin typeface="Corbel"/>
              </a:rPr>
              <a:t>So let's get </a:t>
            </a:r>
            <a:r>
              <a:rPr lang="en-US" dirty="0">
                <a:solidFill>
                  <a:schemeClr val="accent1">
                    <a:lumMod val="60000"/>
                    <a:lumOff val="40000"/>
                  </a:schemeClr>
                </a:solidFill>
                <a:latin typeface="Corbel"/>
              </a:rPr>
              <a:t>into</a:t>
            </a:r>
            <a:r>
              <a:rPr lang="en-US" kern="1200" dirty="0">
                <a:solidFill>
                  <a:schemeClr val="accent1">
                    <a:lumMod val="60000"/>
                    <a:lumOff val="40000"/>
                  </a:schemeClr>
                </a:solidFill>
                <a:latin typeface="Corbel"/>
              </a:rPr>
              <a:t> the project</a:t>
            </a:r>
          </a:p>
        </p:txBody>
      </p:sp>
      <p:sp>
        <p:nvSpPr>
          <p:cNvPr id="4" name="Текстово поле 3">
            <a:extLst>
              <a:ext uri="{FF2B5EF4-FFF2-40B4-BE49-F238E27FC236}">
                <a16:creationId xmlns:a16="http://schemas.microsoft.com/office/drawing/2014/main" id="{D938C73C-39A4-3A9A-F9C1-903BA2B06A3F}"/>
              </a:ext>
            </a:extLst>
          </p:cNvPr>
          <p:cNvSpPr txBox="1"/>
          <p:nvPr/>
        </p:nvSpPr>
        <p:spPr>
          <a:xfrm>
            <a:off x="1604320" y="3691929"/>
            <a:ext cx="8900982"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8000" b="1" dirty="0">
                <a:solidFill>
                  <a:schemeClr val="accent1">
                    <a:lumMod val="60000"/>
                    <a:lumOff val="40000"/>
                  </a:schemeClr>
                </a:solidFill>
              </a:rPr>
              <a:t>🚗💨</a:t>
            </a:r>
            <a:endParaRPr lang="bg-BG" dirty="0">
              <a:solidFill>
                <a:schemeClr val="accent1">
                  <a:lumMod val="60000"/>
                  <a:lumOff val="40000"/>
                </a:schemeClr>
              </a:solidFill>
            </a:endParaRPr>
          </a:p>
        </p:txBody>
      </p:sp>
    </p:spTree>
    <p:extLst>
      <p:ext uri="{BB962C8B-B14F-4D97-AF65-F5344CB8AC3E}">
        <p14:creationId xmlns:p14="http://schemas.microsoft.com/office/powerpoint/2010/main" val="3698667673"/>
      </p:ext>
    </p:extLst>
  </p:cSld>
  <p:clrMapOvr>
    <a:masterClrMapping/>
  </p:clrMapOvr>
</p:sld>
</file>

<file path=ppt/theme/theme1.xml><?xml version="1.0" encoding="utf-8"?>
<a:theme xmlns:a="http://schemas.openxmlformats.org/drawingml/2006/main" name="Office тема">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Оffic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О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34</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Aptos</vt:lpstr>
      <vt:lpstr>Aptos Display</vt:lpstr>
      <vt:lpstr>Arial</vt:lpstr>
      <vt:lpstr>Calibri</vt:lpstr>
      <vt:lpstr>Corbel</vt:lpstr>
      <vt:lpstr>Office тема</vt:lpstr>
      <vt:lpstr>PowerPoint Presentation</vt:lpstr>
      <vt:lpstr>Our Team</vt:lpstr>
      <vt:lpstr>Used technologies </vt:lpstr>
      <vt:lpstr>About our project</vt:lpstr>
      <vt:lpstr>So let's get into the project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Ivan Ivanov</dc:creator>
  <cp:lastModifiedBy>Home</cp:lastModifiedBy>
  <cp:revision>221</cp:revision>
  <dcterms:created xsi:type="dcterms:W3CDTF">2025-07-03T14:36:30Z</dcterms:created>
  <dcterms:modified xsi:type="dcterms:W3CDTF">2025-07-03T16:56:47Z</dcterms:modified>
</cp:coreProperties>
</file>