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9"/>
  </p:notesMasterIdLst>
  <p:sldIdLst>
    <p:sldId id="258" r:id="rId5"/>
    <p:sldId id="267" r:id="rId6"/>
    <p:sldId id="268"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12/12/2023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12/12/2023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fif"/></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777766" y="1020871"/>
            <a:ext cx="10602129" cy="2849671"/>
          </a:xfrm>
        </p:spPr>
        <p:txBody>
          <a:bodyPr>
            <a:normAutofit/>
          </a:bodyPr>
          <a:lstStyle/>
          <a:p>
            <a:pPr algn="l"/>
            <a:r>
              <a:rPr lang="en-US" sz="6000" dirty="0" smtClean="0">
                <a:solidFill>
                  <a:srgbClr val="FFFFFF"/>
                </a:solidFill>
              </a:rPr>
              <a:t>Green Programmers - Project</a:t>
            </a:r>
            <a:endParaRPr lang="en-US" sz="6000" dirty="0">
              <a:solidFill>
                <a:srgbClr val="FFFFFF"/>
              </a:solidFill>
            </a:endParaRP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35056" y="3962088"/>
            <a:ext cx="6125126" cy="1186108"/>
          </a:xfrm>
        </p:spPr>
        <p:txBody>
          <a:bodyPr>
            <a:normAutofit/>
          </a:bodyPr>
          <a:lstStyle/>
          <a:p>
            <a:pPr algn="l"/>
            <a:r>
              <a:rPr lang="en-US" dirty="0" smtClean="0">
                <a:solidFill>
                  <a:srgbClr val="FFFFFF">
                    <a:alpha val="70000"/>
                  </a:srgbClr>
                </a:solidFill>
              </a:rPr>
              <a:t>Made by Green Programmers SCRUM Trainer</a:t>
            </a:r>
            <a:endParaRPr lang="en-US" dirty="0">
              <a:solidFill>
                <a:srgbClr val="FFFFFF">
                  <a:alpha val="70000"/>
                </a:srgbClr>
              </a:solidFill>
            </a:endParaRP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658" y="714704"/>
            <a:ext cx="10936597" cy="2469932"/>
          </a:xfrm>
        </p:spPr>
        <p:txBody>
          <a:bodyPr>
            <a:noAutofit/>
          </a:bodyPr>
          <a:lstStyle/>
          <a:p>
            <a:r>
              <a:rPr lang="en-US" sz="5400" dirty="0" smtClean="0"/>
              <a:t>Our website is how to keep clean, reduce and how to make our planet cleaner. It has photos that shows how to save our planet and has shown more ways how to keep it cleaner.</a:t>
            </a:r>
            <a:endParaRPr lang="en-US" sz="5400" dirty="0"/>
          </a:p>
        </p:txBody>
      </p:sp>
    </p:spTree>
    <p:extLst>
      <p:ext uri="{BB962C8B-B14F-4D97-AF65-F5344CB8AC3E}">
        <p14:creationId xmlns:p14="http://schemas.microsoft.com/office/powerpoint/2010/main" val="2967258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73" y="1043016"/>
            <a:ext cx="2664956" cy="1754326"/>
          </a:xfrm>
        </p:spPr>
        <p:txBody>
          <a:bodyPr>
            <a:noAutofit/>
          </a:bodyPr>
          <a:lstStyle/>
          <a:p>
            <a:r>
              <a:rPr lang="en-US" sz="2400" dirty="0" smtClean="0"/>
              <a:t>SCRUM Trainer and Front-End Developer</a:t>
            </a:r>
            <a:br>
              <a:rPr lang="en-US" sz="2400" dirty="0" smtClean="0"/>
            </a:br>
            <a:r>
              <a:rPr lang="en-US" sz="2400" dirty="0" smtClean="0"/>
              <a:t>Ivan Ivanov</a:t>
            </a:r>
            <a:br>
              <a:rPr lang="en-US" sz="2400" dirty="0" smtClean="0"/>
            </a:br>
            <a:r>
              <a:rPr lang="en-US" sz="2400" dirty="0" smtClean="0"/>
              <a:t>9B</a:t>
            </a: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473" y="3132083"/>
            <a:ext cx="2664956" cy="3289738"/>
          </a:xfrm>
        </p:spPr>
      </p:pic>
      <p:sp>
        <p:nvSpPr>
          <p:cNvPr id="6" name="TextBox 5"/>
          <p:cNvSpPr txBox="1"/>
          <p:nvPr/>
        </p:nvSpPr>
        <p:spPr>
          <a:xfrm>
            <a:off x="3920359" y="1135349"/>
            <a:ext cx="2530179" cy="1569660"/>
          </a:xfrm>
          <a:prstGeom prst="rect">
            <a:avLst/>
          </a:prstGeom>
          <a:noFill/>
        </p:spPr>
        <p:txBody>
          <a:bodyPr wrap="square" rtlCol="0">
            <a:spAutoFit/>
          </a:bodyPr>
          <a:lstStyle/>
          <a:p>
            <a:r>
              <a:rPr lang="en-US" sz="2400" dirty="0">
                <a:solidFill>
                  <a:schemeClr val="accent1"/>
                </a:solidFill>
              </a:rPr>
              <a:t>Front-End Developer</a:t>
            </a:r>
            <a:endParaRPr lang="en-US" sz="2400" dirty="0" smtClean="0">
              <a:solidFill>
                <a:schemeClr val="accent1"/>
              </a:solidFill>
            </a:endParaRPr>
          </a:p>
          <a:p>
            <a:r>
              <a:rPr lang="en-US" sz="2400" dirty="0" smtClean="0">
                <a:solidFill>
                  <a:schemeClr val="accent1"/>
                </a:solidFill>
              </a:rPr>
              <a:t>Boris </a:t>
            </a:r>
            <a:r>
              <a:rPr lang="en-US" sz="2400" dirty="0" err="1" smtClean="0">
                <a:solidFill>
                  <a:schemeClr val="accent1"/>
                </a:solidFill>
              </a:rPr>
              <a:t>Petkov</a:t>
            </a:r>
            <a:endParaRPr lang="en-US" sz="2400" dirty="0" smtClean="0">
              <a:solidFill>
                <a:schemeClr val="accent1"/>
              </a:solidFill>
            </a:endParaRPr>
          </a:p>
          <a:p>
            <a:r>
              <a:rPr lang="en-US" sz="2400" dirty="0" smtClean="0">
                <a:solidFill>
                  <a:schemeClr val="accent1"/>
                </a:solidFill>
              </a:rPr>
              <a:t>9A</a:t>
            </a:r>
            <a:endParaRPr lang="en-US" sz="2400" dirty="0">
              <a:solidFill>
                <a:schemeClr val="accent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359" y="3132083"/>
            <a:ext cx="2422445" cy="3289738"/>
          </a:xfrm>
          <a:prstGeom prst="rect">
            <a:avLst/>
          </a:prstGeom>
        </p:spPr>
      </p:pic>
      <p:sp>
        <p:nvSpPr>
          <p:cNvPr id="8" name="TextBox 7"/>
          <p:cNvSpPr txBox="1"/>
          <p:nvPr/>
        </p:nvSpPr>
        <p:spPr>
          <a:xfrm>
            <a:off x="7164017" y="1135349"/>
            <a:ext cx="2971994" cy="1200329"/>
          </a:xfrm>
          <a:prstGeom prst="rect">
            <a:avLst/>
          </a:prstGeom>
          <a:noFill/>
        </p:spPr>
        <p:txBody>
          <a:bodyPr wrap="square" rtlCol="0">
            <a:spAutoFit/>
          </a:bodyPr>
          <a:lstStyle/>
          <a:p>
            <a:r>
              <a:rPr lang="en-US" sz="2400" dirty="0" smtClean="0">
                <a:solidFill>
                  <a:schemeClr val="accent1"/>
                </a:solidFill>
              </a:rPr>
              <a:t>Website Designer</a:t>
            </a:r>
          </a:p>
          <a:p>
            <a:r>
              <a:rPr lang="en-US" sz="2400" dirty="0" err="1" smtClean="0">
                <a:solidFill>
                  <a:schemeClr val="accent1"/>
                </a:solidFill>
              </a:rPr>
              <a:t>Tsvetomir</a:t>
            </a:r>
            <a:r>
              <a:rPr lang="en-US" sz="2400" dirty="0" smtClean="0">
                <a:solidFill>
                  <a:schemeClr val="accent1"/>
                </a:solidFill>
              </a:rPr>
              <a:t> </a:t>
            </a:r>
            <a:r>
              <a:rPr lang="en-US" sz="2400" dirty="0" err="1" smtClean="0">
                <a:solidFill>
                  <a:schemeClr val="accent1"/>
                </a:solidFill>
              </a:rPr>
              <a:t>Stoilov</a:t>
            </a:r>
            <a:endParaRPr lang="en-US" sz="2400" dirty="0" smtClean="0">
              <a:solidFill>
                <a:schemeClr val="accent1"/>
              </a:solidFill>
            </a:endParaRPr>
          </a:p>
          <a:p>
            <a:r>
              <a:rPr lang="en-US" sz="2400" dirty="0" smtClean="0">
                <a:solidFill>
                  <a:schemeClr val="accent1"/>
                </a:solidFill>
              </a:rPr>
              <a:t>9B</a:t>
            </a:r>
            <a:endParaRPr lang="en-US" sz="2400" dirty="0">
              <a:solidFill>
                <a:schemeClr val="accent1"/>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7752" y="3132083"/>
            <a:ext cx="2564524" cy="3289738"/>
          </a:xfrm>
          <a:prstGeom prst="rect">
            <a:avLst/>
          </a:prstGeom>
        </p:spPr>
      </p:pic>
      <p:sp>
        <p:nvSpPr>
          <p:cNvPr id="10" name="TextBox 9"/>
          <p:cNvSpPr txBox="1"/>
          <p:nvPr/>
        </p:nvSpPr>
        <p:spPr>
          <a:xfrm>
            <a:off x="2049517" y="304800"/>
            <a:ext cx="8008883" cy="646331"/>
          </a:xfrm>
          <a:prstGeom prst="rect">
            <a:avLst/>
          </a:prstGeom>
          <a:noFill/>
        </p:spPr>
        <p:txBody>
          <a:bodyPr wrap="square" rtlCol="0">
            <a:spAutoFit/>
          </a:bodyPr>
          <a:lstStyle/>
          <a:p>
            <a:r>
              <a:rPr lang="en-US" sz="3600" dirty="0" smtClean="0">
                <a:solidFill>
                  <a:schemeClr val="accent1"/>
                </a:solidFill>
              </a:rPr>
              <a:t>Programmers worked on our website:</a:t>
            </a:r>
            <a:endParaRPr lang="en-US" sz="3600" dirty="0">
              <a:solidFill>
                <a:schemeClr val="accent1"/>
              </a:solidFill>
            </a:endParaRPr>
          </a:p>
        </p:txBody>
      </p:sp>
    </p:spTree>
    <p:extLst>
      <p:ext uri="{BB962C8B-B14F-4D97-AF65-F5344CB8AC3E}">
        <p14:creationId xmlns:p14="http://schemas.microsoft.com/office/powerpoint/2010/main" val="1425440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588" y="504497"/>
            <a:ext cx="9385736" cy="1320800"/>
          </a:xfrm>
        </p:spPr>
        <p:txBody>
          <a:bodyPr/>
          <a:lstStyle/>
          <a:p>
            <a:r>
              <a:rPr lang="en-US" dirty="0" smtClean="0"/>
              <a:t>Programs </a:t>
            </a:r>
            <a:r>
              <a:rPr lang="en-US" dirty="0"/>
              <a:t>that we used to make our project:</a:t>
            </a:r>
          </a:p>
        </p:txBody>
      </p:sp>
      <p:pic>
        <p:nvPicPr>
          <p:cNvPr id="3" name="Picture 2" descr="UBC &lt;strong&gt;GitHub&lt;/strong&gt; Instructor Guide | Learning Technology &lt;strong&gt;Hub&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24" y="2023290"/>
            <a:ext cx="2894129" cy="1671458"/>
          </a:xfrm>
          <a:prstGeom prst="rect">
            <a:avLst/>
          </a:prstGeom>
        </p:spPr>
      </p:pic>
      <p:pic>
        <p:nvPicPr>
          <p:cNvPr id="4" name="Picture 3" descr="Microsoft &lt;strong&gt;Teams&lt;/strong&gt; — Википедия"/>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210" y="2018485"/>
            <a:ext cx="1797268" cy="1671459"/>
          </a:xfrm>
          <a:prstGeom prst="rect">
            <a:avLst/>
          </a:prstGeom>
        </p:spPr>
      </p:pic>
      <p:pic>
        <p:nvPicPr>
          <p:cNvPr id="5" name="Picture 4" descr="Download Ms &lt;strong&gt;Powerpoint&lt;/strong&gt; Transparent Background HQ PNG Image | FreePNGIm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533" y="1825297"/>
            <a:ext cx="1866435" cy="1866435"/>
          </a:xfrm>
          <a:prstGeom prst="rect">
            <a:avLst/>
          </a:prstGeom>
        </p:spPr>
      </p:pic>
      <p:pic>
        <p:nvPicPr>
          <p:cNvPr id="6" name="Picture 5" descr="2 weeks with &lt;strong&gt;CSS&lt;/strong&gt; – Andres Baravall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393" y="4070130"/>
            <a:ext cx="2609193" cy="2609193"/>
          </a:xfrm>
          <a:prstGeom prst="rect">
            <a:avLst/>
          </a:prstGeom>
        </p:spPr>
      </p:pic>
      <p:pic>
        <p:nvPicPr>
          <p:cNvPr id="7" name="Picture 6" descr="File:&lt;strong&gt;HTML5 logo&lt;/strong&gt; and wordmark.svg - Wikimedia Common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0248" y="4070129"/>
            <a:ext cx="2609193" cy="2609193"/>
          </a:xfrm>
          <a:prstGeom prst="rect">
            <a:avLst/>
          </a:prstGeom>
        </p:spPr>
      </p:pic>
      <p:pic>
        <p:nvPicPr>
          <p:cNvPr id="8" name="Picture 7" descr="Contact | Unmul Civic Education Journal"/>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1103" y="4070129"/>
            <a:ext cx="2333297" cy="2609193"/>
          </a:xfrm>
          <a:prstGeom prst="rect">
            <a:avLst/>
          </a:prstGeom>
        </p:spPr>
      </p:pic>
      <p:pic>
        <p:nvPicPr>
          <p:cNvPr id="9" name="Picture 8" descr="&lt;strong&gt;Canva&lt;/strong&gt; Launches with $3M in Seed Funding |FinSME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04233" y="4070128"/>
            <a:ext cx="2588069" cy="2609193"/>
          </a:xfrm>
          <a:prstGeom prst="rect">
            <a:avLst/>
          </a:prstGeom>
        </p:spPr>
      </p:pic>
    </p:spTree>
    <p:extLst>
      <p:ext uri="{BB962C8B-B14F-4D97-AF65-F5344CB8AC3E}">
        <p14:creationId xmlns:p14="http://schemas.microsoft.com/office/powerpoint/2010/main" val="193251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CC24F515-356D-4532-BE08-F6D7771916F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 design</Template>
  <TotalTime>0</TotalTime>
  <Words>78</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Trebuchet MS</vt:lpstr>
      <vt:lpstr>Wingdings 3</vt:lpstr>
      <vt:lpstr>Facet</vt:lpstr>
      <vt:lpstr>Green Programmers - Project</vt:lpstr>
      <vt:lpstr>Our website is how to keep clean, reduce and how to make our planet cleaner. It has photos that shows how to save our planet and has shown more ways how to keep it cleaner.</vt:lpstr>
      <vt:lpstr>SCRUM Trainer and Front-End Developer Ivan Ivanov 9B</vt:lpstr>
      <vt:lpstr>Programs that we used to make our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2023-12-08T12:19:24Z</dcterms:created>
  <dcterms:modified xsi:type="dcterms:W3CDTF">2023-12-12T18:01:11Z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