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8274050" cy="508063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如何编写自己的简历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1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、简历模板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面试的时候，首先递给面试官的就是自己的简历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简洁大方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&amp;&amp;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可以有创意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干净整洁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可以使用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PDF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版简历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+ ...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9850" y="2586355"/>
            <a:ext cx="3171190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8274050" cy="508063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如何编写自己的简历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两套：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招聘网站（拉钩、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BOSS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直聘、智联、前程无忧、猎聘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...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）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自己的简历模板 （先写）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不建议中途改简历</a:t>
            </a:r>
            <a:endParaRPr lang="en-US" altLang="zh-CN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9850" y="2586355"/>
            <a:ext cx="3171190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8274050" cy="508063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如何编写自己的简历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2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、简历内容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sz="2400">
                <a:latin typeface="楷体" panose="02010609060101010101" charset="-122"/>
                <a:ea typeface="楷体" panose="02010609060101010101" charset="-122"/>
              </a:rPr>
              <a:t>基本信息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求职信息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职业技能 （招聘平台中的自我评价）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工作经验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项目经验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教育培训经历（获奖证书）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sym typeface="+mn-ea"/>
              </a:rPr>
              <a:t>+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自我评价或者兴趣爱好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9850" y="2586355"/>
            <a:ext cx="3171190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8274050" cy="508063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如何编写自己的简历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[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基本信息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]</a:t>
            </a:r>
            <a:endParaRPr lang="en-US" altLang="zh-CN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姓名    性别    年龄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(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出生日期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)   </a:t>
            </a:r>
            <a:endParaRPr lang="en-US" altLang="zh-CN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学历    工作年限  户籍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联系电话：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24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小时开机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联系邮箱：手机安装邮箱软件，随时查看信息 （谷歌邮箱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...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）     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9850" y="2586355"/>
            <a:ext cx="3171190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8274050" cy="508063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如何编写自己的简历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[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求职信息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]</a:t>
            </a:r>
            <a:endParaRPr lang="en-US" altLang="zh-CN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期望地区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求职岗位：前端开发工程师、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web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前端工程师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...</a:t>
            </a:r>
            <a:endParaRPr lang="en-US" altLang="zh-CN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期望薪资：面议、具体薪资、范围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...</a:t>
            </a:r>
            <a:endParaRPr lang="en-US" altLang="zh-CN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何时到岗：立即、一周、一月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...</a:t>
            </a:r>
            <a:endParaRPr lang="en-US" altLang="zh-CN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     ...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9850" y="2586355"/>
            <a:ext cx="3171190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8274050" cy="508063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如何编写自己的简历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[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专业技能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] =&gt;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招聘网站（自我评价） 突出技术栈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     + H5/CSS3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en-US" altLang="zh-CN" sz="2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Hybrid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混合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APP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开发（响应式布局）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原生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JS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en-US" altLang="zh-CN" sz="2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OOP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：继承）、</a:t>
            </a:r>
            <a:r>
              <a:rPr lang="en-US" altLang="zh-CN" sz="2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ES6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BABEL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、类库插件（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JQ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ZEPTO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、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BOOTSTRAP...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）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框架（</a:t>
            </a:r>
            <a:r>
              <a:rPr lang="en-US" altLang="zh-CN" sz="2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VUE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全家桶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| </a:t>
            </a:r>
            <a:r>
              <a:rPr lang="en-US" altLang="zh-CN" sz="2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REACT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全家桶）、</a:t>
            </a:r>
            <a:r>
              <a:rPr lang="en-US" altLang="zh-CN" sz="2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webpack</a:t>
            </a:r>
            <a:endParaRPr lang="en-US" altLang="zh-CN" sz="24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en-US" altLang="zh-CN" sz="24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NODE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（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express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）、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git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等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9850" y="2586355"/>
            <a:ext cx="3171190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8274050" cy="508063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如何编写自己的简历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[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教育培训经历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]</a:t>
            </a:r>
            <a:endParaRPr lang="en-US" altLang="zh-CN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     + </a:t>
            </a:r>
            <a:r>
              <a:rPr lang="zh-CN" sz="2400">
                <a:latin typeface="楷体" panose="02010609060101010101" charset="-122"/>
                <a:ea typeface="楷体" panose="02010609060101010101" charset="-122"/>
              </a:rPr>
              <a:t>不建议写培训经历</a:t>
            </a:r>
            <a:endParaRPr lang="zh-CN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+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只写最高学历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...  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9850" y="2586355"/>
            <a:ext cx="3171190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8274050" cy="508063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如何编写自己的简历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[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工作经历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]</a:t>
            </a:r>
            <a:endParaRPr lang="en-US" altLang="zh-CN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     xxxx.xx - xxxx.xx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公司名称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（工作时间短，我们尽可能合并公司）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公司介绍、担任职务、所在部门（团队配备）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主要任务：完成的项目（用到的技术）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离职原因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9850" y="2586355"/>
            <a:ext cx="3171190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8274050" cy="508063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如何编写自己的简历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[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项目经验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]</a:t>
            </a:r>
            <a:endParaRPr lang="en-US" altLang="zh-CN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     xxxx.xx - xxxx.xx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项目名称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（短时间开发，长时间维护） 担任职务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项目介绍：项目背景、包含板块、自己负责（负责的任务在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60%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以上为好）、使用的技术栈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遇到的问题，自己是如何解决的     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9850" y="2586355"/>
            <a:ext cx="3171190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8274050" cy="508063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如何编写自己的简历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[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兴趣爱好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]</a:t>
            </a:r>
            <a:endParaRPr lang="en-US" altLang="zh-CN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技多不压身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生活不仅仅只有代码，还有诗和远方  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...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9850" y="2586355"/>
            <a:ext cx="3171190" cy="1685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1237</Words>
  <Application>WPS 演示</Application>
  <PresentationFormat>宽屏</PresentationFormat>
  <Paragraphs>97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楷体</vt:lpstr>
      <vt:lpstr>微软雅黑</vt:lpstr>
      <vt:lpstr>Arial Unicode MS</vt:lpstr>
      <vt:lpstr>Calibri Light</vt:lpstr>
      <vt:lpstr>Calibri</vt:lpstr>
      <vt:lpstr>Office 主题</vt:lpstr>
      <vt:lpstr>珠峰培训-班级例会  </vt:lpstr>
      <vt:lpstr>珠峰培训-班级例会  </vt:lpstr>
      <vt:lpstr>珠峰培训-班级例会  </vt:lpstr>
      <vt:lpstr>珠峰培训-班级例会  </vt:lpstr>
      <vt:lpstr>珠峰培训-班级例会  </vt:lpstr>
      <vt:lpstr>珠峰培训-班级例会  </vt:lpstr>
      <vt:lpstr>珠峰培训-班级例会  </vt:lpstr>
      <vt:lpstr>珠峰培训-班级例会  </vt:lpstr>
      <vt:lpstr>珠峰培训-班级例会  </vt:lpstr>
      <vt:lpstr>珠峰培训-班级例会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973</cp:revision>
  <dcterms:created xsi:type="dcterms:W3CDTF">2016-10-27T05:16:00Z</dcterms:created>
  <dcterms:modified xsi:type="dcterms:W3CDTF">2018-01-21T10:53:04Z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