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2FDE-4ACA-4968-B88C-934C01381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21ACC0-9E63-4F18-A21F-513C9E112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7F9C1-2383-44A8-BAEF-6E136420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E5ADE-F22E-4CF7-BD3A-0B984896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C6ACF-D9AA-4970-80A8-9FA290BF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4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E1726-FC98-4671-B919-A43B5E5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5DAE3-6A93-4F1E-A94E-7A2A35D1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FBF03-2A42-4916-A7B8-A4E8768F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93779-C126-4410-9CD0-9570BE7B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00AF4-520A-4CA5-9DE2-1097C580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5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3E2443-86DA-45E9-9401-0952C6DD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018DA-BB21-4F26-AE32-D8F85EDA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68DA1-8320-43E4-A01D-255F0C90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A8F8B-EA4F-418F-AD1F-0B45600C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F1ED8-BF6D-4521-8EE7-5B56058F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0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516EC-7AC7-4908-866E-37C9DC4E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A3AD1-BC8F-4A1D-A617-76390548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2390E-F8F9-4D15-B859-5CCC0FBF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FBB08-3D59-44BC-8EA8-F5193669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53825-A5F8-4819-8144-55FD1E75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3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127CF-93DA-4F59-B867-8EECD38A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5C24F-D85B-41BB-93B6-1AF1BE84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BAC6E-EF2E-4304-B8CF-DBFD861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D284C-3697-49D4-8943-1DDEBDA1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BC0EB-DD42-4184-BB77-5B2218F0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C6873-D135-4D11-98C1-4DE7176E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85E6E-B678-4FAD-8B7D-C1D71CEFB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91B74-5106-4AFE-91E6-4E42437D0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019D0-8E53-4402-9EFF-B97CBDFF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A7C3D-2A1D-4196-B0AE-B2C2CC4A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3E8A9-42B1-46FD-9A71-E63569E1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4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6D2C3-68C0-4D5B-84A0-14AB64CA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E258B-91BE-44CF-8270-F9264ED3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0B08A-8162-4784-929D-832426002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375F1-E76A-43D7-9194-1276591E6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C25B27-FEEE-4C3E-9CA8-597ECECD1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82D40E-3928-42CC-BB2B-109F235C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0E7E1-C747-4F67-8DB5-BE35761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C5066-284F-4076-931B-D0C3F3B2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5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E16E-97E8-46BB-89DB-CA78753D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82171-DD04-4F5A-8574-CEEF5C35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D0C80-2501-4BD2-A00C-68A2ACEE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038D1-D139-41B1-896D-145E995C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7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90B4F-6151-444C-89C8-E81A32F7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CE257F-AFAF-40AE-B517-733A6EA8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67CD1-3DDF-4040-9097-F83DD7B0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3AFC0-216F-4D89-BDEA-BB2D7C88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CB8EC-BD39-450B-8C05-DDAC94E0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7E46D2-20DD-4DC6-B90C-294A3252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E8E01-73E1-4503-AD11-03EDF418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83A66-7E5C-4A4B-8825-7C6BB19F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C3F24-E5C2-46B9-8446-91B27925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4BECB-8C79-493D-B306-2704191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8388CE-9A96-4354-BA80-3765911C6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2B6C3-44BA-4FA5-9060-011CD7F3E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D7D33-3797-4DC6-B6D6-2E4740BD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04B3D-AD97-4895-8026-29D5653D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7AEA9-A841-403A-992A-2824A8B4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8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3B74FB-EF93-4BC7-9E9D-70C5015E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6A4D2-758F-4385-979D-1BE7EAF7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320DF-57F3-4202-9357-CB78D8098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C61BF-A63D-478A-9E15-8936A30BC89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22EDA-3D28-4106-87C6-A3E9E6DE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514AE-D2A5-4FD0-88B5-9F5213482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35C6-1DDD-4984-A3B3-10278C122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9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BFC5A96-233A-4DAA-B385-3D3D73E21250}"/>
              </a:ext>
            </a:extLst>
          </p:cNvPr>
          <p:cNvSpPr/>
          <p:nvPr/>
        </p:nvSpPr>
        <p:spPr>
          <a:xfrm>
            <a:off x="2743200" y="752168"/>
            <a:ext cx="5412658" cy="176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百度服务器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958F09-C017-4FFF-9E96-94CCF4FB0544}"/>
              </a:ext>
            </a:extLst>
          </p:cNvPr>
          <p:cNvSpPr/>
          <p:nvPr/>
        </p:nvSpPr>
        <p:spPr>
          <a:xfrm>
            <a:off x="2743200" y="4222955"/>
            <a:ext cx="5412658" cy="17698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FDB56B08-2C21-4786-8BF5-D6DA7BAF06C3}"/>
              </a:ext>
            </a:extLst>
          </p:cNvPr>
          <p:cNvSpPr/>
          <p:nvPr/>
        </p:nvSpPr>
        <p:spPr>
          <a:xfrm rot="10800000">
            <a:off x="3111910" y="2521974"/>
            <a:ext cx="383458" cy="170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D96E16-F737-4149-BE49-C8409CF35251}"/>
              </a:ext>
            </a:extLst>
          </p:cNvPr>
          <p:cNvSpPr txBox="1"/>
          <p:nvPr/>
        </p:nvSpPr>
        <p:spPr>
          <a:xfrm>
            <a:off x="1114246" y="3259393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username:=</a:t>
            </a:r>
            <a:r>
              <a:rPr lang="en-US" altLang="zh-CN" dirty="0" err="1"/>
              <a:t>zhiliao</a:t>
            </a:r>
            <a:endParaRPr lang="en-US" altLang="zh-CN" dirty="0"/>
          </a:p>
          <a:p>
            <a:r>
              <a:rPr lang="en-US" altLang="zh-CN" dirty="0"/>
              <a:t>Password=11111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F4196F9-B275-48BB-B442-779173817D27}"/>
              </a:ext>
            </a:extLst>
          </p:cNvPr>
          <p:cNvGrpSpPr/>
          <p:nvPr/>
        </p:nvGrpSpPr>
        <p:grpSpPr>
          <a:xfrm>
            <a:off x="3875138" y="4262284"/>
            <a:ext cx="2344993" cy="707922"/>
            <a:chOff x="398207" y="1038998"/>
            <a:chExt cx="2344993" cy="70792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54E8D7B-616F-4C6C-8299-9B18045B9539}"/>
                </a:ext>
              </a:extLst>
            </p:cNvPr>
            <p:cNvSpPr/>
            <p:nvPr/>
          </p:nvSpPr>
          <p:spPr>
            <a:xfrm>
              <a:off x="398207" y="1038998"/>
              <a:ext cx="2344993" cy="7079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608E75-796D-420F-939D-D31B87FA7170}"/>
                </a:ext>
              </a:extLst>
            </p:cNvPr>
            <p:cNvSpPr txBox="1"/>
            <p:nvPr/>
          </p:nvSpPr>
          <p:spPr>
            <a:xfrm>
              <a:off x="577854" y="1208293"/>
              <a:ext cx="1973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Username=</a:t>
              </a:r>
              <a:r>
                <a:rPr lang="en-US" altLang="zh-CN" dirty="0" err="1"/>
                <a:t>zhiliao</a:t>
              </a:r>
              <a:endParaRPr lang="zh-CN" altLang="en-US" dirty="0"/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64BD979-BFD8-4877-91A4-A01D05171BBE}"/>
              </a:ext>
            </a:extLst>
          </p:cNvPr>
          <p:cNvSpPr/>
          <p:nvPr/>
        </p:nvSpPr>
        <p:spPr>
          <a:xfrm>
            <a:off x="3915696" y="2551470"/>
            <a:ext cx="398206" cy="1686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F0D5DB8E-56ED-48C4-BD66-0F4939EBA0FA}"/>
              </a:ext>
            </a:extLst>
          </p:cNvPr>
          <p:cNvSpPr/>
          <p:nvPr/>
        </p:nvSpPr>
        <p:spPr>
          <a:xfrm rot="10800000">
            <a:off x="6028403" y="2492478"/>
            <a:ext cx="383458" cy="170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9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C3FC7-A483-4CC9-89AA-36FC6FDE54D1}"/>
              </a:ext>
            </a:extLst>
          </p:cNvPr>
          <p:cNvSpPr/>
          <p:nvPr/>
        </p:nvSpPr>
        <p:spPr>
          <a:xfrm>
            <a:off x="2905432" y="1061884"/>
            <a:ext cx="6651523" cy="203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55D032-9933-4C8C-BBC7-738021D168B6}"/>
              </a:ext>
            </a:extLst>
          </p:cNvPr>
          <p:cNvSpPr/>
          <p:nvPr/>
        </p:nvSpPr>
        <p:spPr>
          <a:xfrm>
            <a:off x="2905432" y="4291782"/>
            <a:ext cx="6651523" cy="203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673B78F1-454C-46ED-A2BB-15DCC2AD08AE}"/>
              </a:ext>
            </a:extLst>
          </p:cNvPr>
          <p:cNvSpPr/>
          <p:nvPr/>
        </p:nvSpPr>
        <p:spPr>
          <a:xfrm rot="10800000">
            <a:off x="3701845" y="3097160"/>
            <a:ext cx="442452" cy="1194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F5F4A0-E304-4604-9B0A-53FCBE9E26CF}"/>
              </a:ext>
            </a:extLst>
          </p:cNvPr>
          <p:cNvSpPr txBox="1"/>
          <p:nvPr/>
        </p:nvSpPr>
        <p:spPr>
          <a:xfrm>
            <a:off x="1628196" y="339212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username=</a:t>
            </a:r>
            <a:r>
              <a:rPr lang="en-US" altLang="zh-CN" dirty="0" err="1"/>
              <a:t>zhiliao</a:t>
            </a:r>
            <a:endParaRPr lang="en-US" altLang="zh-CN" dirty="0"/>
          </a:p>
          <a:p>
            <a:r>
              <a:rPr lang="en-US" altLang="zh-CN" dirty="0"/>
              <a:t>Password=111111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F1F188-AC93-46A9-8041-76B166C2A283}"/>
              </a:ext>
            </a:extLst>
          </p:cNvPr>
          <p:cNvSpPr/>
          <p:nvPr/>
        </p:nvSpPr>
        <p:spPr>
          <a:xfrm>
            <a:off x="3318385" y="137511"/>
            <a:ext cx="5825615" cy="7079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036B57D-279B-4523-B59C-1F0794B8D56E}"/>
              </a:ext>
            </a:extLst>
          </p:cNvPr>
          <p:cNvSpPr/>
          <p:nvPr/>
        </p:nvSpPr>
        <p:spPr>
          <a:xfrm>
            <a:off x="4484258" y="3097160"/>
            <a:ext cx="442452" cy="1194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6DE9CE-CB86-4D95-93F9-100ED6B83C18}"/>
              </a:ext>
            </a:extLst>
          </p:cNvPr>
          <p:cNvSpPr/>
          <p:nvPr/>
        </p:nvSpPr>
        <p:spPr>
          <a:xfrm>
            <a:off x="4484258" y="235973"/>
            <a:ext cx="1961535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Username:A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501D90A-FF9F-4A6C-8C39-9BAB573DD112}"/>
              </a:ext>
            </a:extLst>
          </p:cNvPr>
          <p:cNvSpPr/>
          <p:nvPr/>
        </p:nvSpPr>
        <p:spPr>
          <a:xfrm rot="10800000">
            <a:off x="7044066" y="3097159"/>
            <a:ext cx="442452" cy="1194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734E6A-2522-4FD5-90B4-1586C219E45D}"/>
              </a:ext>
            </a:extLst>
          </p:cNvPr>
          <p:cNvSpPr/>
          <p:nvPr/>
        </p:nvSpPr>
        <p:spPr>
          <a:xfrm>
            <a:off x="3008671" y="235973"/>
            <a:ext cx="1253613" cy="49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Session_id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0AE8345-A5BF-46C1-BA48-4C9D4C7685E3}"/>
              </a:ext>
            </a:extLst>
          </p:cNvPr>
          <p:cNvGrpSpPr/>
          <p:nvPr/>
        </p:nvGrpSpPr>
        <p:grpSpPr>
          <a:xfrm>
            <a:off x="7599962" y="3194111"/>
            <a:ext cx="1843549" cy="980766"/>
            <a:chOff x="2418735" y="1836175"/>
            <a:chExt cx="1843549" cy="98076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3487863-70EC-4588-B749-8FF03C035023}"/>
                </a:ext>
              </a:extLst>
            </p:cNvPr>
            <p:cNvSpPr/>
            <p:nvPr/>
          </p:nvSpPr>
          <p:spPr>
            <a:xfrm>
              <a:off x="2418735" y="1836175"/>
              <a:ext cx="1843549" cy="9807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D0A2D5C-BE57-4457-A12A-C2132AE04271}"/>
                </a:ext>
              </a:extLst>
            </p:cNvPr>
            <p:cNvSpPr/>
            <p:nvPr/>
          </p:nvSpPr>
          <p:spPr>
            <a:xfrm>
              <a:off x="2635045" y="2110315"/>
              <a:ext cx="1253613" cy="4940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Session</a:t>
              </a:r>
              <a:r>
                <a:rPr lang="zh-CN" altLang="en-US" dirty="0"/>
                <a:t>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9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29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黄勇</dc:creator>
  <cp:lastModifiedBy>黄勇</cp:lastModifiedBy>
  <cp:revision>11</cp:revision>
  <dcterms:created xsi:type="dcterms:W3CDTF">2017-11-07T08:00:07Z</dcterms:created>
  <dcterms:modified xsi:type="dcterms:W3CDTF">2017-11-08T10:40:46Z</dcterms:modified>
</cp:coreProperties>
</file>