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 snapToGrid="0">
      <p:cViewPr varScale="1">
        <p:scale>
          <a:sx n="65" d="100"/>
          <a:sy n="65" d="100"/>
        </p:scale>
        <p:origin x="3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C5CD8-82A4-49B7-B714-B71FEF595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C2F3E9-D96D-43CC-A0E9-7A1B407F7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2AAEB-6A30-43DA-8038-37C4CD72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0486-CD51-4762-809B-F6210179C4DA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2B8EA-BDE8-41DC-BCD1-4625E9A9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DDE59-8183-451C-B681-A7DBE070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94AB-7A59-4CA2-9A4C-5B4952E2F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78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A14B3-FC13-47E0-8231-BC8749DB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E6F970-2302-4C81-A52E-60CD4F0DA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0242B-FE29-433E-862C-B10BB25D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0486-CD51-4762-809B-F6210179C4DA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0871F-419B-42B7-96D9-9A8E6206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9EB383-1CAA-4642-BC1E-0CB96B40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94AB-7A59-4CA2-9A4C-5B4952E2F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94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6CA0E2-BB81-42F0-B349-2330ACC6B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4B5FA6-937B-4F61-8B4A-F7C32446C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353887-657B-49CE-AF09-0E6BA244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0486-CD51-4762-809B-F6210179C4DA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22BC6-61F3-484B-8197-8B7926C5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4F994-5E56-495D-A0EE-39E9BB26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94AB-7A59-4CA2-9A4C-5B4952E2F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05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B4341-2E88-4775-BEF4-5C7B3A31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2F62E-63C7-4BFA-8356-A81A86BF5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F5AD8-ED90-4F20-8DBF-02AADE31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0486-CD51-4762-809B-F6210179C4DA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B5411-C608-45EF-8902-9E4AE484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5FE7D-443A-4660-837B-B207678F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94AB-7A59-4CA2-9A4C-5B4952E2F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05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83398-5F28-41EC-8B56-BACAFF503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D8E6F9-4048-4947-B548-837993BCB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3CE95-A0D0-4ED7-8786-A75D2DFD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0486-CD51-4762-809B-F6210179C4DA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88970-5508-4917-9C21-060154E0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C5C8F-0333-4DEC-8C3F-3A2F2E6F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94AB-7A59-4CA2-9A4C-5B4952E2F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9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DEBBB-F237-4880-8C63-4EE53633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5AF26-5C1A-482B-8B30-89A1389D3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948B06-692A-4C6F-BDFD-24AB75E33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82C69E-71C5-4243-B7A9-AF5814D2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0486-CD51-4762-809B-F6210179C4DA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0953D1-B34B-4560-9F70-227B4319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B46E55-7FB9-4E64-827F-A773255E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94AB-7A59-4CA2-9A4C-5B4952E2F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17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25CF8-FED9-4C61-B86E-91B2283B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5D4D3B-D566-4430-B56C-613D4C9B2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31928-6582-43A6-AB5F-8E500A91F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4CD92B-594B-43B4-944A-6B5FC8076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B9EAC2-B198-46BE-B9F6-4AD19D425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8AE70F-A2DC-47D0-80E7-157AB1BA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0486-CD51-4762-809B-F6210179C4DA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37A6A5-13D7-4491-A2C3-26B73618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B76D65-C26A-487F-BE6F-9653E19A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94AB-7A59-4CA2-9A4C-5B4952E2F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74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5362B-3CCB-475B-8807-6829282C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E984D3-9131-4BC4-A155-FD6ADDD7C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0486-CD51-4762-809B-F6210179C4DA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3C3D3D-C234-486A-9D9C-6F1ED9F8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96232F-857A-438A-B51E-626880F6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94AB-7A59-4CA2-9A4C-5B4952E2F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91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DE7DB3-1597-42AA-8779-02749793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0486-CD51-4762-809B-F6210179C4DA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BDED04-50E4-40E0-BF58-749ECD68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7E203F-CD94-4650-8AC3-D851E763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94AB-7A59-4CA2-9A4C-5B4952E2F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45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75F10-B65E-4F56-99AA-91DBCD6E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FDA72-2FB6-4C0C-A066-876F1964A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B58919-5E74-4436-A9A3-935D54432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283E8-61C4-42E0-8E92-ECEE7720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0486-CD51-4762-809B-F6210179C4DA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147BCB-BC29-4D78-8CE8-84945D6D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2E8D38-C1C9-4A16-B47B-3BAE9E6F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94AB-7A59-4CA2-9A4C-5B4952E2F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38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21C31-C695-4CD1-9FA5-C2DB818D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94BB7F-9BA3-4617-8903-80317C788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93B75B-477C-4279-A970-C07BC94D0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2DCAE-2369-439F-8B88-0DFCBDD4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0486-CD51-4762-809B-F6210179C4DA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2FD086-52C8-4710-8905-B501F97C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E29CA0-0C93-41AA-8220-2B771D3E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94AB-7A59-4CA2-9A4C-5B4952E2F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31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0AE1AC-B2B3-4D1E-A51C-540A9824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8E86D2-34CC-4527-B0A3-DE59F714B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6FBC6-563D-4C07-A235-A9BA1EA1C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60486-CD51-4762-809B-F6210179C4DA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78EF0-837F-4E93-AA4F-17BBDAD0B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C0676-60DE-45FB-BFEF-ADAD83174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294AB-7A59-4CA2-9A4C-5B4952E2F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20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B107C5B-2B9A-4B9C-9AB0-777D80CE7233}"/>
              </a:ext>
            </a:extLst>
          </p:cNvPr>
          <p:cNvSpPr/>
          <p:nvPr/>
        </p:nvSpPr>
        <p:spPr>
          <a:xfrm>
            <a:off x="2050027" y="575187"/>
            <a:ext cx="2418736" cy="1209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工商银行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39B94D-68DD-4FB2-AD6B-B848A53F1906}"/>
              </a:ext>
            </a:extLst>
          </p:cNvPr>
          <p:cNvSpPr/>
          <p:nvPr/>
        </p:nvSpPr>
        <p:spPr>
          <a:xfrm>
            <a:off x="2050027" y="4468762"/>
            <a:ext cx="7418438" cy="1209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2D952E-2AF2-476D-9077-CFC2AFA8345C}"/>
              </a:ext>
            </a:extLst>
          </p:cNvPr>
          <p:cNvSpPr/>
          <p:nvPr/>
        </p:nvSpPr>
        <p:spPr>
          <a:xfrm>
            <a:off x="7049728" y="575187"/>
            <a:ext cx="2418736" cy="1209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病毒网站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DAD6A2EF-EBA3-43A4-A38E-2A58EE0D639C}"/>
              </a:ext>
            </a:extLst>
          </p:cNvPr>
          <p:cNvSpPr/>
          <p:nvPr/>
        </p:nvSpPr>
        <p:spPr>
          <a:xfrm rot="10800000">
            <a:off x="2330245" y="1784555"/>
            <a:ext cx="393290" cy="2684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D78D23-4EB4-4BC8-8041-7C135A9EE2BB}"/>
              </a:ext>
            </a:extLst>
          </p:cNvPr>
          <p:cNvSpPr txBox="1"/>
          <p:nvPr/>
        </p:nvSpPr>
        <p:spPr>
          <a:xfrm>
            <a:off x="1543804" y="280349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卡号</a:t>
            </a:r>
            <a:endParaRPr lang="en-US" altLang="zh-CN" dirty="0"/>
          </a:p>
          <a:p>
            <a:r>
              <a:rPr lang="zh-CN" altLang="en-US" dirty="0"/>
              <a:t>密码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EE4CA2DE-3BB2-408B-9BE5-690D63AF6924}"/>
              </a:ext>
            </a:extLst>
          </p:cNvPr>
          <p:cNvSpPr/>
          <p:nvPr/>
        </p:nvSpPr>
        <p:spPr>
          <a:xfrm>
            <a:off x="2930011" y="1784554"/>
            <a:ext cx="393290" cy="2684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3F5835-1B8E-4836-A517-4869609BCFDD}"/>
              </a:ext>
            </a:extLst>
          </p:cNvPr>
          <p:cNvSpPr/>
          <p:nvPr/>
        </p:nvSpPr>
        <p:spPr>
          <a:xfrm>
            <a:off x="3964856" y="673035"/>
            <a:ext cx="1224116" cy="3539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1604AA7D-B118-4583-9388-299F9775FC3D}"/>
              </a:ext>
            </a:extLst>
          </p:cNvPr>
          <p:cNvSpPr/>
          <p:nvPr/>
        </p:nvSpPr>
        <p:spPr>
          <a:xfrm rot="10800000">
            <a:off x="3660058" y="1784553"/>
            <a:ext cx="393290" cy="2684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20E7E344-45D9-4BA7-9342-581FA6934C59}"/>
              </a:ext>
            </a:extLst>
          </p:cNvPr>
          <p:cNvSpPr/>
          <p:nvPr/>
        </p:nvSpPr>
        <p:spPr>
          <a:xfrm rot="10800000">
            <a:off x="8863782" y="1784552"/>
            <a:ext cx="393290" cy="2684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E914D3BC-8119-434E-8EEF-3AC5C99F1982}"/>
              </a:ext>
            </a:extLst>
          </p:cNvPr>
          <p:cNvSpPr/>
          <p:nvPr/>
        </p:nvSpPr>
        <p:spPr>
          <a:xfrm>
            <a:off x="8259096" y="1784552"/>
            <a:ext cx="393290" cy="2684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4817838B-AFA1-4AB1-9E79-CE507ECCA3BA}"/>
              </a:ext>
            </a:extLst>
          </p:cNvPr>
          <p:cNvSpPr/>
          <p:nvPr/>
        </p:nvSpPr>
        <p:spPr>
          <a:xfrm rot="7560232">
            <a:off x="6255538" y="290159"/>
            <a:ext cx="393290" cy="5206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01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E102B1-B6E9-4196-9471-4AA7878F9590}"/>
              </a:ext>
            </a:extLst>
          </p:cNvPr>
          <p:cNvSpPr/>
          <p:nvPr/>
        </p:nvSpPr>
        <p:spPr>
          <a:xfrm>
            <a:off x="2050026" y="575187"/>
            <a:ext cx="3451121" cy="1209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工商银行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17B6B9-D189-41B6-889A-E816C3B5C33A}"/>
              </a:ext>
            </a:extLst>
          </p:cNvPr>
          <p:cNvSpPr/>
          <p:nvPr/>
        </p:nvSpPr>
        <p:spPr>
          <a:xfrm>
            <a:off x="2050027" y="4468762"/>
            <a:ext cx="7418438" cy="1209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FF16B7-4604-4DCD-9537-45A3A5B0A922}"/>
              </a:ext>
            </a:extLst>
          </p:cNvPr>
          <p:cNvSpPr/>
          <p:nvPr/>
        </p:nvSpPr>
        <p:spPr>
          <a:xfrm>
            <a:off x="7049728" y="575187"/>
            <a:ext cx="2418736" cy="1209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病毒网站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6FA3995E-62E3-4917-A4C0-90EA28864690}"/>
              </a:ext>
            </a:extLst>
          </p:cNvPr>
          <p:cNvSpPr/>
          <p:nvPr/>
        </p:nvSpPr>
        <p:spPr>
          <a:xfrm rot="10800000">
            <a:off x="2330245" y="1784555"/>
            <a:ext cx="393290" cy="2684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9E76D5-6796-4CA6-A1C6-6742ECEF8994}"/>
              </a:ext>
            </a:extLst>
          </p:cNvPr>
          <p:cNvSpPr txBox="1"/>
          <p:nvPr/>
        </p:nvSpPr>
        <p:spPr>
          <a:xfrm>
            <a:off x="1543804" y="280349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卡号</a:t>
            </a:r>
            <a:endParaRPr lang="en-US" altLang="zh-CN" dirty="0"/>
          </a:p>
          <a:p>
            <a:r>
              <a:rPr lang="zh-CN" altLang="en-US" dirty="0"/>
              <a:t>密码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721EB4A8-9A4A-4D77-BEA2-B2E7B6EC42FA}"/>
              </a:ext>
            </a:extLst>
          </p:cNvPr>
          <p:cNvSpPr/>
          <p:nvPr/>
        </p:nvSpPr>
        <p:spPr>
          <a:xfrm>
            <a:off x="2930011" y="1784554"/>
            <a:ext cx="393290" cy="2684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E27FF125-DFD1-4B55-9A3C-5019D6EB33F3}"/>
              </a:ext>
            </a:extLst>
          </p:cNvPr>
          <p:cNvSpPr/>
          <p:nvPr/>
        </p:nvSpPr>
        <p:spPr>
          <a:xfrm rot="10800000">
            <a:off x="3615813" y="1784551"/>
            <a:ext cx="393290" cy="2684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2C15864-7A0E-48B8-88D0-781B33BAA632}"/>
              </a:ext>
            </a:extLst>
          </p:cNvPr>
          <p:cNvSpPr/>
          <p:nvPr/>
        </p:nvSpPr>
        <p:spPr>
          <a:xfrm rot="10800000">
            <a:off x="8863782" y="1784552"/>
            <a:ext cx="393290" cy="2684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0FD54937-6985-4082-A4A7-0F6A3B301E1D}"/>
              </a:ext>
            </a:extLst>
          </p:cNvPr>
          <p:cNvSpPr/>
          <p:nvPr/>
        </p:nvSpPr>
        <p:spPr>
          <a:xfrm>
            <a:off x="8259096" y="1784552"/>
            <a:ext cx="393290" cy="2684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4EA11E61-D5A7-498E-B2AD-982B9B139500}"/>
              </a:ext>
            </a:extLst>
          </p:cNvPr>
          <p:cNvSpPr/>
          <p:nvPr/>
        </p:nvSpPr>
        <p:spPr>
          <a:xfrm>
            <a:off x="4165190" y="1784551"/>
            <a:ext cx="393290" cy="2684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2DFE8432-9138-48C8-9151-F23777B16408}"/>
              </a:ext>
            </a:extLst>
          </p:cNvPr>
          <p:cNvSpPr/>
          <p:nvPr/>
        </p:nvSpPr>
        <p:spPr>
          <a:xfrm rot="10800000">
            <a:off x="4788308" y="1806674"/>
            <a:ext cx="393290" cy="2684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2BFA936B-03E5-4C37-9A58-AE1AAA980DEA}"/>
              </a:ext>
            </a:extLst>
          </p:cNvPr>
          <p:cNvSpPr/>
          <p:nvPr/>
        </p:nvSpPr>
        <p:spPr>
          <a:xfrm rot="7560232">
            <a:off x="6683476" y="885740"/>
            <a:ext cx="393290" cy="4216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A3E4AED-CA69-4208-8ABC-D033F0DA5E7B}"/>
              </a:ext>
            </a:extLst>
          </p:cNvPr>
          <p:cNvSpPr/>
          <p:nvPr/>
        </p:nvSpPr>
        <p:spPr>
          <a:xfrm>
            <a:off x="2050026" y="40077"/>
            <a:ext cx="4621158" cy="932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0F086D0-C4E7-45FA-B057-93E1C618CF01}"/>
              </a:ext>
            </a:extLst>
          </p:cNvPr>
          <p:cNvSpPr txBox="1"/>
          <p:nvPr/>
        </p:nvSpPr>
        <p:spPr>
          <a:xfrm>
            <a:off x="2428570" y="85152"/>
            <a:ext cx="4129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1.Cookie</a:t>
            </a:r>
            <a:r>
              <a:rPr lang="zh-CN" altLang="en-US" dirty="0"/>
              <a:t>中添加一个</a:t>
            </a:r>
            <a:r>
              <a:rPr lang="en-US" altLang="zh-CN" dirty="0" err="1"/>
              <a:t>csrf_token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在表单中也返回一个相同的</a:t>
            </a:r>
            <a:r>
              <a:rPr lang="en-US" altLang="zh-CN" dirty="0" err="1"/>
              <a:t>csrf_token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24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41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黄勇</dc:creator>
  <cp:lastModifiedBy>黄勇</cp:lastModifiedBy>
  <cp:revision>8</cp:revision>
  <dcterms:created xsi:type="dcterms:W3CDTF">2017-11-08T10:50:22Z</dcterms:created>
  <dcterms:modified xsi:type="dcterms:W3CDTF">2017-11-10T03:21:01Z</dcterms:modified>
</cp:coreProperties>
</file>