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3340836"/>
            <a:ext cx="350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MS. IMMANUEL </a:t>
            </a:r>
            <a:endParaRPr/>
          </a:p>
        </p:txBody>
      </p:sp>
      <p:sp>
        <p:nvSpPr>
          <p:cNvPr id="38" name="Google Shape;38;p1"/>
          <p:cNvSpPr txBox="1"/>
          <p:nvPr/>
        </p:nvSpPr>
        <p:spPr>
          <a:xfrm>
            <a:off x="4800600" y="3754142"/>
            <a:ext cx="335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122201276</a:t>
            </a:r>
            <a:endParaRPr/>
          </a:p>
        </p:txBody>
      </p:sp>
      <p:sp>
        <p:nvSpPr>
          <p:cNvPr id="39" name="Google Shape;39;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B.COM CORPORATE SECTARYSHIP </a:t>
            </a:r>
            <a:endParaRPr/>
          </a:p>
        </p:txBody>
      </p:sp>
      <p:sp>
        <p:nvSpPr>
          <p:cNvPr id="40" name="Google Shape;40;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AGURCHAND MANMULL JAIN COLLEGE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