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29" y="140202"/>
            <a:ext cx="9771771" cy="6563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8710" y="3323303"/>
            <a:ext cx="2615380" cy="103238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5794" y="4355690"/>
            <a:ext cx="3692012" cy="165182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5794" y="6007510"/>
            <a:ext cx="1637071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7665" y="6007510"/>
            <a:ext cx="2477729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28967" y="5687961"/>
            <a:ext cx="1165123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9367" y="3323302"/>
            <a:ext cx="1288027" cy="93406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62865" y="2627158"/>
            <a:ext cx="1331615" cy="134540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5794" y="1826636"/>
            <a:ext cx="642045" cy="9572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67839" y="1826637"/>
            <a:ext cx="822961" cy="9572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09366" y="2866102"/>
            <a:ext cx="437699" cy="26813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00737" y="2073930"/>
            <a:ext cx="493743" cy="3142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928" y="912256"/>
            <a:ext cx="1979152" cy="101875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1368" y="709556"/>
            <a:ext cx="1469432" cy="101875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47066" y="391307"/>
            <a:ext cx="1654933" cy="318249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12159" y="612819"/>
            <a:ext cx="406401" cy="29943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27697" y="384218"/>
            <a:ext cx="459823" cy="28909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2578" y="373873"/>
            <a:ext cx="406401" cy="29943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64037" y="391307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4037" y="635003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64037" y="886715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38366" y="612819"/>
            <a:ext cx="590754" cy="24369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44794" y="401743"/>
            <a:ext cx="676805" cy="7064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55687" y="1452880"/>
            <a:ext cx="1174473" cy="53549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59695" y="2860894"/>
            <a:ext cx="437699" cy="26813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3957" y="1388465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5217" y="1597232"/>
            <a:ext cx="551263" cy="2294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5217" y="1994784"/>
            <a:ext cx="551263" cy="2294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1991" y="2056863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04080" y="2503749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68058" y="2899204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16536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83122" y="2899204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95258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07394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15607" y="2320277"/>
            <a:ext cx="588393" cy="4049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747252"/>
            <a:ext cx="5586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assumptions: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Transmission line limits relaxed in some cases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Generator maximum constraints relaxed in some cases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ELCAJN_7_GT1</a:t>
            </a:r>
          </a:p>
        </p:txBody>
      </p:sp>
    </p:spTree>
    <p:extLst>
      <p:ext uri="{BB962C8B-B14F-4D97-AF65-F5344CB8AC3E}">
        <p14:creationId xmlns:p14="http://schemas.microsoft.com/office/powerpoint/2010/main" val="271443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8</cp:revision>
  <dcterms:created xsi:type="dcterms:W3CDTF">2020-09-18T15:41:54Z</dcterms:created>
  <dcterms:modified xsi:type="dcterms:W3CDTF">2020-09-19T01:40:48Z</dcterms:modified>
</cp:coreProperties>
</file>