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29" y="140202"/>
            <a:ext cx="9771771" cy="6563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8710" y="3323303"/>
            <a:ext cx="2615380" cy="103238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5794" y="4355690"/>
            <a:ext cx="3692012" cy="165182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5794" y="6007510"/>
            <a:ext cx="1637071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7665" y="6007510"/>
            <a:ext cx="2477729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8967" y="5687961"/>
            <a:ext cx="1165123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9367" y="3323302"/>
            <a:ext cx="1288027" cy="93406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2865" y="2627158"/>
            <a:ext cx="1331615" cy="134540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5794" y="1826636"/>
            <a:ext cx="642045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7839" y="1826637"/>
            <a:ext cx="822961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9366" y="2866102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0737" y="2073930"/>
            <a:ext cx="493743" cy="3142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928" y="912256"/>
            <a:ext cx="197915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1368" y="709556"/>
            <a:ext cx="146943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47066" y="391307"/>
            <a:ext cx="1654933" cy="318249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2159" y="612819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27697" y="384218"/>
            <a:ext cx="459823" cy="28909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2578" y="373873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64037" y="391307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4037" y="63500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4037" y="88671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38366" y="612819"/>
            <a:ext cx="590754" cy="24369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44794" y="401743"/>
            <a:ext cx="676805" cy="7064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55687" y="1452880"/>
            <a:ext cx="1174473" cy="535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59695" y="2860894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3957" y="138846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5217" y="1597232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5217" y="1994784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1991" y="205686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04080" y="2503749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68058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16536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83122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95258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7394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15607" y="2320277"/>
            <a:ext cx="588393" cy="4049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7</cp:revision>
  <dcterms:created xsi:type="dcterms:W3CDTF">2020-09-18T15:41:54Z</dcterms:created>
  <dcterms:modified xsi:type="dcterms:W3CDTF">2020-09-18T21:04:22Z</dcterms:modified>
</cp:coreProperties>
</file>