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A8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demir, Kerem Ziya" userId="a44fdb48-31b8-4682-ac1b-f99c482bb255" providerId="ADAL" clId="{0D1EDD09-C506-4191-9407-751EC31532C9}"/>
    <pc:docChg chg="undo custSel modSld">
      <pc:chgData name="Akdemir, Kerem Ziya" userId="a44fdb48-31b8-4682-ac1b-f99c482bb255" providerId="ADAL" clId="{0D1EDD09-C506-4191-9407-751EC31532C9}" dt="2025-04-04T17:50:19.344" v="442" actId="1076"/>
      <pc:docMkLst>
        <pc:docMk/>
      </pc:docMkLst>
      <pc:sldChg chg="addSp delSp modSp mod">
        <pc:chgData name="Akdemir, Kerem Ziya" userId="a44fdb48-31b8-4682-ac1b-f99c482bb255" providerId="ADAL" clId="{0D1EDD09-C506-4191-9407-751EC31532C9}" dt="2025-04-04T17:50:19.344" v="442" actId="1076"/>
        <pc:sldMkLst>
          <pc:docMk/>
          <pc:sldMk cId="1723375323" sldId="257"/>
        </pc:sldMkLst>
        <pc:spChg chg="mod topLvl">
          <ac:chgData name="Akdemir, Kerem Ziya" userId="a44fdb48-31b8-4682-ac1b-f99c482bb255" providerId="ADAL" clId="{0D1EDD09-C506-4191-9407-751EC31532C9}" dt="2025-04-04T17:40:55.898" v="364" actId="1076"/>
          <ac:spMkLst>
            <pc:docMk/>
            <pc:sldMk cId="1723375323" sldId="257"/>
            <ac:spMk id="3" creationId="{472D95DD-DC61-D648-9992-BF218E98C908}"/>
          </ac:spMkLst>
        </pc:spChg>
        <pc:spChg chg="mod topLvl">
          <ac:chgData name="Akdemir, Kerem Ziya" userId="a44fdb48-31b8-4682-ac1b-f99c482bb255" providerId="ADAL" clId="{0D1EDD09-C506-4191-9407-751EC31532C9}" dt="2025-04-03T19:10:04.402" v="126" actId="1076"/>
          <ac:spMkLst>
            <pc:docMk/>
            <pc:sldMk cId="1723375323" sldId="257"/>
            <ac:spMk id="4" creationId="{EE940FB5-27B2-CB44-B83F-B97BA5BFF786}"/>
          </ac:spMkLst>
        </pc:spChg>
        <pc:spChg chg="mod topLvl">
          <ac:chgData name="Akdemir, Kerem Ziya" userId="a44fdb48-31b8-4682-ac1b-f99c482bb255" providerId="ADAL" clId="{0D1EDD09-C506-4191-9407-751EC31532C9}" dt="2025-04-04T17:44:13.462" v="404" actId="14100"/>
          <ac:spMkLst>
            <pc:docMk/>
            <pc:sldMk cId="1723375323" sldId="257"/>
            <ac:spMk id="9" creationId="{018804A4-31C7-8448-982E-593E364F5864}"/>
          </ac:spMkLst>
        </pc:spChg>
        <pc:spChg chg="add mod">
          <ac:chgData name="Akdemir, Kerem Ziya" userId="a44fdb48-31b8-4682-ac1b-f99c482bb255" providerId="ADAL" clId="{0D1EDD09-C506-4191-9407-751EC31532C9}" dt="2025-04-04T17:47:02.283" v="410" actId="1076"/>
          <ac:spMkLst>
            <pc:docMk/>
            <pc:sldMk cId="1723375323" sldId="257"/>
            <ac:spMk id="10" creationId="{81999BA6-5B90-8049-31D9-29ABB6526D0A}"/>
          </ac:spMkLst>
        </pc:spChg>
        <pc:spChg chg="mod topLvl">
          <ac:chgData name="Akdemir, Kerem Ziya" userId="a44fdb48-31b8-4682-ac1b-f99c482bb255" providerId="ADAL" clId="{0D1EDD09-C506-4191-9407-751EC31532C9}" dt="2025-04-03T19:10:04.402" v="126" actId="1076"/>
          <ac:spMkLst>
            <pc:docMk/>
            <pc:sldMk cId="1723375323" sldId="257"/>
            <ac:spMk id="12" creationId="{F0116956-FCCD-0748-BCB3-ABD6C0D6A895}"/>
          </ac:spMkLst>
        </pc:spChg>
        <pc:spChg chg="mod topLvl">
          <ac:chgData name="Akdemir, Kerem Ziya" userId="a44fdb48-31b8-4682-ac1b-f99c482bb255" providerId="ADAL" clId="{0D1EDD09-C506-4191-9407-751EC31532C9}" dt="2025-04-03T19:10:04.402" v="126" actId="1076"/>
          <ac:spMkLst>
            <pc:docMk/>
            <pc:sldMk cId="1723375323" sldId="257"/>
            <ac:spMk id="19" creationId="{3F422638-7BB9-C542-A481-D2E4D0C253EC}"/>
          </ac:spMkLst>
        </pc:spChg>
        <pc:spChg chg="mod topLvl">
          <ac:chgData name="Akdemir, Kerem Ziya" userId="a44fdb48-31b8-4682-ac1b-f99c482bb255" providerId="ADAL" clId="{0D1EDD09-C506-4191-9407-751EC31532C9}" dt="2025-04-03T19:10:04.402" v="126" actId="1076"/>
          <ac:spMkLst>
            <pc:docMk/>
            <pc:sldMk cId="1723375323" sldId="257"/>
            <ac:spMk id="24" creationId="{1D075DFC-86C8-F549-9F4F-5BAF7DAC4516}"/>
          </ac:spMkLst>
        </pc:spChg>
        <pc:spChg chg="mod">
          <ac:chgData name="Akdemir, Kerem Ziya" userId="a44fdb48-31b8-4682-ac1b-f99c482bb255" providerId="ADAL" clId="{0D1EDD09-C506-4191-9407-751EC31532C9}" dt="2025-04-03T19:00:25.093" v="68" actId="165"/>
          <ac:spMkLst>
            <pc:docMk/>
            <pc:sldMk cId="1723375323" sldId="257"/>
            <ac:spMk id="29" creationId="{F56FB104-9D0D-D245-80A2-BC882529750C}"/>
          </ac:spMkLst>
        </pc:spChg>
        <pc:spChg chg="mod">
          <ac:chgData name="Akdemir, Kerem Ziya" userId="a44fdb48-31b8-4682-ac1b-f99c482bb255" providerId="ADAL" clId="{0D1EDD09-C506-4191-9407-751EC31532C9}" dt="2025-04-04T17:43:29.712" v="381" actId="1076"/>
          <ac:spMkLst>
            <pc:docMk/>
            <pc:sldMk cId="1723375323" sldId="257"/>
            <ac:spMk id="31" creationId="{64DE08EC-9A73-5D41-A228-A2A023250EB5}"/>
          </ac:spMkLst>
        </pc:spChg>
        <pc:spChg chg="mod">
          <ac:chgData name="Akdemir, Kerem Ziya" userId="a44fdb48-31b8-4682-ac1b-f99c482bb255" providerId="ADAL" clId="{0D1EDD09-C506-4191-9407-751EC31532C9}" dt="2025-04-03T19:00:25.093" v="68" actId="165"/>
          <ac:spMkLst>
            <pc:docMk/>
            <pc:sldMk cId="1723375323" sldId="257"/>
            <ac:spMk id="35" creationId="{E18794E3-E5B7-084B-B1CC-6DE7E21ED13B}"/>
          </ac:spMkLst>
        </pc:spChg>
        <pc:spChg chg="mod topLvl">
          <ac:chgData name="Akdemir, Kerem Ziya" userId="a44fdb48-31b8-4682-ac1b-f99c482bb255" providerId="ADAL" clId="{0D1EDD09-C506-4191-9407-751EC31532C9}" dt="2025-04-03T19:10:04.402" v="126" actId="1076"/>
          <ac:spMkLst>
            <pc:docMk/>
            <pc:sldMk cId="1723375323" sldId="257"/>
            <ac:spMk id="36" creationId="{BC28141A-8220-3B48-9D85-19C7DBB3D748}"/>
          </ac:spMkLst>
        </pc:spChg>
        <pc:spChg chg="add del mod">
          <ac:chgData name="Akdemir, Kerem Ziya" userId="a44fdb48-31b8-4682-ac1b-f99c482bb255" providerId="ADAL" clId="{0D1EDD09-C506-4191-9407-751EC31532C9}" dt="2025-04-04T17:45:09.721" v="408" actId="1076"/>
          <ac:spMkLst>
            <pc:docMk/>
            <pc:sldMk cId="1723375323" sldId="257"/>
            <ac:spMk id="46" creationId="{812CCBB2-5EB9-615A-0B40-3B1CD9C9D286}"/>
          </ac:spMkLst>
        </pc:spChg>
        <pc:spChg chg="mod topLvl">
          <ac:chgData name="Akdemir, Kerem Ziya" userId="a44fdb48-31b8-4682-ac1b-f99c482bb255" providerId="ADAL" clId="{0D1EDD09-C506-4191-9407-751EC31532C9}" dt="2025-04-03T20:05:35.768" v="245"/>
          <ac:spMkLst>
            <pc:docMk/>
            <pc:sldMk cId="1723375323" sldId="257"/>
            <ac:spMk id="53" creationId="{2707E22F-F80B-9048-B4E2-415E39D454A2}"/>
          </ac:spMkLst>
        </pc:spChg>
        <pc:spChg chg="mod topLvl">
          <ac:chgData name="Akdemir, Kerem Ziya" userId="a44fdb48-31b8-4682-ac1b-f99c482bb255" providerId="ADAL" clId="{0D1EDD09-C506-4191-9407-751EC31532C9}" dt="2025-04-03T19:10:04.402" v="126" actId="1076"/>
          <ac:spMkLst>
            <pc:docMk/>
            <pc:sldMk cId="1723375323" sldId="257"/>
            <ac:spMk id="54" creationId="{2496E921-A9F4-D645-8C0F-4915E0C64BAC}"/>
          </ac:spMkLst>
        </pc:spChg>
        <pc:spChg chg="mod">
          <ac:chgData name="Akdemir, Kerem Ziya" userId="a44fdb48-31b8-4682-ac1b-f99c482bb255" providerId="ADAL" clId="{0D1EDD09-C506-4191-9407-751EC31532C9}" dt="2025-04-04T17:39:38.953" v="350" actId="1076"/>
          <ac:spMkLst>
            <pc:docMk/>
            <pc:sldMk cId="1723375323" sldId="257"/>
            <ac:spMk id="55" creationId="{A8183B06-4BA8-7CE5-C8D7-4BAC3306A002}"/>
          </ac:spMkLst>
        </pc:spChg>
        <pc:spChg chg="mod topLvl">
          <ac:chgData name="Akdemir, Kerem Ziya" userId="a44fdb48-31b8-4682-ac1b-f99c482bb255" providerId="ADAL" clId="{0D1EDD09-C506-4191-9407-751EC31532C9}" dt="2025-04-03T20:06:01.339" v="248" actId="20577"/>
          <ac:spMkLst>
            <pc:docMk/>
            <pc:sldMk cId="1723375323" sldId="257"/>
            <ac:spMk id="59" creationId="{2E830D7D-98B2-5049-A700-3D0B7C0B1185}"/>
          </ac:spMkLst>
        </pc:spChg>
        <pc:spChg chg="mod topLvl">
          <ac:chgData name="Akdemir, Kerem Ziya" userId="a44fdb48-31b8-4682-ac1b-f99c482bb255" providerId="ADAL" clId="{0D1EDD09-C506-4191-9407-751EC31532C9}" dt="2025-04-03T20:06:06.868" v="249"/>
          <ac:spMkLst>
            <pc:docMk/>
            <pc:sldMk cId="1723375323" sldId="257"/>
            <ac:spMk id="63" creationId="{47BD10D5-8F86-9441-A6C6-BADB16DB5D03}"/>
          </ac:spMkLst>
        </pc:spChg>
        <pc:spChg chg="mod topLvl">
          <ac:chgData name="Akdemir, Kerem Ziya" userId="a44fdb48-31b8-4682-ac1b-f99c482bb255" providerId="ADAL" clId="{0D1EDD09-C506-4191-9407-751EC31532C9}" dt="2025-04-03T19:14:26.863" v="164" actId="1076"/>
          <ac:spMkLst>
            <pc:docMk/>
            <pc:sldMk cId="1723375323" sldId="257"/>
            <ac:spMk id="65" creationId="{A4BA03A6-DE29-AE4B-8989-AF09CDFD8120}"/>
          </ac:spMkLst>
        </pc:spChg>
        <pc:spChg chg="mod topLvl">
          <ac:chgData name="Akdemir, Kerem Ziya" userId="a44fdb48-31b8-4682-ac1b-f99c482bb255" providerId="ADAL" clId="{0D1EDD09-C506-4191-9407-751EC31532C9}" dt="2025-04-04T16:22:19.261" v="279" actId="14100"/>
          <ac:spMkLst>
            <pc:docMk/>
            <pc:sldMk cId="1723375323" sldId="257"/>
            <ac:spMk id="70" creationId="{33144FA7-DB63-E44B-B5F6-03C886F88948}"/>
          </ac:spMkLst>
        </pc:spChg>
        <pc:spChg chg="mod topLvl">
          <ac:chgData name="Akdemir, Kerem Ziya" userId="a44fdb48-31b8-4682-ac1b-f99c482bb255" providerId="ADAL" clId="{0D1EDD09-C506-4191-9407-751EC31532C9}" dt="2025-04-03T19:10:04.402" v="126" actId="1076"/>
          <ac:spMkLst>
            <pc:docMk/>
            <pc:sldMk cId="1723375323" sldId="257"/>
            <ac:spMk id="76" creationId="{A5AEB2BB-4E50-5D4C-A78A-F7021C22F135}"/>
          </ac:spMkLst>
        </pc:spChg>
        <pc:spChg chg="mod topLvl">
          <ac:chgData name="Akdemir, Kerem Ziya" userId="a44fdb48-31b8-4682-ac1b-f99c482bb255" providerId="ADAL" clId="{0D1EDD09-C506-4191-9407-751EC31532C9}" dt="2025-04-03T19:10:04.402" v="126" actId="1076"/>
          <ac:spMkLst>
            <pc:docMk/>
            <pc:sldMk cId="1723375323" sldId="257"/>
            <ac:spMk id="77" creationId="{9AB0B74A-828D-9548-B981-A52F96E3244E}"/>
          </ac:spMkLst>
        </pc:spChg>
        <pc:spChg chg="mod topLvl">
          <ac:chgData name="Akdemir, Kerem Ziya" userId="a44fdb48-31b8-4682-ac1b-f99c482bb255" providerId="ADAL" clId="{0D1EDD09-C506-4191-9407-751EC31532C9}" dt="2025-04-03T20:03:44.591" v="225" actId="14100"/>
          <ac:spMkLst>
            <pc:docMk/>
            <pc:sldMk cId="1723375323" sldId="257"/>
            <ac:spMk id="78" creationId="{2213A539-FE75-2E49-97A2-21078ECCB86B}"/>
          </ac:spMkLst>
        </pc:spChg>
        <pc:spChg chg="mod topLvl">
          <ac:chgData name="Akdemir, Kerem Ziya" userId="a44fdb48-31b8-4682-ac1b-f99c482bb255" providerId="ADAL" clId="{0D1EDD09-C506-4191-9407-751EC31532C9}" dt="2025-04-04T17:50:19.344" v="442" actId="1076"/>
          <ac:spMkLst>
            <pc:docMk/>
            <pc:sldMk cId="1723375323" sldId="257"/>
            <ac:spMk id="102" creationId="{1BE3D55E-57B2-404D-A2F9-0D3653D980EC}"/>
          </ac:spMkLst>
        </pc:spChg>
        <pc:spChg chg="mod topLvl">
          <ac:chgData name="Akdemir, Kerem Ziya" userId="a44fdb48-31b8-4682-ac1b-f99c482bb255" providerId="ADAL" clId="{0D1EDD09-C506-4191-9407-751EC31532C9}" dt="2025-04-03T20:05:22.447" v="244" actId="1076"/>
          <ac:spMkLst>
            <pc:docMk/>
            <pc:sldMk cId="1723375323" sldId="257"/>
            <ac:spMk id="107" creationId="{3218D5BB-EB76-46E2-93B4-9E1CD3B5EBDF}"/>
          </ac:spMkLst>
        </pc:spChg>
        <pc:spChg chg="mod topLvl">
          <ac:chgData name="Akdemir, Kerem Ziya" userId="a44fdb48-31b8-4682-ac1b-f99c482bb255" providerId="ADAL" clId="{0D1EDD09-C506-4191-9407-751EC31532C9}" dt="2025-04-03T20:04:54.626" v="239" actId="1076"/>
          <ac:spMkLst>
            <pc:docMk/>
            <pc:sldMk cId="1723375323" sldId="257"/>
            <ac:spMk id="108" creationId="{C3C50344-8FCA-4773-B9F5-3FB195D364AB}"/>
          </ac:spMkLst>
        </pc:spChg>
        <pc:spChg chg="mod topLvl">
          <ac:chgData name="Akdemir, Kerem Ziya" userId="a44fdb48-31b8-4682-ac1b-f99c482bb255" providerId="ADAL" clId="{0D1EDD09-C506-4191-9407-751EC31532C9}" dt="2025-04-03T20:04:47.013" v="237" actId="14100"/>
          <ac:spMkLst>
            <pc:docMk/>
            <pc:sldMk cId="1723375323" sldId="257"/>
            <ac:spMk id="110" creationId="{F3216295-03FA-4A2C-AE62-DB57451FF6C1}"/>
          </ac:spMkLst>
        </pc:spChg>
        <pc:spChg chg="mod topLvl">
          <ac:chgData name="Akdemir, Kerem Ziya" userId="a44fdb48-31b8-4682-ac1b-f99c482bb255" providerId="ADAL" clId="{0D1EDD09-C506-4191-9407-751EC31532C9}" dt="2025-04-04T17:42:48.273" v="370" actId="1076"/>
          <ac:spMkLst>
            <pc:docMk/>
            <pc:sldMk cId="1723375323" sldId="257"/>
            <ac:spMk id="113" creationId="{37ACEC3B-5BD7-7045-8EA6-FA0BACD95F14}"/>
          </ac:spMkLst>
        </pc:spChg>
        <pc:spChg chg="mod">
          <ac:chgData name="Akdemir, Kerem Ziya" userId="a44fdb48-31b8-4682-ac1b-f99c482bb255" providerId="ADAL" clId="{0D1EDD09-C506-4191-9407-751EC31532C9}" dt="2025-04-03T19:10:04.402" v="126" actId="1076"/>
          <ac:spMkLst>
            <pc:docMk/>
            <pc:sldMk cId="1723375323" sldId="257"/>
            <ac:spMk id="114" creationId="{DCA7294C-C3BE-FBB1-DFC1-84FD3F3BBF3E}"/>
          </ac:spMkLst>
        </pc:spChg>
        <pc:spChg chg="mod">
          <ac:chgData name="Akdemir, Kerem Ziya" userId="a44fdb48-31b8-4682-ac1b-f99c482bb255" providerId="ADAL" clId="{0D1EDD09-C506-4191-9407-751EC31532C9}" dt="2025-04-03T19:10:04.402" v="126" actId="1076"/>
          <ac:spMkLst>
            <pc:docMk/>
            <pc:sldMk cId="1723375323" sldId="257"/>
            <ac:spMk id="115" creationId="{C4039FB7-95FE-87B3-A5C8-2535E8D7602D}"/>
          </ac:spMkLst>
        </pc:spChg>
        <pc:spChg chg="mod">
          <ac:chgData name="Akdemir, Kerem Ziya" userId="a44fdb48-31b8-4682-ac1b-f99c482bb255" providerId="ADAL" clId="{0D1EDD09-C506-4191-9407-751EC31532C9}" dt="2025-04-03T19:00:25.093" v="68" actId="165"/>
          <ac:spMkLst>
            <pc:docMk/>
            <pc:sldMk cId="1723375323" sldId="257"/>
            <ac:spMk id="118" creationId="{137691AA-0AEF-B34E-991D-DFE44F2A79A5}"/>
          </ac:spMkLst>
        </pc:spChg>
        <pc:spChg chg="mod">
          <ac:chgData name="Akdemir, Kerem Ziya" userId="a44fdb48-31b8-4682-ac1b-f99c482bb255" providerId="ADAL" clId="{0D1EDD09-C506-4191-9407-751EC31532C9}" dt="2025-04-03T19:12:12.051" v="136" actId="1076"/>
          <ac:spMkLst>
            <pc:docMk/>
            <pc:sldMk cId="1723375323" sldId="257"/>
            <ac:spMk id="124" creationId="{D44EBDE7-625D-6BED-CD33-7129AE71FF11}"/>
          </ac:spMkLst>
        </pc:spChg>
        <pc:spChg chg="mod">
          <ac:chgData name="Akdemir, Kerem Ziya" userId="a44fdb48-31b8-4682-ac1b-f99c482bb255" providerId="ADAL" clId="{0D1EDD09-C506-4191-9407-751EC31532C9}" dt="2025-04-03T19:10:04.402" v="126" actId="1076"/>
          <ac:spMkLst>
            <pc:docMk/>
            <pc:sldMk cId="1723375323" sldId="257"/>
            <ac:spMk id="136" creationId="{1811D968-D918-C9F7-8923-15FCA96FABE8}"/>
          </ac:spMkLst>
        </pc:spChg>
        <pc:spChg chg="mod">
          <ac:chgData name="Akdemir, Kerem Ziya" userId="a44fdb48-31b8-4682-ac1b-f99c482bb255" providerId="ADAL" clId="{0D1EDD09-C506-4191-9407-751EC31532C9}" dt="2025-04-03T19:00:25.093" v="68" actId="165"/>
          <ac:spMkLst>
            <pc:docMk/>
            <pc:sldMk cId="1723375323" sldId="257"/>
            <ac:spMk id="203" creationId="{777C1B20-7A8B-3B43-9896-A5BEAC01CBA9}"/>
          </ac:spMkLst>
        </pc:spChg>
        <pc:spChg chg="mod">
          <ac:chgData name="Akdemir, Kerem Ziya" userId="a44fdb48-31b8-4682-ac1b-f99c482bb255" providerId="ADAL" clId="{0D1EDD09-C506-4191-9407-751EC31532C9}" dt="2025-04-03T19:10:04.402" v="126" actId="1076"/>
          <ac:spMkLst>
            <pc:docMk/>
            <pc:sldMk cId="1723375323" sldId="257"/>
            <ac:spMk id="246" creationId="{DFC87838-F7CA-787D-A333-3F9CF879837D}"/>
          </ac:spMkLst>
        </pc:spChg>
        <pc:spChg chg="mod">
          <ac:chgData name="Akdemir, Kerem Ziya" userId="a44fdb48-31b8-4682-ac1b-f99c482bb255" providerId="ADAL" clId="{0D1EDD09-C506-4191-9407-751EC31532C9}" dt="2025-04-03T19:10:04.402" v="126" actId="1076"/>
          <ac:spMkLst>
            <pc:docMk/>
            <pc:sldMk cId="1723375323" sldId="257"/>
            <ac:spMk id="285" creationId="{BF1C3554-1BF3-21A3-C31B-BFC3A8435843}"/>
          </ac:spMkLst>
        </pc:spChg>
        <pc:spChg chg="mod">
          <ac:chgData name="Akdemir, Kerem Ziya" userId="a44fdb48-31b8-4682-ac1b-f99c482bb255" providerId="ADAL" clId="{0D1EDD09-C506-4191-9407-751EC31532C9}" dt="2025-04-03T19:10:04.402" v="126" actId="1076"/>
          <ac:spMkLst>
            <pc:docMk/>
            <pc:sldMk cId="1723375323" sldId="257"/>
            <ac:spMk id="352" creationId="{FEB05FF0-0806-94DD-9368-7D9628E79243}"/>
          </ac:spMkLst>
        </pc:spChg>
        <pc:grpChg chg="mod">
          <ac:chgData name="Akdemir, Kerem Ziya" userId="a44fdb48-31b8-4682-ac1b-f99c482bb255" providerId="ADAL" clId="{0D1EDD09-C506-4191-9407-751EC31532C9}" dt="2025-04-03T19:00:25.093" v="68" actId="165"/>
          <ac:grpSpMkLst>
            <pc:docMk/>
            <pc:sldMk cId="1723375323" sldId="257"/>
            <ac:grpSpMk id="7" creationId="{B6A06564-2248-3A4A-B71D-C12038F41874}"/>
          </ac:grpSpMkLst>
        </pc:grpChg>
        <pc:grpChg chg="mod topLvl">
          <ac:chgData name="Akdemir, Kerem Ziya" userId="a44fdb48-31b8-4682-ac1b-f99c482bb255" providerId="ADAL" clId="{0D1EDD09-C506-4191-9407-751EC31532C9}" dt="2025-04-03T19:10:04.402" v="126" actId="1076"/>
          <ac:grpSpMkLst>
            <pc:docMk/>
            <pc:sldMk cId="1723375323" sldId="257"/>
            <ac:grpSpMk id="103" creationId="{F49108ED-E2EC-A04F-B805-797F8A2E518B}"/>
          </ac:grpSpMkLst>
        </pc:grpChg>
        <pc:cxnChg chg="mod">
          <ac:chgData name="Akdemir, Kerem Ziya" userId="a44fdb48-31b8-4682-ac1b-f99c482bb255" providerId="ADAL" clId="{0D1EDD09-C506-4191-9407-751EC31532C9}" dt="2025-04-03T19:11:44.741" v="131" actId="14100"/>
          <ac:cxnSpMkLst>
            <pc:docMk/>
            <pc:sldMk cId="1723375323" sldId="257"/>
            <ac:cxnSpMk id="14" creationId="{52A19C34-371D-ED0E-E166-222D9ED41EF3}"/>
          </ac:cxnSpMkLst>
        </pc:cxnChg>
        <pc:cxnChg chg="mod topLvl">
          <ac:chgData name="Akdemir, Kerem Ziya" userId="a44fdb48-31b8-4682-ac1b-f99c482bb255" providerId="ADAL" clId="{0D1EDD09-C506-4191-9407-751EC31532C9}" dt="2025-04-04T17:44:27.524" v="406" actId="14100"/>
          <ac:cxnSpMkLst>
            <pc:docMk/>
            <pc:sldMk cId="1723375323" sldId="257"/>
            <ac:cxnSpMk id="32" creationId="{439FDA17-6630-C940-AE12-64A07E0CEDDB}"/>
          </ac:cxnSpMkLst>
        </pc:cxnChg>
        <pc:cxnChg chg="mod topLvl">
          <ac:chgData name="Akdemir, Kerem Ziya" userId="a44fdb48-31b8-4682-ac1b-f99c482bb255" providerId="ADAL" clId="{0D1EDD09-C506-4191-9407-751EC31532C9}" dt="2025-04-03T19:11:58.799" v="134" actId="14100"/>
          <ac:cxnSpMkLst>
            <pc:docMk/>
            <pc:sldMk cId="1723375323" sldId="257"/>
            <ac:cxnSpMk id="34" creationId="{3C6463E1-19F2-2D4C-9159-AC78D23CB3CD}"/>
          </ac:cxnSpMkLst>
        </pc:cxnChg>
        <pc:cxnChg chg="mod topLvl">
          <ac:chgData name="Akdemir, Kerem Ziya" userId="a44fdb48-31b8-4682-ac1b-f99c482bb255" providerId="ADAL" clId="{0D1EDD09-C506-4191-9407-751EC31532C9}" dt="2025-04-03T19:10:04.402" v="126" actId="1076"/>
          <ac:cxnSpMkLst>
            <pc:docMk/>
            <pc:sldMk cId="1723375323" sldId="257"/>
            <ac:cxnSpMk id="37" creationId="{897F4E8B-5A67-0844-8D12-CD663D71BDA6}"/>
          </ac:cxnSpMkLst>
        </pc:cxnChg>
        <pc:cxnChg chg="mod topLvl">
          <ac:chgData name="Akdemir, Kerem Ziya" userId="a44fdb48-31b8-4682-ac1b-f99c482bb255" providerId="ADAL" clId="{0D1EDD09-C506-4191-9407-751EC31532C9}" dt="2025-04-04T17:41:34.719" v="369" actId="14100"/>
          <ac:cxnSpMkLst>
            <pc:docMk/>
            <pc:sldMk cId="1723375323" sldId="257"/>
            <ac:cxnSpMk id="38" creationId="{CA0D5344-7BE4-EC49-B045-776F70B053F7}"/>
          </ac:cxnSpMkLst>
        </pc:cxnChg>
        <pc:cxnChg chg="mod topLvl">
          <ac:chgData name="Akdemir, Kerem Ziya" userId="a44fdb48-31b8-4682-ac1b-f99c482bb255" providerId="ADAL" clId="{0D1EDD09-C506-4191-9407-751EC31532C9}" dt="2025-04-03T19:10:04.402" v="126" actId="1076"/>
          <ac:cxnSpMkLst>
            <pc:docMk/>
            <pc:sldMk cId="1723375323" sldId="257"/>
            <ac:cxnSpMk id="51" creationId="{877BEA82-29F3-8043-96DA-3059B56510EE}"/>
          </ac:cxnSpMkLst>
        </pc:cxnChg>
        <pc:cxnChg chg="mod topLvl">
          <ac:chgData name="Akdemir, Kerem Ziya" userId="a44fdb48-31b8-4682-ac1b-f99c482bb255" providerId="ADAL" clId="{0D1EDD09-C506-4191-9407-751EC31532C9}" dt="2025-04-03T19:10:04.402" v="126" actId="1076"/>
          <ac:cxnSpMkLst>
            <pc:docMk/>
            <pc:sldMk cId="1723375323" sldId="257"/>
            <ac:cxnSpMk id="64" creationId="{31D3CE99-F34F-C544-945B-85DA1EF12B3E}"/>
          </ac:cxnSpMkLst>
        </pc:cxnChg>
        <pc:cxnChg chg="mod topLvl">
          <ac:chgData name="Akdemir, Kerem Ziya" userId="a44fdb48-31b8-4682-ac1b-f99c482bb255" providerId="ADAL" clId="{0D1EDD09-C506-4191-9407-751EC31532C9}" dt="2025-04-04T17:48:20.894" v="427" actId="14100"/>
          <ac:cxnSpMkLst>
            <pc:docMk/>
            <pc:sldMk cId="1723375323" sldId="257"/>
            <ac:cxnSpMk id="66" creationId="{3901C5BD-7D19-CC44-AD95-69A08C3FA09D}"/>
          </ac:cxnSpMkLst>
        </pc:cxnChg>
        <pc:cxnChg chg="mod topLvl">
          <ac:chgData name="Akdemir, Kerem Ziya" userId="a44fdb48-31b8-4682-ac1b-f99c482bb255" providerId="ADAL" clId="{0D1EDD09-C506-4191-9407-751EC31532C9}" dt="2025-04-03T19:22:47.891" v="195" actId="1076"/>
          <ac:cxnSpMkLst>
            <pc:docMk/>
            <pc:sldMk cId="1723375323" sldId="257"/>
            <ac:cxnSpMk id="68" creationId="{5D61C376-75FA-0745-B2D3-1B26C2D5D9FE}"/>
          </ac:cxnSpMkLst>
        </pc:cxnChg>
        <pc:cxnChg chg="add mod">
          <ac:chgData name="Akdemir, Kerem Ziya" userId="a44fdb48-31b8-4682-ac1b-f99c482bb255" providerId="ADAL" clId="{0D1EDD09-C506-4191-9407-751EC31532C9}" dt="2025-04-04T17:50:08.271" v="441" actId="14100"/>
          <ac:cxnSpMkLst>
            <pc:docMk/>
            <pc:sldMk cId="1723375323" sldId="257"/>
            <ac:cxnSpMk id="69" creationId="{7AFC606D-821A-9E18-537D-68EE13B0B405}"/>
          </ac:cxnSpMkLst>
        </pc:cxnChg>
        <pc:cxnChg chg="mod topLvl">
          <ac:chgData name="Akdemir, Kerem Ziya" userId="a44fdb48-31b8-4682-ac1b-f99c482bb255" providerId="ADAL" clId="{0D1EDD09-C506-4191-9407-751EC31532C9}" dt="2025-04-03T19:10:04.402" v="126" actId="1076"/>
          <ac:cxnSpMkLst>
            <pc:docMk/>
            <pc:sldMk cId="1723375323" sldId="257"/>
            <ac:cxnSpMk id="82" creationId="{E7393740-2167-1742-B862-37826BBA8F5F}"/>
          </ac:cxnSpMkLst>
        </pc:cxnChg>
        <pc:cxnChg chg="mod topLvl">
          <ac:chgData name="Akdemir, Kerem Ziya" userId="a44fdb48-31b8-4682-ac1b-f99c482bb255" providerId="ADAL" clId="{0D1EDD09-C506-4191-9407-751EC31532C9}" dt="2025-04-04T16:22:19.261" v="279" actId="14100"/>
          <ac:cxnSpMkLst>
            <pc:docMk/>
            <pc:sldMk cId="1723375323" sldId="257"/>
            <ac:cxnSpMk id="86" creationId="{36938572-468B-C14F-931C-08F086B9DF09}"/>
          </ac:cxnSpMkLst>
        </pc:cxnChg>
        <pc:cxnChg chg="mod topLvl">
          <ac:chgData name="Akdemir, Kerem Ziya" userId="a44fdb48-31b8-4682-ac1b-f99c482bb255" providerId="ADAL" clId="{0D1EDD09-C506-4191-9407-751EC31532C9}" dt="2025-04-03T20:03:44.591" v="225" actId="14100"/>
          <ac:cxnSpMkLst>
            <pc:docMk/>
            <pc:sldMk cId="1723375323" sldId="257"/>
            <ac:cxnSpMk id="93" creationId="{7BD44C0A-863E-4D8C-8FF5-E48E77AE9EFC}"/>
          </ac:cxnSpMkLst>
        </pc:cxnChg>
        <pc:cxnChg chg="mod topLvl">
          <ac:chgData name="Akdemir, Kerem Ziya" userId="a44fdb48-31b8-4682-ac1b-f99c482bb255" providerId="ADAL" clId="{0D1EDD09-C506-4191-9407-751EC31532C9}" dt="2025-04-04T17:44:13.462" v="404" actId="14100"/>
          <ac:cxnSpMkLst>
            <pc:docMk/>
            <pc:sldMk cId="1723375323" sldId="257"/>
            <ac:cxnSpMk id="105" creationId="{73B9BD94-6408-2543-A519-C1CD9111297A}"/>
          </ac:cxnSpMkLst>
        </pc:cxnChg>
        <pc:cxnChg chg="mod topLvl">
          <ac:chgData name="Akdemir, Kerem Ziya" userId="a44fdb48-31b8-4682-ac1b-f99c482bb255" providerId="ADAL" clId="{0D1EDD09-C506-4191-9407-751EC31532C9}" dt="2025-04-03T19:10:04.402" v="126" actId="1076"/>
          <ac:cxnSpMkLst>
            <pc:docMk/>
            <pc:sldMk cId="1723375323" sldId="257"/>
            <ac:cxnSpMk id="106" creationId="{8C935D2A-E3B6-6944-9601-E9768D46D807}"/>
          </ac:cxnSpMkLst>
        </pc:cxnChg>
        <pc:cxnChg chg="mod ord">
          <ac:chgData name="Akdemir, Kerem Ziya" userId="a44fdb48-31b8-4682-ac1b-f99c482bb255" providerId="ADAL" clId="{0D1EDD09-C506-4191-9407-751EC31532C9}" dt="2025-04-03T19:10:04.402" v="126" actId="1076"/>
          <ac:cxnSpMkLst>
            <pc:docMk/>
            <pc:sldMk cId="1723375323" sldId="257"/>
            <ac:cxnSpMk id="109" creationId="{76C5048E-429C-9747-9F38-644E4D2DF3E5}"/>
          </ac:cxnSpMkLst>
        </pc:cxnChg>
        <pc:cxnChg chg="mod">
          <ac:chgData name="Akdemir, Kerem Ziya" userId="a44fdb48-31b8-4682-ac1b-f99c482bb255" providerId="ADAL" clId="{0D1EDD09-C506-4191-9407-751EC31532C9}" dt="2025-04-03T19:13:27.185" v="155" actId="14100"/>
          <ac:cxnSpMkLst>
            <pc:docMk/>
            <pc:sldMk cId="1723375323" sldId="257"/>
            <ac:cxnSpMk id="127" creationId="{323B02D4-40A9-0DF0-9A09-852B7099A35A}"/>
          </ac:cxnSpMkLst>
        </pc:cxnChg>
        <pc:cxnChg chg="mod">
          <ac:chgData name="Akdemir, Kerem Ziya" userId="a44fdb48-31b8-4682-ac1b-f99c482bb255" providerId="ADAL" clId="{0D1EDD09-C506-4191-9407-751EC31532C9}" dt="2025-04-03T19:13:49.926" v="161" actId="14100"/>
          <ac:cxnSpMkLst>
            <pc:docMk/>
            <pc:sldMk cId="1723375323" sldId="257"/>
            <ac:cxnSpMk id="129" creationId="{D15815BC-B16E-60FC-1E0C-5EC582B21225}"/>
          </ac:cxnSpMkLst>
        </pc:cxnChg>
        <pc:cxnChg chg="mod">
          <ac:chgData name="Akdemir, Kerem Ziya" userId="a44fdb48-31b8-4682-ac1b-f99c482bb255" providerId="ADAL" clId="{0D1EDD09-C506-4191-9407-751EC31532C9}" dt="2025-04-03T19:13:19.690" v="154" actId="14100"/>
          <ac:cxnSpMkLst>
            <pc:docMk/>
            <pc:sldMk cId="1723375323" sldId="257"/>
            <ac:cxnSpMk id="139" creationId="{D1EFA413-C77C-1048-9975-C1DB42EF90D7}"/>
          </ac:cxnSpMkLst>
        </pc:cxnChg>
        <pc:cxnChg chg="add mod ord">
          <ac:chgData name="Akdemir, Kerem Ziya" userId="a44fdb48-31b8-4682-ac1b-f99c482bb255" providerId="ADAL" clId="{0D1EDD09-C506-4191-9407-751EC31532C9}" dt="2025-04-03T19:14:50.783" v="165" actId="167"/>
          <ac:cxnSpMkLst>
            <pc:docMk/>
            <pc:sldMk cId="1723375323" sldId="257"/>
            <ac:cxnSpMk id="145" creationId="{35ABA36D-7141-4692-6D2C-B715E31C2753}"/>
          </ac:cxnSpMkLst>
        </pc:cxnChg>
        <pc:cxnChg chg="add mod ord">
          <ac:chgData name="Akdemir, Kerem Ziya" userId="a44fdb48-31b8-4682-ac1b-f99c482bb255" providerId="ADAL" clId="{0D1EDD09-C506-4191-9407-751EC31532C9}" dt="2025-04-03T19:14:50.783" v="165" actId="167"/>
          <ac:cxnSpMkLst>
            <pc:docMk/>
            <pc:sldMk cId="1723375323" sldId="257"/>
            <ac:cxnSpMk id="150" creationId="{8C1D0224-55B9-1205-EFA9-AB22E68E95C7}"/>
          </ac:cxnSpMkLst>
        </pc:cxnChg>
        <pc:cxnChg chg="mod topLvl">
          <ac:chgData name="Akdemir, Kerem Ziya" userId="a44fdb48-31b8-4682-ac1b-f99c482bb255" providerId="ADAL" clId="{0D1EDD09-C506-4191-9407-751EC31532C9}" dt="2025-04-03T19:17:34.347" v="192" actId="14100"/>
          <ac:cxnSpMkLst>
            <pc:docMk/>
            <pc:sldMk cId="1723375323" sldId="257"/>
            <ac:cxnSpMk id="185" creationId="{B58B2C01-150D-F94A-9DF6-9F2C02927DF4}"/>
          </ac:cxnSpMkLst>
        </pc:cxnChg>
        <pc:cxnChg chg="mod">
          <ac:chgData name="Akdemir, Kerem Ziya" userId="a44fdb48-31b8-4682-ac1b-f99c482bb255" providerId="ADAL" clId="{0D1EDD09-C506-4191-9407-751EC31532C9}" dt="2025-04-03T19:10:04.402" v="126" actId="1076"/>
          <ac:cxnSpMkLst>
            <pc:docMk/>
            <pc:sldMk cId="1723375323" sldId="257"/>
            <ac:cxnSpMk id="199" creationId="{14BF2ADF-E117-2446-5561-6077910BC055}"/>
          </ac:cxnSpMkLst>
        </pc:cxnChg>
        <pc:cxnChg chg="mod">
          <ac:chgData name="Akdemir, Kerem Ziya" userId="a44fdb48-31b8-4682-ac1b-f99c482bb255" providerId="ADAL" clId="{0D1EDD09-C506-4191-9407-751EC31532C9}" dt="2025-04-03T19:00:25.093" v="68" actId="165"/>
          <ac:cxnSpMkLst>
            <pc:docMk/>
            <pc:sldMk cId="1723375323" sldId="257"/>
            <ac:cxnSpMk id="204" creationId="{6CCA6508-87D9-8B4D-930D-E1A1CDDB9EDE}"/>
          </ac:cxnSpMkLst>
        </pc:cxnChg>
        <pc:cxnChg chg="mod">
          <ac:chgData name="Akdemir, Kerem Ziya" userId="a44fdb48-31b8-4682-ac1b-f99c482bb255" providerId="ADAL" clId="{0D1EDD09-C506-4191-9407-751EC31532C9}" dt="2025-04-03T19:10:04.402" v="126" actId="1076"/>
          <ac:cxnSpMkLst>
            <pc:docMk/>
            <pc:sldMk cId="1723375323" sldId="257"/>
            <ac:cxnSpMk id="210" creationId="{5C477FA5-A414-18AF-6407-B0001FB610B1}"/>
          </ac:cxnSpMkLst>
        </pc:cxnChg>
        <pc:cxnChg chg="mod">
          <ac:chgData name="Akdemir, Kerem Ziya" userId="a44fdb48-31b8-4682-ac1b-f99c482bb255" providerId="ADAL" clId="{0D1EDD09-C506-4191-9407-751EC31532C9}" dt="2025-04-04T17:40:49.308" v="363" actId="14100"/>
          <ac:cxnSpMkLst>
            <pc:docMk/>
            <pc:sldMk cId="1723375323" sldId="257"/>
            <ac:cxnSpMk id="233" creationId="{16A3E7A0-CBBA-32CF-C538-0748DD77ECB3}"/>
          </ac:cxnSpMkLst>
        </pc:cxnChg>
        <pc:cxnChg chg="mod ord">
          <ac:chgData name="Akdemir, Kerem Ziya" userId="a44fdb48-31b8-4682-ac1b-f99c482bb255" providerId="ADAL" clId="{0D1EDD09-C506-4191-9407-751EC31532C9}" dt="2025-04-04T17:39:38.953" v="350" actId="1076"/>
          <ac:cxnSpMkLst>
            <pc:docMk/>
            <pc:sldMk cId="1723375323" sldId="257"/>
            <ac:cxnSpMk id="251" creationId="{AEA9A90D-B1D6-139E-BF11-4B5A763E3C13}"/>
          </ac:cxnSpMkLst>
        </pc:cxnChg>
        <pc:cxnChg chg="mod ord">
          <ac:chgData name="Akdemir, Kerem Ziya" userId="a44fdb48-31b8-4682-ac1b-f99c482bb255" providerId="ADAL" clId="{0D1EDD09-C506-4191-9407-751EC31532C9}" dt="2025-04-04T17:41:15.542" v="368" actId="14100"/>
          <ac:cxnSpMkLst>
            <pc:docMk/>
            <pc:sldMk cId="1723375323" sldId="257"/>
            <ac:cxnSpMk id="254" creationId="{517CE037-3F0B-0D40-A4DC-7C809D35EF18}"/>
          </ac:cxnSpMkLst>
        </pc:cxnChg>
        <pc:cxnChg chg="mod">
          <ac:chgData name="Akdemir, Kerem Ziya" userId="a44fdb48-31b8-4682-ac1b-f99c482bb255" providerId="ADAL" clId="{0D1EDD09-C506-4191-9407-751EC31532C9}" dt="2025-04-03T19:16:06.956" v="176" actId="1076"/>
          <ac:cxnSpMkLst>
            <pc:docMk/>
            <pc:sldMk cId="1723375323" sldId="257"/>
            <ac:cxnSpMk id="277" creationId="{9D906D16-C40F-6A00-DC42-8698C98AE71D}"/>
          </ac:cxnSpMkLst>
        </pc:cxnChg>
        <pc:cxnChg chg="mod">
          <ac:chgData name="Akdemir, Kerem Ziya" userId="a44fdb48-31b8-4682-ac1b-f99c482bb255" providerId="ADAL" clId="{0D1EDD09-C506-4191-9407-751EC31532C9}" dt="2025-04-03T19:16:39.892" v="180" actId="1076"/>
          <ac:cxnSpMkLst>
            <pc:docMk/>
            <pc:sldMk cId="1723375323" sldId="257"/>
            <ac:cxnSpMk id="287" creationId="{BF86161B-2A92-EB2A-355C-2F7DFC8158A2}"/>
          </ac:cxnSpMkLst>
        </pc:cxnChg>
        <pc:cxnChg chg="mod">
          <ac:chgData name="Akdemir, Kerem Ziya" userId="a44fdb48-31b8-4682-ac1b-f99c482bb255" providerId="ADAL" clId="{0D1EDD09-C506-4191-9407-751EC31532C9}" dt="2025-04-03T19:10:04.402" v="126" actId="1076"/>
          <ac:cxnSpMkLst>
            <pc:docMk/>
            <pc:sldMk cId="1723375323" sldId="257"/>
            <ac:cxnSpMk id="294" creationId="{2FD7ED04-3410-CC86-F54A-03A4F2905882}"/>
          </ac:cxnSpMkLst>
        </pc:cxnChg>
        <pc:cxnChg chg="mod">
          <ac:chgData name="Akdemir, Kerem Ziya" userId="a44fdb48-31b8-4682-ac1b-f99c482bb255" providerId="ADAL" clId="{0D1EDD09-C506-4191-9407-751EC31532C9}" dt="2025-04-03T19:10:04.402" v="126" actId="1076"/>
          <ac:cxnSpMkLst>
            <pc:docMk/>
            <pc:sldMk cId="1723375323" sldId="257"/>
            <ac:cxnSpMk id="345" creationId="{47AE821A-F4A0-758B-FE69-559AD3FEFB1A}"/>
          </ac:cxnSpMkLst>
        </pc:cxnChg>
        <pc:cxnChg chg="mod ord">
          <ac:chgData name="Akdemir, Kerem Ziya" userId="a44fdb48-31b8-4682-ac1b-f99c482bb255" providerId="ADAL" clId="{0D1EDD09-C506-4191-9407-751EC31532C9}" dt="2025-04-03T19:16:43.712" v="181" actId="167"/>
          <ac:cxnSpMkLst>
            <pc:docMk/>
            <pc:sldMk cId="1723375323" sldId="257"/>
            <ac:cxnSpMk id="353" creationId="{5D8B14B8-21BB-0F76-191A-DDE0E0A6E907}"/>
          </ac:cxnSpMkLst>
        </pc:cxnChg>
        <pc:cxnChg chg="mod">
          <ac:chgData name="Akdemir, Kerem Ziya" userId="a44fdb48-31b8-4682-ac1b-f99c482bb255" providerId="ADAL" clId="{0D1EDD09-C506-4191-9407-751EC31532C9}" dt="2025-04-03T19:10:04.402" v="126" actId="1076"/>
          <ac:cxnSpMkLst>
            <pc:docMk/>
            <pc:sldMk cId="1723375323" sldId="257"/>
            <ac:cxnSpMk id="371" creationId="{010D18E2-0CF8-0DBF-3B73-03F56F9F904D}"/>
          </ac:cxnSpMkLst>
        </pc:cxnChg>
        <pc:cxnChg chg="mod">
          <ac:chgData name="Akdemir, Kerem Ziya" userId="a44fdb48-31b8-4682-ac1b-f99c482bb255" providerId="ADAL" clId="{0D1EDD09-C506-4191-9407-751EC31532C9}" dt="2025-04-03T19:22:57.588" v="196" actId="14100"/>
          <ac:cxnSpMkLst>
            <pc:docMk/>
            <pc:sldMk cId="1723375323" sldId="257"/>
            <ac:cxnSpMk id="372" creationId="{DCDA862D-5E20-8211-47DA-05A9EF007B56}"/>
          </ac:cxnSpMkLst>
        </pc:cxnChg>
      </pc:sldChg>
    </pc:docChg>
  </pc:docChgLst>
  <pc:docChgLst>
    <pc:chgData name="Akdemir, Kerem Ziya" userId="a44fdb48-31b8-4682-ac1b-f99c482bb255" providerId="ADAL" clId="{C6B5E784-026F-43EF-B6B7-4DE1795B1CE2}"/>
    <pc:docChg chg="undo redo custSel modSld">
      <pc:chgData name="Akdemir, Kerem Ziya" userId="a44fdb48-31b8-4682-ac1b-f99c482bb255" providerId="ADAL" clId="{C6B5E784-026F-43EF-B6B7-4DE1795B1CE2}" dt="2025-05-13T15:17:44.439" v="296" actId="1076"/>
      <pc:docMkLst>
        <pc:docMk/>
      </pc:docMkLst>
      <pc:sldChg chg="addSp delSp modSp mod">
        <pc:chgData name="Akdemir, Kerem Ziya" userId="a44fdb48-31b8-4682-ac1b-f99c482bb255" providerId="ADAL" clId="{C6B5E784-026F-43EF-B6B7-4DE1795B1CE2}" dt="2025-05-13T15:17:44.439" v="296" actId="1076"/>
        <pc:sldMkLst>
          <pc:docMk/>
          <pc:sldMk cId="1723375323" sldId="257"/>
        </pc:sldMkLst>
        <pc:spChg chg="add mod">
          <ac:chgData name="Akdemir, Kerem Ziya" userId="a44fdb48-31b8-4682-ac1b-f99c482bb255" providerId="ADAL" clId="{C6B5E784-026F-43EF-B6B7-4DE1795B1CE2}" dt="2025-05-13T13:52:52.363" v="58"/>
          <ac:spMkLst>
            <pc:docMk/>
            <pc:sldMk cId="1723375323" sldId="257"/>
            <ac:spMk id="2" creationId="{1FB737CE-4117-63D2-8499-9531556FBF01}"/>
          </ac:spMkLst>
        </pc:spChg>
        <pc:spChg chg="mod">
          <ac:chgData name="Akdemir, Kerem Ziya" userId="a44fdb48-31b8-4682-ac1b-f99c482bb255" providerId="ADAL" clId="{C6B5E784-026F-43EF-B6B7-4DE1795B1CE2}" dt="2025-05-12T16:10:31.629" v="52" actId="20577"/>
          <ac:spMkLst>
            <pc:docMk/>
            <pc:sldMk cId="1723375323" sldId="257"/>
            <ac:spMk id="4" creationId="{EE940FB5-27B2-CB44-B83F-B97BA5BFF786}"/>
          </ac:spMkLst>
        </pc:spChg>
        <pc:spChg chg="add mod">
          <ac:chgData name="Akdemir, Kerem Ziya" userId="a44fdb48-31b8-4682-ac1b-f99c482bb255" providerId="ADAL" clId="{C6B5E784-026F-43EF-B6B7-4DE1795B1CE2}" dt="2025-05-13T13:53:16.682" v="64" actId="1076"/>
          <ac:spMkLst>
            <pc:docMk/>
            <pc:sldMk cId="1723375323" sldId="257"/>
            <ac:spMk id="5" creationId="{CF33D6C0-9DF1-D875-1D6A-24DA111E004A}"/>
          </ac:spMkLst>
        </pc:spChg>
        <pc:spChg chg="mod">
          <ac:chgData name="Akdemir, Kerem Ziya" userId="a44fdb48-31b8-4682-ac1b-f99c482bb255" providerId="ADAL" clId="{C6B5E784-026F-43EF-B6B7-4DE1795B1CE2}" dt="2025-05-13T14:19:30.325" v="259" actId="403"/>
          <ac:spMkLst>
            <pc:docMk/>
            <pc:sldMk cId="1723375323" sldId="257"/>
            <ac:spMk id="9" creationId="{018804A4-31C7-8448-982E-593E364F5864}"/>
          </ac:spMkLst>
        </pc:spChg>
        <pc:spChg chg="del">
          <ac:chgData name="Akdemir, Kerem Ziya" userId="a44fdb48-31b8-4682-ac1b-f99c482bb255" providerId="ADAL" clId="{C6B5E784-026F-43EF-B6B7-4DE1795B1CE2}" dt="2025-05-13T14:10:34.998" v="169" actId="478"/>
          <ac:spMkLst>
            <pc:docMk/>
            <pc:sldMk cId="1723375323" sldId="257"/>
            <ac:spMk id="18" creationId="{CB3773D0-064F-C840-942F-AED3E66D04EE}"/>
          </ac:spMkLst>
        </pc:spChg>
        <pc:spChg chg="mod">
          <ac:chgData name="Akdemir, Kerem Ziya" userId="a44fdb48-31b8-4682-ac1b-f99c482bb255" providerId="ADAL" clId="{C6B5E784-026F-43EF-B6B7-4DE1795B1CE2}" dt="2025-05-13T14:30:18.383" v="293" actId="20577"/>
          <ac:spMkLst>
            <pc:docMk/>
            <pc:sldMk cId="1723375323" sldId="257"/>
            <ac:spMk id="19" creationId="{3F422638-7BB9-C542-A481-D2E4D0C253EC}"/>
          </ac:spMkLst>
        </pc:spChg>
        <pc:spChg chg="add mod">
          <ac:chgData name="Akdemir, Kerem Ziya" userId="a44fdb48-31b8-4682-ac1b-f99c482bb255" providerId="ADAL" clId="{C6B5E784-026F-43EF-B6B7-4DE1795B1CE2}" dt="2025-05-13T14:05:45.573" v="137" actId="14100"/>
          <ac:spMkLst>
            <pc:docMk/>
            <pc:sldMk cId="1723375323" sldId="257"/>
            <ac:spMk id="20" creationId="{E5D7A9B4-9E84-D2F0-FEE8-08AC061A9C41}"/>
          </ac:spMkLst>
        </pc:spChg>
        <pc:spChg chg="mod">
          <ac:chgData name="Akdemir, Kerem Ziya" userId="a44fdb48-31b8-4682-ac1b-f99c482bb255" providerId="ADAL" clId="{C6B5E784-026F-43EF-B6B7-4DE1795B1CE2}" dt="2025-05-13T14:19:49.815" v="262" actId="20577"/>
          <ac:spMkLst>
            <pc:docMk/>
            <pc:sldMk cId="1723375323" sldId="257"/>
            <ac:spMk id="31" creationId="{64DE08EC-9A73-5D41-A228-A2A023250EB5}"/>
          </ac:spMkLst>
        </pc:spChg>
        <pc:spChg chg="add mod">
          <ac:chgData name="Akdemir, Kerem Ziya" userId="a44fdb48-31b8-4682-ac1b-f99c482bb255" providerId="ADAL" clId="{C6B5E784-026F-43EF-B6B7-4DE1795B1CE2}" dt="2025-05-13T14:07:26.589" v="155" actId="1076"/>
          <ac:spMkLst>
            <pc:docMk/>
            <pc:sldMk cId="1723375323" sldId="257"/>
            <ac:spMk id="47" creationId="{5D148DEC-5E05-8E16-18F6-72B068A67C76}"/>
          </ac:spMkLst>
        </pc:spChg>
        <pc:spChg chg="add mod">
          <ac:chgData name="Akdemir, Kerem Ziya" userId="a44fdb48-31b8-4682-ac1b-f99c482bb255" providerId="ADAL" clId="{C6B5E784-026F-43EF-B6B7-4DE1795B1CE2}" dt="2025-05-13T14:08:28.216" v="160" actId="1076"/>
          <ac:spMkLst>
            <pc:docMk/>
            <pc:sldMk cId="1723375323" sldId="257"/>
            <ac:spMk id="48" creationId="{B4540FBD-E295-B40E-5D78-D1BA33E6616B}"/>
          </ac:spMkLst>
        </pc:spChg>
        <pc:spChg chg="add mod">
          <ac:chgData name="Akdemir, Kerem Ziya" userId="a44fdb48-31b8-4682-ac1b-f99c482bb255" providerId="ADAL" clId="{C6B5E784-026F-43EF-B6B7-4DE1795B1CE2}" dt="2025-05-13T14:08:45.983" v="163"/>
          <ac:spMkLst>
            <pc:docMk/>
            <pc:sldMk cId="1723375323" sldId="257"/>
            <ac:spMk id="49" creationId="{9B07856D-2C73-7C13-0D2E-4402275081CE}"/>
          </ac:spMkLst>
        </pc:spChg>
        <pc:spChg chg="add mod">
          <ac:chgData name="Akdemir, Kerem Ziya" userId="a44fdb48-31b8-4682-ac1b-f99c482bb255" providerId="ADAL" clId="{C6B5E784-026F-43EF-B6B7-4DE1795B1CE2}" dt="2025-05-13T14:09:03.929" v="168" actId="1076"/>
          <ac:spMkLst>
            <pc:docMk/>
            <pc:sldMk cId="1723375323" sldId="257"/>
            <ac:spMk id="50" creationId="{395FC36E-CE2E-FBF0-8F14-8B8C99C7E126}"/>
          </ac:spMkLst>
        </pc:spChg>
        <pc:spChg chg="mod">
          <ac:chgData name="Akdemir, Kerem Ziya" userId="a44fdb48-31b8-4682-ac1b-f99c482bb255" providerId="ADAL" clId="{C6B5E784-026F-43EF-B6B7-4DE1795B1CE2}" dt="2025-05-13T13:55:05.683" v="65"/>
          <ac:spMkLst>
            <pc:docMk/>
            <pc:sldMk cId="1723375323" sldId="257"/>
            <ac:spMk id="70" creationId="{33144FA7-DB63-E44B-B5F6-03C886F88948}"/>
          </ac:spMkLst>
        </pc:spChg>
        <pc:spChg chg="mod">
          <ac:chgData name="Akdemir, Kerem Ziya" userId="a44fdb48-31b8-4682-ac1b-f99c482bb255" providerId="ADAL" clId="{C6B5E784-026F-43EF-B6B7-4DE1795B1CE2}" dt="2025-05-13T15:17:27.911" v="295" actId="20577"/>
          <ac:spMkLst>
            <pc:docMk/>
            <pc:sldMk cId="1723375323" sldId="257"/>
            <ac:spMk id="76" creationId="{A5AEB2BB-4E50-5D4C-A78A-F7021C22F135}"/>
          </ac:spMkLst>
        </pc:spChg>
        <pc:spChg chg="mod">
          <ac:chgData name="Akdemir, Kerem Ziya" userId="a44fdb48-31b8-4682-ac1b-f99c482bb255" providerId="ADAL" clId="{C6B5E784-026F-43EF-B6B7-4DE1795B1CE2}" dt="2025-05-13T14:02:38.315" v="100" actId="1076"/>
          <ac:spMkLst>
            <pc:docMk/>
            <pc:sldMk cId="1723375323" sldId="257"/>
            <ac:spMk id="77" creationId="{9AB0B74A-828D-9548-B981-A52F96E3244E}"/>
          </ac:spMkLst>
        </pc:spChg>
        <pc:spChg chg="mod ord">
          <ac:chgData name="Akdemir, Kerem Ziya" userId="a44fdb48-31b8-4682-ac1b-f99c482bb255" providerId="ADAL" clId="{C6B5E784-026F-43EF-B6B7-4DE1795B1CE2}" dt="2025-05-13T15:17:44.439" v="296" actId="1076"/>
          <ac:spMkLst>
            <pc:docMk/>
            <pc:sldMk cId="1723375323" sldId="257"/>
            <ac:spMk id="107" creationId="{3218D5BB-EB76-46E2-93B4-9E1CD3B5EBDF}"/>
          </ac:spMkLst>
        </pc:spChg>
        <pc:spChg chg="mod">
          <ac:chgData name="Akdemir, Kerem Ziya" userId="a44fdb48-31b8-4682-ac1b-f99c482bb255" providerId="ADAL" clId="{C6B5E784-026F-43EF-B6B7-4DE1795B1CE2}" dt="2025-05-13T14:04:19.691" v="116" actId="1076"/>
          <ac:spMkLst>
            <pc:docMk/>
            <pc:sldMk cId="1723375323" sldId="257"/>
            <ac:spMk id="108" creationId="{C3C50344-8FCA-4773-B9F5-3FB195D364AB}"/>
          </ac:spMkLst>
        </pc:spChg>
        <pc:spChg chg="mod">
          <ac:chgData name="Akdemir, Kerem Ziya" userId="a44fdb48-31b8-4682-ac1b-f99c482bb255" providerId="ADAL" clId="{C6B5E784-026F-43EF-B6B7-4DE1795B1CE2}" dt="2025-05-13T13:59:12.062" v="77" actId="14100"/>
          <ac:spMkLst>
            <pc:docMk/>
            <pc:sldMk cId="1723375323" sldId="257"/>
            <ac:spMk id="110" creationId="{F3216295-03FA-4A2C-AE62-DB57451FF6C1}"/>
          </ac:spMkLst>
        </pc:spChg>
        <pc:spChg chg="mod">
          <ac:chgData name="Akdemir, Kerem Ziya" userId="a44fdb48-31b8-4682-ac1b-f99c482bb255" providerId="ADAL" clId="{C6B5E784-026F-43EF-B6B7-4DE1795B1CE2}" dt="2025-05-13T14:24:14.425" v="269" actId="1076"/>
          <ac:spMkLst>
            <pc:docMk/>
            <pc:sldMk cId="1723375323" sldId="257"/>
            <ac:spMk id="115" creationId="{C4039FB7-95FE-87B3-A5C8-2535E8D7602D}"/>
          </ac:spMkLst>
        </pc:spChg>
        <pc:spChg chg="del">
          <ac:chgData name="Akdemir, Kerem Ziya" userId="a44fdb48-31b8-4682-ac1b-f99c482bb255" providerId="ADAL" clId="{C6B5E784-026F-43EF-B6B7-4DE1795B1CE2}" dt="2025-05-13T14:08:59.452" v="167" actId="478"/>
          <ac:spMkLst>
            <pc:docMk/>
            <pc:sldMk cId="1723375323" sldId="257"/>
            <ac:spMk id="121" creationId="{4C6E0C7E-8B31-5035-463C-FB002212D563}"/>
          </ac:spMkLst>
        </pc:spChg>
        <pc:cxnChg chg="add mod ord">
          <ac:chgData name="Akdemir, Kerem Ziya" userId="a44fdb48-31b8-4682-ac1b-f99c482bb255" providerId="ADAL" clId="{C6B5E784-026F-43EF-B6B7-4DE1795B1CE2}" dt="2025-05-13T14:03:05.988" v="106" actId="167"/>
          <ac:cxnSpMkLst>
            <pc:docMk/>
            <pc:sldMk cId="1723375323" sldId="257"/>
            <ac:cxnSpMk id="6" creationId="{0573B9F5-8C86-9374-4C10-E44E884A7AAF}"/>
          </ac:cxnSpMkLst>
        </pc:cxnChg>
        <pc:cxnChg chg="mod">
          <ac:chgData name="Akdemir, Kerem Ziya" userId="a44fdb48-31b8-4682-ac1b-f99c482bb255" providerId="ADAL" clId="{C6B5E784-026F-43EF-B6B7-4DE1795B1CE2}" dt="2025-05-13T14:08:45.402" v="162" actId="1076"/>
          <ac:cxnSpMkLst>
            <pc:docMk/>
            <pc:sldMk cId="1723375323" sldId="257"/>
            <ac:cxnSpMk id="14" creationId="{52A19C34-371D-ED0E-E166-222D9ED41EF3}"/>
          </ac:cxnSpMkLst>
        </pc:cxnChg>
        <pc:cxnChg chg="add mod ord">
          <ac:chgData name="Akdemir, Kerem Ziya" userId="a44fdb48-31b8-4682-ac1b-f99c482bb255" providerId="ADAL" clId="{C6B5E784-026F-43EF-B6B7-4DE1795B1CE2}" dt="2025-05-13T14:05:27.335" v="133" actId="14100"/>
          <ac:cxnSpMkLst>
            <pc:docMk/>
            <pc:sldMk cId="1723375323" sldId="257"/>
            <ac:cxnSpMk id="15" creationId="{ED3ABDDC-D3EA-1FA1-20FE-C37604A475AD}"/>
          </ac:cxnSpMkLst>
        </pc:cxnChg>
        <pc:cxnChg chg="add mod">
          <ac:chgData name="Akdemir, Kerem Ziya" userId="a44fdb48-31b8-4682-ac1b-f99c482bb255" providerId="ADAL" clId="{C6B5E784-026F-43EF-B6B7-4DE1795B1CE2}" dt="2025-05-13T14:06:51.409" v="149" actId="14100"/>
          <ac:cxnSpMkLst>
            <pc:docMk/>
            <pc:sldMk cId="1723375323" sldId="257"/>
            <ac:cxnSpMk id="27" creationId="{0EE8639F-A0A9-AE27-9339-8B8ED85F75D3}"/>
          </ac:cxnSpMkLst>
        </pc:cxnChg>
        <pc:cxnChg chg="mod">
          <ac:chgData name="Akdemir, Kerem Ziya" userId="a44fdb48-31b8-4682-ac1b-f99c482bb255" providerId="ADAL" clId="{C6B5E784-026F-43EF-B6B7-4DE1795B1CE2}" dt="2025-05-13T14:15:30.139" v="244" actId="14100"/>
          <ac:cxnSpMkLst>
            <pc:docMk/>
            <pc:sldMk cId="1723375323" sldId="257"/>
            <ac:cxnSpMk id="34" creationId="{3C6463E1-19F2-2D4C-9159-AC78D23CB3CD}"/>
          </ac:cxnSpMkLst>
        </pc:cxnChg>
        <pc:cxnChg chg="add del mod">
          <ac:chgData name="Akdemir, Kerem Ziya" userId="a44fdb48-31b8-4682-ac1b-f99c482bb255" providerId="ADAL" clId="{C6B5E784-026F-43EF-B6B7-4DE1795B1CE2}" dt="2025-05-13T14:13:13.638" v="220" actId="478"/>
          <ac:cxnSpMkLst>
            <pc:docMk/>
            <pc:sldMk cId="1723375323" sldId="257"/>
            <ac:cxnSpMk id="52" creationId="{4FF091B9-8A3A-B1CD-DE5A-185104E683C9}"/>
          </ac:cxnSpMkLst>
        </pc:cxnChg>
        <pc:cxnChg chg="add del mod ord">
          <ac:chgData name="Akdemir, Kerem Ziya" userId="a44fdb48-31b8-4682-ac1b-f99c482bb255" providerId="ADAL" clId="{C6B5E784-026F-43EF-B6B7-4DE1795B1CE2}" dt="2025-05-13T14:29:42.476" v="285" actId="1076"/>
          <ac:cxnSpMkLst>
            <pc:docMk/>
            <pc:sldMk cId="1723375323" sldId="257"/>
            <ac:cxnSpMk id="72" creationId="{B43EDE3C-F83B-8953-6108-6D5D93D72D59}"/>
          </ac:cxnSpMkLst>
        </pc:cxnChg>
        <pc:cxnChg chg="add del">
          <ac:chgData name="Akdemir, Kerem Ziya" userId="a44fdb48-31b8-4682-ac1b-f99c482bb255" providerId="ADAL" clId="{C6B5E784-026F-43EF-B6B7-4DE1795B1CE2}" dt="2025-05-13T14:12:35.841" v="194" actId="11529"/>
          <ac:cxnSpMkLst>
            <pc:docMk/>
            <pc:sldMk cId="1723375323" sldId="257"/>
            <ac:cxnSpMk id="74" creationId="{40027D95-46C8-65A0-DF69-33673703CE67}"/>
          </ac:cxnSpMkLst>
        </pc:cxnChg>
        <pc:cxnChg chg="del mod">
          <ac:chgData name="Akdemir, Kerem Ziya" userId="a44fdb48-31b8-4682-ac1b-f99c482bb255" providerId="ADAL" clId="{C6B5E784-026F-43EF-B6B7-4DE1795B1CE2}" dt="2025-05-13T14:10:45.396" v="171" actId="478"/>
          <ac:cxnSpMkLst>
            <pc:docMk/>
            <pc:sldMk cId="1723375323" sldId="257"/>
            <ac:cxnSpMk id="83" creationId="{69548FD6-53F9-AD44-8CE5-D9818ECA1380}"/>
          </ac:cxnSpMkLst>
        </pc:cxnChg>
        <pc:cxnChg chg="add del mod">
          <ac:chgData name="Akdemir, Kerem Ziya" userId="a44fdb48-31b8-4682-ac1b-f99c482bb255" providerId="ADAL" clId="{C6B5E784-026F-43EF-B6B7-4DE1795B1CE2}" dt="2025-05-13T14:14:23.187" v="236" actId="478"/>
          <ac:cxnSpMkLst>
            <pc:docMk/>
            <pc:sldMk cId="1723375323" sldId="257"/>
            <ac:cxnSpMk id="84" creationId="{3D081D12-7CF3-407C-A563-FCE4E4C0C834}"/>
          </ac:cxnSpMkLst>
        </pc:cxnChg>
        <pc:cxnChg chg="add mod ord">
          <ac:chgData name="Akdemir, Kerem Ziya" userId="a44fdb48-31b8-4682-ac1b-f99c482bb255" providerId="ADAL" clId="{C6B5E784-026F-43EF-B6B7-4DE1795B1CE2}" dt="2025-05-13T14:31:07.296" v="294" actId="14100"/>
          <ac:cxnSpMkLst>
            <pc:docMk/>
            <pc:sldMk cId="1723375323" sldId="257"/>
            <ac:cxnSpMk id="87" creationId="{4DA6699C-5FA3-12EF-EFF0-194F6439CA8A}"/>
          </ac:cxnSpMkLst>
        </pc:cxnChg>
        <pc:cxnChg chg="del mod">
          <ac:chgData name="Akdemir, Kerem Ziya" userId="a44fdb48-31b8-4682-ac1b-f99c482bb255" providerId="ADAL" clId="{C6B5E784-026F-43EF-B6B7-4DE1795B1CE2}" dt="2025-05-13T14:03:37.286" v="111" actId="478"/>
          <ac:cxnSpMkLst>
            <pc:docMk/>
            <pc:sldMk cId="1723375323" sldId="257"/>
            <ac:cxnSpMk id="100" creationId="{DF79BE50-8645-45B8-9D27-56623488135F}"/>
          </ac:cxnSpMkLst>
        </pc:cxnChg>
        <pc:cxnChg chg="mod">
          <ac:chgData name="Akdemir, Kerem Ziya" userId="a44fdb48-31b8-4682-ac1b-f99c482bb255" providerId="ADAL" clId="{C6B5E784-026F-43EF-B6B7-4DE1795B1CE2}" dt="2025-05-13T14:01:15.099" v="92" actId="1076"/>
          <ac:cxnSpMkLst>
            <pc:docMk/>
            <pc:sldMk cId="1723375323" sldId="257"/>
            <ac:cxnSpMk id="106" creationId="{8C935D2A-E3B6-6944-9601-E9768D46D807}"/>
          </ac:cxnSpMkLst>
        </pc:cxnChg>
        <pc:cxnChg chg="mod">
          <ac:chgData name="Akdemir, Kerem Ziya" userId="a44fdb48-31b8-4682-ac1b-f99c482bb255" providerId="ADAL" clId="{C6B5E784-026F-43EF-B6B7-4DE1795B1CE2}" dt="2025-05-13T14:12:58.483" v="197" actId="108"/>
          <ac:cxnSpMkLst>
            <pc:docMk/>
            <pc:sldMk cId="1723375323" sldId="257"/>
            <ac:cxnSpMk id="129" creationId="{D15815BC-B16E-60FC-1E0C-5EC582B21225}"/>
          </ac:cxnSpMkLst>
        </pc:cxnChg>
        <pc:cxnChg chg="mod">
          <ac:chgData name="Akdemir, Kerem Ziya" userId="a44fdb48-31b8-4682-ac1b-f99c482bb255" providerId="ADAL" clId="{C6B5E784-026F-43EF-B6B7-4DE1795B1CE2}" dt="2025-05-13T14:29:19.462" v="283" actId="1076"/>
          <ac:cxnSpMkLst>
            <pc:docMk/>
            <pc:sldMk cId="1723375323" sldId="257"/>
            <ac:cxnSpMk id="139" creationId="{D1EFA413-C77C-1048-9975-C1DB42EF90D7}"/>
          </ac:cxnSpMkLst>
        </pc:cxnChg>
        <pc:cxnChg chg="mod">
          <ac:chgData name="Akdemir, Kerem Ziya" userId="a44fdb48-31b8-4682-ac1b-f99c482bb255" providerId="ADAL" clId="{C6B5E784-026F-43EF-B6B7-4DE1795B1CE2}" dt="2025-05-13T14:03:54.326" v="113" actId="1076"/>
          <ac:cxnSpMkLst>
            <pc:docMk/>
            <pc:sldMk cId="1723375323" sldId="257"/>
            <ac:cxnSpMk id="145" creationId="{35ABA36D-7141-4692-6D2C-B715E31C2753}"/>
          </ac:cxnSpMkLst>
        </pc:cxnChg>
        <pc:cxnChg chg="mod">
          <ac:chgData name="Akdemir, Kerem Ziya" userId="a44fdb48-31b8-4682-ac1b-f99c482bb255" providerId="ADAL" clId="{C6B5E784-026F-43EF-B6B7-4DE1795B1CE2}" dt="2025-05-13T14:04:03.738" v="114" actId="1076"/>
          <ac:cxnSpMkLst>
            <pc:docMk/>
            <pc:sldMk cId="1723375323" sldId="257"/>
            <ac:cxnSpMk id="150" creationId="{8C1D0224-55B9-1205-EFA9-AB22E68E95C7}"/>
          </ac:cxnSpMkLst>
        </pc:cxnChg>
      </pc:sldChg>
    </pc:docChg>
  </pc:docChgLst>
  <pc:docChgLst>
    <pc:chgData name="Akdemir, Kerem Ziya" userId="a44fdb48-31b8-4682-ac1b-f99c482bb255" providerId="ADAL" clId="{FB2BDA90-78C3-4129-859B-511A530A14E6}"/>
    <pc:docChg chg="custSel modSld">
      <pc:chgData name="Akdemir, Kerem Ziya" userId="a44fdb48-31b8-4682-ac1b-f99c482bb255" providerId="ADAL" clId="{FB2BDA90-78C3-4129-859B-511A530A14E6}" dt="2025-04-03T18:50:57.618" v="28" actId="1076"/>
      <pc:docMkLst>
        <pc:docMk/>
      </pc:docMkLst>
      <pc:sldChg chg="addSp delSp modSp mod">
        <pc:chgData name="Akdemir, Kerem Ziya" userId="a44fdb48-31b8-4682-ac1b-f99c482bb255" providerId="ADAL" clId="{FB2BDA90-78C3-4129-859B-511A530A14E6}" dt="2025-04-03T18:50:57.618" v="28" actId="1076"/>
        <pc:sldMkLst>
          <pc:docMk/>
          <pc:sldMk cId="1723375323" sldId="257"/>
        </pc:sldMkLst>
        <pc:spChg chg="mod">
          <ac:chgData name="Akdemir, Kerem Ziya" userId="a44fdb48-31b8-4682-ac1b-f99c482bb255" providerId="ADAL" clId="{FB2BDA90-78C3-4129-859B-511A530A14E6}" dt="2025-04-02T21:43:37.201" v="5" actId="14100"/>
          <ac:spMkLst>
            <pc:docMk/>
            <pc:sldMk cId="1723375323" sldId="257"/>
            <ac:spMk id="108" creationId="{C3C50344-8FCA-4773-B9F5-3FB195D364AB}"/>
          </ac:spMkLst>
        </pc:spChg>
        <pc:cxnChg chg="add mod">
          <ac:chgData name="Akdemir, Kerem Ziya" userId="a44fdb48-31b8-4682-ac1b-f99c482bb255" providerId="ADAL" clId="{FB2BDA90-78C3-4129-859B-511A530A14E6}" dt="2025-04-03T18:50:09.261" v="27" actId="14100"/>
          <ac:cxnSpMkLst>
            <pc:docMk/>
            <pc:sldMk cId="1723375323" sldId="257"/>
            <ac:cxnSpMk id="14" creationId="{52A19C34-371D-ED0E-E166-222D9ED41EF3}"/>
          </ac:cxnSpMkLst>
        </pc:cxnChg>
        <pc:cxnChg chg="mod">
          <ac:chgData name="Akdemir, Kerem Ziya" userId="a44fdb48-31b8-4682-ac1b-f99c482bb255" providerId="ADAL" clId="{FB2BDA90-78C3-4129-859B-511A530A14E6}" dt="2025-04-03T18:46:07.658" v="12" actId="14100"/>
          <ac:cxnSpMkLst>
            <pc:docMk/>
            <pc:sldMk cId="1723375323" sldId="257"/>
            <ac:cxnSpMk id="32" creationId="{439FDA17-6630-C940-AE12-64A07E0CEDDB}"/>
          </ac:cxnSpMkLst>
        </pc:cxnChg>
        <pc:cxnChg chg="mod">
          <ac:chgData name="Akdemir, Kerem Ziya" userId="a44fdb48-31b8-4682-ac1b-f99c482bb255" providerId="ADAL" clId="{FB2BDA90-78C3-4129-859B-511A530A14E6}" dt="2025-04-02T21:43:01.191" v="1" actId="14100"/>
          <ac:cxnSpMkLst>
            <pc:docMk/>
            <pc:sldMk cId="1723375323" sldId="257"/>
            <ac:cxnSpMk id="199" creationId="{14BF2ADF-E117-2446-5561-6077910BC055}"/>
          </ac:cxnSpMkLst>
        </pc:cxnChg>
        <pc:cxnChg chg="mod">
          <ac:chgData name="Akdemir, Kerem Ziya" userId="a44fdb48-31b8-4682-ac1b-f99c482bb255" providerId="ADAL" clId="{FB2BDA90-78C3-4129-859B-511A530A14E6}" dt="2025-04-02T21:43:20.986" v="3" actId="14100"/>
          <ac:cxnSpMkLst>
            <pc:docMk/>
            <pc:sldMk cId="1723375323" sldId="257"/>
            <ac:cxnSpMk id="287" creationId="{BF86161B-2A92-EB2A-355C-2F7DFC8158A2}"/>
          </ac:cxnSpMkLst>
        </pc:cxnChg>
        <pc:cxnChg chg="mod">
          <ac:chgData name="Akdemir, Kerem Ziya" userId="a44fdb48-31b8-4682-ac1b-f99c482bb255" providerId="ADAL" clId="{FB2BDA90-78C3-4129-859B-511A530A14E6}" dt="2025-04-02T21:43:08.361" v="2" actId="14100"/>
          <ac:cxnSpMkLst>
            <pc:docMk/>
            <pc:sldMk cId="1723375323" sldId="257"/>
            <ac:cxnSpMk id="345" creationId="{47AE821A-F4A0-758B-FE69-559AD3FEFB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F6EB-3F0E-C240-833B-E9013D55A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BD6E0-7620-DA4C-B37D-D4F58593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836D-D929-6444-BFFC-E0AD2885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DA957-5802-3F49-9943-76B780F6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5292F-09F3-B444-88E2-3255065C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4001-9F01-1B47-AA04-96AD5C63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9AD9-4621-8B45-A627-3A3A560B1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E7C7-2F1E-5F48-B1F1-6BDE39A4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7F5D-1881-FA4F-9950-CA1E173B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B9D7-29C6-1E48-97D7-192B6D2C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7DAD-4CE1-FF4F-BF72-B60CADA73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8EF67-2374-464F-8AE9-29E6F8E9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B6C6-C6A6-364F-9AA9-09616D9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381AB-2F38-4344-AB93-84FAC32B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97E6-A084-8843-B7E9-AA3D7F2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C52B-BBEF-1248-A63A-DB411C94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E5F0-6E02-EB42-9393-F31DD748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6274-34EE-2142-8E91-4E8C2FA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0566-F0C4-3F44-936B-8202AC5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606BF-8066-194C-818E-7486CFA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E693-6DC1-474C-9518-447B4F01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88A4-3C29-A845-B534-942785026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115E-9938-CF47-941E-A7C92069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7462C-68E6-4744-8E4B-8E228335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CD35-6B05-6249-9E8D-1D3621B5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64A-C7CB-BE4A-9331-2F8B4A02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2046-6288-2F40-9E59-FCDD2D38F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F1B6-91EA-1E45-B997-AE9DD077D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C96DD-FAD2-5B46-BEB4-6DBAA9C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74E5-C3DD-944D-9A61-CD4A83AB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80A9C-8221-1444-995B-BDF74740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8E9-4353-A941-B5FD-E7DC079A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8CCB-2478-4D45-8D26-62A4B43E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CDEAE-6716-4E49-AD85-929E51F7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D1CB9-518C-D84F-92BB-7967CFDB9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74781-C7CE-B246-9D84-36CA37282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85C9-F2A1-6D4C-B774-472A26B6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40D34-A582-CB4E-BDDB-7364EE90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6737B-CDA7-F242-A58A-3B8C2A69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8D61-BAC8-7543-936E-9A6C460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C1F68-7EFB-CB4C-90A4-797AE218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AFDE4-5753-E84B-94FF-C27B1D2C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3EDF-3E17-7547-AC73-CFF484D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EFD5-32C0-984C-9EC4-480FE3C6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3107D-0BB4-AF46-82E1-6813C815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50EEA-F7D2-D547-8C92-B549E78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F9EC-3A25-154D-8515-6A6FF8B2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6CB0-EB04-A041-81F2-DDFBEAF0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5962-7624-8F48-AF14-43576602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019-DEE7-BB46-9669-5862AD85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495C2-6CF0-6F4F-9270-29182845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E1E3-3235-9B46-9017-0C1E2D96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864-677E-404C-992E-4FBD031F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97EF9-B711-4F4C-AB05-3310954F4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866-B28E-3949-925F-C3F55312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3B2D-E18E-7743-8C6B-22980F0C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2EA3-2204-804F-9678-85900D481E2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BD7D-4D3E-B945-8955-DA448E8B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D6A-B243-0346-A68A-D82710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9EFFD-F24F-5541-984D-F1E085F7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B9B2-C4B2-8F44-AC60-C38B4003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C161-A75D-0F4B-A588-F99A48071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52EA3-2204-804F-9678-85900D481E2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0355F-8BA2-B945-B0B2-A59FE7949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7381-2630-5E40-9C8F-11FF4699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3ACE-4CBC-5D4B-B0AD-7E1067523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7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43EDE3C-F83B-8953-6108-6D5D93D72D59}"/>
              </a:ext>
            </a:extLst>
          </p:cNvPr>
          <p:cNvCxnSpPr>
            <a:cxnSpLocks/>
          </p:cNvCxnSpPr>
          <p:nvPr/>
        </p:nvCxnSpPr>
        <p:spPr>
          <a:xfrm>
            <a:off x="2863884" y="2309036"/>
            <a:ext cx="8931" cy="2011680"/>
          </a:xfrm>
          <a:prstGeom prst="line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A6699C-5FA3-12EF-EFF0-194F6439CA8A}"/>
              </a:ext>
            </a:extLst>
          </p:cNvPr>
          <p:cNvCxnSpPr>
            <a:cxnSpLocks/>
          </p:cNvCxnSpPr>
          <p:nvPr/>
        </p:nvCxnSpPr>
        <p:spPr>
          <a:xfrm rot="5400000">
            <a:off x="1618794" y="2853287"/>
            <a:ext cx="1461852" cy="449802"/>
          </a:xfrm>
          <a:prstGeom prst="bentConnector3">
            <a:avLst>
              <a:gd name="adj1" fmla="val 100985"/>
            </a:avLst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3ABDDC-D3EA-1FA1-20FE-C37604A475AD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4134208" y="2357726"/>
            <a:ext cx="408518" cy="2236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" name="Straight Arrow Connector 129">
            <a:extLst>
              <a:ext uri="{FF2B5EF4-FFF2-40B4-BE49-F238E27FC236}">
                <a16:creationId xmlns:a16="http://schemas.microsoft.com/office/drawing/2014/main" id="{0573B9F5-8C86-9374-4C10-E44E884A7A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04672" y="3445780"/>
            <a:ext cx="2060609" cy="672776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53" name="Straight Arrow Connector 232">
            <a:extLst>
              <a:ext uri="{FF2B5EF4-FFF2-40B4-BE49-F238E27FC236}">
                <a16:creationId xmlns:a16="http://schemas.microsoft.com/office/drawing/2014/main" id="{5D8B14B8-21BB-0F76-191A-DDE0E0A6E9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887550" y="2563084"/>
            <a:ext cx="1307012" cy="216747"/>
          </a:xfrm>
          <a:prstGeom prst="bentConnector3">
            <a:avLst>
              <a:gd name="adj1" fmla="val 1112"/>
            </a:avLst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54" name="Elbow Connector 32">
            <a:extLst>
              <a:ext uri="{FF2B5EF4-FFF2-40B4-BE49-F238E27FC236}">
                <a16:creationId xmlns:a16="http://schemas.microsoft.com/office/drawing/2014/main" id="{517CE037-3F0B-0D40-A4DC-7C809D35EF18}"/>
              </a:ext>
            </a:extLst>
          </p:cNvPr>
          <p:cNvCxnSpPr>
            <a:cxnSpLocks/>
            <a:stCxn id="55" idx="3"/>
            <a:endCxn id="12" idx="3"/>
          </p:cNvCxnSpPr>
          <p:nvPr/>
        </p:nvCxnSpPr>
        <p:spPr>
          <a:xfrm>
            <a:off x="10862314" y="854031"/>
            <a:ext cx="787117" cy="3095544"/>
          </a:xfrm>
          <a:prstGeom prst="bentConnector3">
            <a:avLst>
              <a:gd name="adj1" fmla="val 158691"/>
            </a:avLst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51" name="Elbow Connector 32">
            <a:extLst>
              <a:ext uri="{FF2B5EF4-FFF2-40B4-BE49-F238E27FC236}">
                <a16:creationId xmlns:a16="http://schemas.microsoft.com/office/drawing/2014/main" id="{AEA9A90D-B1D6-139E-BF11-4B5A763E3C13}"/>
              </a:ext>
            </a:extLst>
          </p:cNvPr>
          <p:cNvCxnSpPr>
            <a:cxnSpLocks/>
            <a:stCxn id="55" idx="3"/>
            <a:endCxn id="246" idx="0"/>
          </p:cNvCxnSpPr>
          <p:nvPr/>
        </p:nvCxnSpPr>
        <p:spPr>
          <a:xfrm>
            <a:off x="10862314" y="854031"/>
            <a:ext cx="570367" cy="482768"/>
          </a:xfrm>
          <a:prstGeom prst="bentConnector2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5ABA36D-7141-4692-6D2C-B715E31C2753}"/>
              </a:ext>
            </a:extLst>
          </p:cNvPr>
          <p:cNvCxnSpPr>
            <a:cxnSpLocks/>
          </p:cNvCxnSpPr>
          <p:nvPr/>
        </p:nvCxnSpPr>
        <p:spPr>
          <a:xfrm>
            <a:off x="4991788" y="1681092"/>
            <a:ext cx="0" cy="301379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C1D0224-55B9-1205-EFA9-AB22E68E95C7}"/>
              </a:ext>
            </a:extLst>
          </p:cNvPr>
          <p:cNvCxnSpPr>
            <a:cxnSpLocks/>
          </p:cNvCxnSpPr>
          <p:nvPr/>
        </p:nvCxnSpPr>
        <p:spPr>
          <a:xfrm>
            <a:off x="5961301" y="1685957"/>
            <a:ext cx="0" cy="299669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6C5048E-429C-9747-9F38-644E4D2DF3E5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193934" y="854030"/>
            <a:ext cx="7899" cy="1170646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F86161B-2A92-EB2A-355C-2F7DFC8158A2}"/>
              </a:ext>
            </a:extLst>
          </p:cNvPr>
          <p:cNvCxnSpPr>
            <a:cxnSpLocks/>
          </p:cNvCxnSpPr>
          <p:nvPr/>
        </p:nvCxnSpPr>
        <p:spPr>
          <a:xfrm flipH="1" flipV="1">
            <a:off x="11843275" y="2012958"/>
            <a:ext cx="6199" cy="1728216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9D906D16-C40F-6A00-DC42-8698C98AE71D}"/>
              </a:ext>
            </a:extLst>
          </p:cNvPr>
          <p:cNvCxnSpPr>
            <a:cxnSpLocks/>
          </p:cNvCxnSpPr>
          <p:nvPr/>
        </p:nvCxnSpPr>
        <p:spPr>
          <a:xfrm>
            <a:off x="10669330" y="1673427"/>
            <a:ext cx="225357" cy="1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10" name="Elbow Connector 32">
            <a:extLst>
              <a:ext uri="{FF2B5EF4-FFF2-40B4-BE49-F238E27FC236}">
                <a16:creationId xmlns:a16="http://schemas.microsoft.com/office/drawing/2014/main" id="{5C477FA5-A414-18AF-6407-B0001FB610B1}"/>
              </a:ext>
            </a:extLst>
          </p:cNvPr>
          <p:cNvCxnSpPr>
            <a:cxnSpLocks/>
            <a:stCxn id="246" idx="2"/>
          </p:cNvCxnSpPr>
          <p:nvPr/>
        </p:nvCxnSpPr>
        <p:spPr>
          <a:xfrm rot="5400000">
            <a:off x="10555127" y="2664776"/>
            <a:ext cx="1529372" cy="225736"/>
          </a:xfrm>
          <a:prstGeom prst="bentConnector3">
            <a:avLst>
              <a:gd name="adj1" fmla="val 48505"/>
            </a:avLst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4BF2ADF-E117-2446-5561-6077910BC055}"/>
              </a:ext>
            </a:extLst>
          </p:cNvPr>
          <p:cNvCxnSpPr>
            <a:cxnSpLocks/>
          </p:cNvCxnSpPr>
          <p:nvPr/>
        </p:nvCxnSpPr>
        <p:spPr>
          <a:xfrm>
            <a:off x="6826328" y="4904357"/>
            <a:ext cx="813816" cy="0"/>
          </a:xfrm>
          <a:prstGeom prst="line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129">
            <a:extLst>
              <a:ext uri="{FF2B5EF4-FFF2-40B4-BE49-F238E27FC236}">
                <a16:creationId xmlns:a16="http://schemas.microsoft.com/office/drawing/2014/main" id="{7BD44C0A-863E-4D8C-8FF5-E48E77AE9EFC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>
            <a:off x="5742765" y="3547956"/>
            <a:ext cx="2085800" cy="443230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18804A4-31C7-8448-982E-593E364F5864}"/>
              </a:ext>
            </a:extLst>
          </p:cNvPr>
          <p:cNvSpPr/>
          <p:nvPr/>
        </p:nvSpPr>
        <p:spPr>
          <a:xfrm>
            <a:off x="1659446" y="400854"/>
            <a:ext cx="1955294" cy="1074291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  <a:sym typeface="Arial"/>
              </a:rPr>
              <a:t>Emissions Scenarios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422638-7BB9-C542-A481-D2E4D0C253EC}"/>
              </a:ext>
            </a:extLst>
          </p:cNvPr>
          <p:cNvSpPr/>
          <p:nvPr/>
        </p:nvSpPr>
        <p:spPr>
          <a:xfrm>
            <a:off x="1883725" y="1540804"/>
            <a:ext cx="1683043" cy="824359"/>
          </a:xfrm>
          <a:prstGeom prst="ellipse">
            <a:avLst/>
          </a:prstGeom>
          <a:solidFill>
            <a:srgbClr val="307F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  <a:sym typeface="Arial"/>
              </a:rPr>
              <a:t>Population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  <a:sym typeface="Arial"/>
              </a:rPr>
              <a:t>/GDP  Scenarios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39FDA17-6630-C940-AE12-64A07E0CEDDB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H="1" flipV="1">
            <a:off x="1659446" y="938000"/>
            <a:ext cx="3766396" cy="4479038"/>
          </a:xfrm>
          <a:prstGeom prst="bentConnector4">
            <a:avLst>
              <a:gd name="adj1" fmla="val -3092"/>
              <a:gd name="adj2" fmla="val 99908"/>
            </a:avLst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C6463E1-19F2-2D4C-9159-AC78D23CB3CD}"/>
              </a:ext>
            </a:extLst>
          </p:cNvPr>
          <p:cNvCxnSpPr>
            <a:cxnSpLocks/>
          </p:cNvCxnSpPr>
          <p:nvPr/>
        </p:nvCxnSpPr>
        <p:spPr>
          <a:xfrm>
            <a:off x="2873872" y="4231138"/>
            <a:ext cx="2551972" cy="731428"/>
          </a:xfrm>
          <a:prstGeom prst="bentConnector3">
            <a:avLst>
              <a:gd name="adj1" fmla="val -107"/>
            </a:avLst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7" name="Straight Arrow Connector 232">
            <a:extLst>
              <a:ext uri="{FF2B5EF4-FFF2-40B4-BE49-F238E27FC236}">
                <a16:creationId xmlns:a16="http://schemas.microsoft.com/office/drawing/2014/main" id="{897F4E8B-5A67-0844-8D12-CD663D71BDA6}"/>
              </a:ext>
            </a:extLst>
          </p:cNvPr>
          <p:cNvCxnSpPr>
            <a:cxnSpLocks/>
            <a:stCxn id="36" idx="3"/>
            <a:endCxn id="12" idx="2"/>
          </p:cNvCxnSpPr>
          <p:nvPr/>
        </p:nvCxnSpPr>
        <p:spPr>
          <a:xfrm flipV="1">
            <a:off x="10167409" y="4361754"/>
            <a:ext cx="768107" cy="822819"/>
          </a:xfrm>
          <a:prstGeom prst="bentConnector2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A0D5344-7BE4-EC49-B045-776F70B053F7}"/>
              </a:ext>
            </a:extLst>
          </p:cNvPr>
          <p:cNvCxnSpPr>
            <a:cxnSpLocks/>
            <a:stCxn id="70" idx="3"/>
            <a:endCxn id="55" idx="1"/>
          </p:cNvCxnSpPr>
          <p:nvPr/>
        </p:nvCxnSpPr>
        <p:spPr>
          <a:xfrm flipV="1">
            <a:off x="5275221" y="854031"/>
            <a:ext cx="4248034" cy="83969"/>
          </a:xfrm>
          <a:prstGeom prst="bentConnector3">
            <a:avLst>
              <a:gd name="adj1" fmla="val -674"/>
            </a:avLst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77BEA82-29F3-8043-96DA-3059B56510EE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6816462" y="5184572"/>
            <a:ext cx="1923116" cy="1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8" name="Straight Arrow Connector 129">
            <a:extLst>
              <a:ext uri="{FF2B5EF4-FFF2-40B4-BE49-F238E27FC236}">
                <a16:creationId xmlns:a16="http://schemas.microsoft.com/office/drawing/2014/main" id="{5D61C376-75FA-0745-B2D3-1B26C2D5D9FE}"/>
              </a:ext>
            </a:extLst>
          </p:cNvPr>
          <p:cNvCxnSpPr>
            <a:cxnSpLocks/>
          </p:cNvCxnSpPr>
          <p:nvPr/>
        </p:nvCxnSpPr>
        <p:spPr>
          <a:xfrm flipV="1">
            <a:off x="6826328" y="4044485"/>
            <a:ext cx="3405139" cy="1000119"/>
          </a:xfrm>
          <a:prstGeom prst="bentConnector3">
            <a:avLst>
              <a:gd name="adj1" fmla="val 44629"/>
            </a:avLst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85" name="Straight Arrow Connector 129">
            <a:extLst>
              <a:ext uri="{FF2B5EF4-FFF2-40B4-BE49-F238E27FC236}">
                <a16:creationId xmlns:a16="http://schemas.microsoft.com/office/drawing/2014/main" id="{B58B2C01-150D-F94A-9DF6-9F2C02927DF4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9777026" y="2378905"/>
            <a:ext cx="1267956" cy="1049024"/>
          </a:xfrm>
          <a:prstGeom prst="bentConnector3">
            <a:avLst>
              <a:gd name="adj1" fmla="val 1059"/>
            </a:avLst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2D95DD-DC61-D648-9992-BF218E98C908}"/>
              </a:ext>
            </a:extLst>
          </p:cNvPr>
          <p:cNvSpPr txBox="1"/>
          <p:nvPr/>
        </p:nvSpPr>
        <p:spPr>
          <a:xfrm>
            <a:off x="9853379" y="1666553"/>
            <a:ext cx="89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cs typeface="Arial" panose="020B0604020202020204" pitchFamily="34" charset="0"/>
              </a:rPr>
              <a:t>Electricity generator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40FB5-27B2-CB44-B83F-B97BA5BFF786}"/>
              </a:ext>
            </a:extLst>
          </p:cNvPr>
          <p:cNvSpPr txBox="1"/>
          <p:nvPr/>
        </p:nvSpPr>
        <p:spPr>
          <a:xfrm>
            <a:off x="10141811" y="5181182"/>
            <a:ext cx="173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cs typeface="Arial" panose="020B0604020202020204" pitchFamily="34" charset="0"/>
              </a:rPr>
              <a:t>Hourly electricity loads by balancing authority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07E22F-F80B-9048-B4E2-415E39D454A2}"/>
              </a:ext>
            </a:extLst>
          </p:cNvPr>
          <p:cNvSpPr txBox="1"/>
          <p:nvPr/>
        </p:nvSpPr>
        <p:spPr>
          <a:xfrm>
            <a:off x="6722542" y="5183633"/>
            <a:ext cx="192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cs typeface="Arial" panose="020B0604020202020204" pitchFamily="34" charset="0"/>
              </a:rPr>
              <a:t>State-level annual electricity loads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830D7D-98B2-5049-A700-3D0B7C0B1185}"/>
              </a:ext>
            </a:extLst>
          </p:cNvPr>
          <p:cNvSpPr txBox="1"/>
          <p:nvPr/>
        </p:nvSpPr>
        <p:spPr>
          <a:xfrm>
            <a:off x="7578860" y="2485763"/>
            <a:ext cx="1084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cs typeface="Arial" panose="020B0604020202020204" pitchFamily="34" charset="0"/>
              </a:rPr>
              <a:t>State-level electricity generator expansion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BD10D5-8F86-9441-A6C6-BADB16DB5D03}"/>
              </a:ext>
            </a:extLst>
          </p:cNvPr>
          <p:cNvSpPr txBox="1"/>
          <p:nvPr/>
        </p:nvSpPr>
        <p:spPr>
          <a:xfrm>
            <a:off x="8323234" y="4014147"/>
            <a:ext cx="150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cs typeface="Arial" panose="020B0604020202020204" pitchFamily="34" charset="0"/>
              </a:rPr>
              <a:t>State-level fuel prices and electricity generator heat rates</a:t>
            </a:r>
          </a:p>
        </p:txBody>
      </p:sp>
      <p:cxnSp>
        <p:nvCxnSpPr>
          <p:cNvPr id="64" name="Straight Arrow Connector 129">
            <a:extLst>
              <a:ext uri="{FF2B5EF4-FFF2-40B4-BE49-F238E27FC236}">
                <a16:creationId xmlns:a16="http://schemas.microsoft.com/office/drawing/2014/main" id="{31D3CE99-F34F-C544-945B-85DA1EF12B3E}"/>
              </a:ext>
            </a:extLst>
          </p:cNvPr>
          <p:cNvCxnSpPr>
            <a:cxnSpLocks/>
            <a:endCxn id="54" idx="3"/>
          </p:cNvCxnSpPr>
          <p:nvPr/>
        </p:nvCxnSpPr>
        <p:spPr>
          <a:xfrm rot="10800000">
            <a:off x="9871362" y="2508954"/>
            <a:ext cx="1359218" cy="1033374"/>
          </a:xfrm>
          <a:prstGeom prst="bentConnector3">
            <a:avLst>
              <a:gd name="adj1" fmla="val 38788"/>
            </a:avLst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BA03A6-DE29-AE4B-8989-AF09CDFD8120}"/>
              </a:ext>
            </a:extLst>
          </p:cNvPr>
          <p:cNvSpPr txBox="1"/>
          <p:nvPr/>
        </p:nvSpPr>
        <p:spPr>
          <a:xfrm>
            <a:off x="9825088" y="2497689"/>
            <a:ext cx="921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1"/>
                </a:solidFill>
                <a:cs typeface="Arial" panose="020B0604020202020204" pitchFamily="34" charset="0"/>
              </a:rPr>
              <a:t>Locational marginal prices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B9BD94-6408-2543-A519-C1CD9111297A}"/>
              </a:ext>
            </a:extLst>
          </p:cNvPr>
          <p:cNvCxnSpPr>
            <a:cxnSpLocks/>
            <a:stCxn id="9" idx="6"/>
            <a:endCxn id="70" idx="1"/>
          </p:cNvCxnSpPr>
          <p:nvPr/>
        </p:nvCxnSpPr>
        <p:spPr>
          <a:xfrm>
            <a:off x="3614740" y="938000"/>
            <a:ext cx="207103" cy="0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7ACEC3B-5BD7-7045-8EA6-FA0BACD95F14}"/>
              </a:ext>
            </a:extLst>
          </p:cNvPr>
          <p:cNvSpPr txBox="1"/>
          <p:nvPr/>
        </p:nvSpPr>
        <p:spPr>
          <a:xfrm>
            <a:off x="3969429" y="5760867"/>
            <a:ext cx="1808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1"/>
                </a:solidFill>
                <a:cs typeface="Arial" panose="020B0604020202020204" pitchFamily="34" charset="0"/>
              </a:rPr>
              <a:t>Hourly weather variables</a:t>
            </a:r>
          </a:p>
        </p:txBody>
      </p:sp>
      <p:cxnSp>
        <p:nvCxnSpPr>
          <p:cNvPr id="66" name="Straight Arrow Connector 129">
            <a:extLst>
              <a:ext uri="{FF2B5EF4-FFF2-40B4-BE49-F238E27FC236}">
                <a16:creationId xmlns:a16="http://schemas.microsoft.com/office/drawing/2014/main" id="{3901C5BD-7D19-CC44-AD95-69A08C3FA09D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1963938" y="5596752"/>
            <a:ext cx="7489556" cy="642883"/>
          </a:xfrm>
          <a:prstGeom prst="bentConnector2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BE3D55E-57B2-404D-A2F9-0D3653D980EC}"/>
              </a:ext>
            </a:extLst>
          </p:cNvPr>
          <p:cNvSpPr txBox="1"/>
          <p:nvPr/>
        </p:nvSpPr>
        <p:spPr>
          <a:xfrm>
            <a:off x="1959709" y="5969591"/>
            <a:ext cx="161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cs typeface="Arial" panose="020B0604020202020204" pitchFamily="34" charset="0"/>
              </a:rPr>
              <a:t>County populations</a:t>
            </a:r>
          </a:p>
        </p:txBody>
      </p:sp>
      <p:cxnSp>
        <p:nvCxnSpPr>
          <p:cNvPr id="82" name="Straight Arrow Connector 129">
            <a:extLst>
              <a:ext uri="{FF2B5EF4-FFF2-40B4-BE49-F238E27FC236}">
                <a16:creationId xmlns:a16="http://schemas.microsoft.com/office/drawing/2014/main" id="{E7393740-2167-1742-B862-37826BBA8F5F}"/>
              </a:ext>
            </a:extLst>
          </p:cNvPr>
          <p:cNvCxnSpPr>
            <a:cxnSpLocks/>
            <a:endCxn id="54" idx="1"/>
          </p:cNvCxnSpPr>
          <p:nvPr/>
        </p:nvCxnSpPr>
        <p:spPr>
          <a:xfrm rot="5400000" flipH="1" flipV="1">
            <a:off x="6881563" y="3253622"/>
            <a:ext cx="2395408" cy="906072"/>
          </a:xfrm>
          <a:prstGeom prst="bentConnector2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36938572-468B-C14F-931C-08F086B9DF09}"/>
              </a:ext>
            </a:extLst>
          </p:cNvPr>
          <p:cNvCxnSpPr>
            <a:cxnSpLocks/>
            <a:stCxn id="70" idx="2"/>
            <a:endCxn id="78" idx="0"/>
          </p:cNvCxnSpPr>
          <p:nvPr/>
        </p:nvCxnSpPr>
        <p:spPr>
          <a:xfrm rot="16200000" flipH="1">
            <a:off x="5469735" y="444925"/>
            <a:ext cx="616343" cy="245874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935D2A-E3B6-6944-9601-E9768D46D807}"/>
              </a:ext>
            </a:extLst>
          </p:cNvPr>
          <p:cNvCxnSpPr>
            <a:cxnSpLocks/>
          </p:cNvCxnSpPr>
          <p:nvPr/>
        </p:nvCxnSpPr>
        <p:spPr>
          <a:xfrm>
            <a:off x="6071729" y="2741983"/>
            <a:ext cx="0" cy="2085801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49108ED-E2EC-A04F-B805-797F8A2E518B}"/>
              </a:ext>
            </a:extLst>
          </p:cNvPr>
          <p:cNvGrpSpPr/>
          <p:nvPr/>
        </p:nvGrpSpPr>
        <p:grpSpPr>
          <a:xfrm>
            <a:off x="103512" y="2015426"/>
            <a:ext cx="1279946" cy="2353380"/>
            <a:chOff x="101797" y="1772606"/>
            <a:chExt cx="1279946" cy="23533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6FB104-9D0D-D245-80A2-BC882529750C}"/>
                </a:ext>
              </a:extLst>
            </p:cNvPr>
            <p:cNvSpPr/>
            <p:nvPr/>
          </p:nvSpPr>
          <p:spPr>
            <a:xfrm>
              <a:off x="110727" y="2105906"/>
              <a:ext cx="1271016" cy="462009"/>
            </a:xfrm>
            <a:prstGeom prst="ellipse">
              <a:avLst/>
            </a:prstGeom>
            <a:solidFill>
              <a:srgbClr val="307F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Arial" panose="020B0604020202020204" pitchFamily="34" charset="0"/>
                  <a:sym typeface="Arial"/>
                </a:rPr>
                <a:t>Exogenous Scenario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4DE08EC-9A73-5D41-A228-A2A023250EB5}"/>
                </a:ext>
              </a:extLst>
            </p:cNvPr>
            <p:cNvSpPr/>
            <p:nvPr/>
          </p:nvSpPr>
          <p:spPr>
            <a:xfrm>
              <a:off x="129505" y="2682779"/>
              <a:ext cx="1244378" cy="80275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200" b="1" kern="0" dirty="0">
                  <a:solidFill>
                    <a:srgbClr val="FFFFFF"/>
                  </a:solidFill>
                  <a:cs typeface="Arial" panose="020B0604020202020204" pitchFamily="34" charset="0"/>
                  <a:sym typeface="Arial"/>
                </a:rPr>
                <a:t>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8794E3-E5B7-084B-B1CC-6DE7E21ED13B}"/>
                </a:ext>
              </a:extLst>
            </p:cNvPr>
            <p:cNvSpPr txBox="1"/>
            <p:nvPr/>
          </p:nvSpPr>
          <p:spPr>
            <a:xfrm>
              <a:off x="348530" y="1772606"/>
              <a:ext cx="795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-US" sz="1600" b="1" kern="0" dirty="0">
                  <a:solidFill>
                    <a:srgbClr val="000000"/>
                  </a:solidFill>
                  <a:cs typeface="Arial" panose="020B0604020202020204" pitchFamily="34" charset="0"/>
                  <a:sym typeface="Arial"/>
                </a:rPr>
                <a:t>Legend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A06564-2248-3A4A-B71D-C12038F41874}"/>
                </a:ext>
              </a:extLst>
            </p:cNvPr>
            <p:cNvGrpSpPr/>
            <p:nvPr/>
          </p:nvGrpSpPr>
          <p:grpSpPr>
            <a:xfrm>
              <a:off x="343411" y="3494328"/>
              <a:ext cx="833745" cy="323327"/>
              <a:chOff x="303279" y="3494328"/>
              <a:chExt cx="833745" cy="323327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777C1B20-7A8B-3B43-9896-A5BEAC01CBA9}"/>
                  </a:ext>
                </a:extLst>
              </p:cNvPr>
              <p:cNvSpPr txBox="1"/>
              <p:nvPr/>
            </p:nvSpPr>
            <p:spPr>
              <a:xfrm>
                <a:off x="318653" y="3494328"/>
                <a:ext cx="7857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US" sz="1200" b="1" kern="0" dirty="0">
                    <a:solidFill>
                      <a:schemeClr val="bg1">
                        <a:lumMod val="50000"/>
                      </a:schemeClr>
                    </a:solidFill>
                    <a:cs typeface="Arial" panose="020B0604020202020204" pitchFamily="34" charset="0"/>
                    <a:sym typeface="Arial"/>
                  </a:rPr>
                  <a:t>Coupling </a:t>
                </a: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CCA6508-87D9-8B4D-930D-E1A1CDDB9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279" y="3817655"/>
                <a:ext cx="83374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  <a:tailEnd type="triangle" w="lg" len="lg"/>
              </a:ln>
              <a:effectLst/>
            </p:spPr>
          </p:cxn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37691AA-0AEF-B34E-991D-DFE44F2A79A5}"/>
                </a:ext>
              </a:extLst>
            </p:cNvPr>
            <p:cNvSpPr txBox="1"/>
            <p:nvPr/>
          </p:nvSpPr>
          <p:spPr>
            <a:xfrm>
              <a:off x="101797" y="3848987"/>
              <a:ext cx="1221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/>
                  </a:solidFill>
                  <a:cs typeface="Arial" panose="020B0604020202020204" pitchFamily="34" charset="0"/>
                </a:rPr>
                <a:t>Variable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16956-FCCD-0748-BCB3-ABD6C0D6A895}"/>
              </a:ext>
            </a:extLst>
          </p:cNvPr>
          <p:cNvSpPr/>
          <p:nvPr/>
        </p:nvSpPr>
        <p:spPr>
          <a:xfrm>
            <a:off x="10221601" y="3537395"/>
            <a:ext cx="1427830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  <a:sym typeface="Arial"/>
              </a:rPr>
              <a:t>Electric Grid Operations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  <a:sym typeface="Arial"/>
              </a:rPr>
              <a:t>(</a:t>
            </a:r>
            <a:r>
              <a:rPr lang="en-US" sz="1200" b="1" kern="0" dirty="0">
                <a:solidFill>
                  <a:srgbClr val="FFFFFF"/>
                </a:solidFill>
                <a:cs typeface="Arial" panose="020B0604020202020204" pitchFamily="34" charset="0"/>
                <a:sym typeface="Arial"/>
              </a:rPr>
              <a:t>GO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  <a:sym typeface="Arial"/>
              </a:rPr>
              <a:t>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075DFC-86C8-F549-9F4F-5BAF7DAC4516}"/>
              </a:ext>
            </a:extLst>
          </p:cNvPr>
          <p:cNvSpPr/>
          <p:nvPr/>
        </p:nvSpPr>
        <p:spPr>
          <a:xfrm>
            <a:off x="5434323" y="4812472"/>
            <a:ext cx="1382139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  <a:sym typeface="Arial"/>
              </a:rPr>
              <a:t>Energy, Water, Land Markets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  <a:sym typeface="Arial"/>
              </a:rPr>
              <a:t>(GCAM-USA)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C28141A-8220-3B48-9D85-19C7DBB3D748}"/>
              </a:ext>
            </a:extLst>
          </p:cNvPr>
          <p:cNvSpPr/>
          <p:nvPr/>
        </p:nvSpPr>
        <p:spPr>
          <a:xfrm>
            <a:off x="8739578" y="4772393"/>
            <a:ext cx="1427831" cy="8243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  <a:sym typeface="Arial"/>
              </a:rPr>
              <a:t>Total ELectricity Loads (TELL)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496E921-A9F4-D645-8C0F-4915E0C64BAC}"/>
              </a:ext>
            </a:extLst>
          </p:cNvPr>
          <p:cNvSpPr/>
          <p:nvPr/>
        </p:nvSpPr>
        <p:spPr>
          <a:xfrm>
            <a:off x="8532303" y="2024676"/>
            <a:ext cx="1339059" cy="96855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  <a:sym typeface="Arial"/>
              </a:rPr>
              <a:t>Power Plant Siting Feasibility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  <a:sym typeface="Arial"/>
              </a:rPr>
              <a:t>(CERF) 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3144FA7-DB63-E44B-B5F6-03C886F88948}"/>
              </a:ext>
            </a:extLst>
          </p:cNvPr>
          <p:cNvSpPr/>
          <p:nvPr/>
        </p:nvSpPr>
        <p:spPr>
          <a:xfrm>
            <a:off x="3821843" y="509871"/>
            <a:ext cx="1453378" cy="85625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cs typeface="Arial" panose="020B0604020202020204" pitchFamily="34" charset="0"/>
                <a:sym typeface="Arial"/>
              </a:rPr>
              <a:t>Perturbed Thermodynamics Simulations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  <a:sym typeface="Arial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  <a:sym typeface="Arial"/>
              </a:rPr>
              <a:t>(WRF)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3C50344-8FCA-4773-B9F5-3FB195D364AB}"/>
              </a:ext>
            </a:extLst>
          </p:cNvPr>
          <p:cNvSpPr txBox="1"/>
          <p:nvPr/>
        </p:nvSpPr>
        <p:spPr>
          <a:xfrm>
            <a:off x="4891392" y="3755885"/>
            <a:ext cx="85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cs typeface="Arial" panose="020B0604020202020204" pitchFamily="34" charset="0"/>
              </a:rPr>
              <a:t>HDH/CDH </a:t>
            </a:r>
          </a:p>
          <a:p>
            <a:pPr algn="ctr"/>
            <a:r>
              <a:rPr lang="en-US" sz="1200" b="1" dirty="0">
                <a:solidFill>
                  <a:schemeClr val="accent1"/>
                </a:solidFill>
                <a:cs typeface="Arial" panose="020B0604020202020204" pitchFamily="34" charset="0"/>
              </a:rPr>
              <a:t>by state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216295-03FA-4A2C-AE62-DB57451FF6C1}"/>
              </a:ext>
            </a:extLst>
          </p:cNvPr>
          <p:cNvSpPr txBox="1"/>
          <p:nvPr/>
        </p:nvSpPr>
        <p:spPr>
          <a:xfrm>
            <a:off x="6529160" y="3753980"/>
            <a:ext cx="1175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cs typeface="Arial" panose="020B0604020202020204" pitchFamily="34" charset="0"/>
              </a:rPr>
              <a:t>Agricultural productivity growth rate</a:t>
            </a:r>
          </a:p>
          <a:p>
            <a:r>
              <a:rPr lang="en-US" sz="1200" b="1" dirty="0">
                <a:solidFill>
                  <a:schemeClr val="accent1"/>
                </a:solidFill>
                <a:cs typeface="Arial" panose="020B0604020202020204" pitchFamily="34" charset="0"/>
              </a:rPr>
              <a:t>by HUC2 basin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5AEB2BB-4E50-5D4C-A78A-F7021C22F135}"/>
              </a:ext>
            </a:extLst>
          </p:cNvPr>
          <p:cNvSpPr/>
          <p:nvPr/>
        </p:nvSpPr>
        <p:spPr>
          <a:xfrm>
            <a:off x="5523667" y="1985626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  <a:sym typeface="Arial"/>
              </a:rPr>
              <a:t>Runoff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  <a:sym typeface="Arial"/>
              </a:rPr>
              <a:t>(CLM and Xanthos)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9AB0B74A-828D-9548-B981-A52F96E3244E}"/>
              </a:ext>
            </a:extLst>
          </p:cNvPr>
          <p:cNvSpPr/>
          <p:nvPr/>
        </p:nvSpPr>
        <p:spPr>
          <a:xfrm>
            <a:off x="4542726" y="1987862"/>
            <a:ext cx="914400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  <a:sym typeface="Arial"/>
              </a:rPr>
              <a:t>HDH/CDH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  <a:sym typeface="Arial"/>
              </a:rPr>
              <a:t>(Helios)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213A539-FE75-2E49-97A2-21078ECCB86B}"/>
              </a:ext>
            </a:extLst>
          </p:cNvPr>
          <p:cNvSpPr/>
          <p:nvPr/>
        </p:nvSpPr>
        <p:spPr>
          <a:xfrm>
            <a:off x="6502240" y="1982471"/>
            <a:ext cx="1010079" cy="744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  <a:sym typeface="Arial"/>
              </a:rPr>
              <a:t>Agricultural Yield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cs typeface="Arial" panose="020B0604020202020204" pitchFamily="34" charset="0"/>
                <a:sym typeface="Arial"/>
              </a:rPr>
              <a:t>(Osiris)</a:t>
            </a:r>
          </a:p>
        </p:txBody>
      </p:sp>
      <p:sp>
        <p:nvSpPr>
          <p:cNvPr id="55" name="Rounded Rectangle 53">
            <a:extLst>
              <a:ext uri="{FF2B5EF4-FFF2-40B4-BE49-F238E27FC236}">
                <a16:creationId xmlns:a16="http://schemas.microsoft.com/office/drawing/2014/main" id="{A8183B06-4BA8-7CE5-C8D7-4BAC3306A002}"/>
              </a:ext>
            </a:extLst>
          </p:cNvPr>
          <p:cNvSpPr/>
          <p:nvPr/>
        </p:nvSpPr>
        <p:spPr>
          <a:xfrm>
            <a:off x="9523255" y="515951"/>
            <a:ext cx="1339059" cy="6761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anose="020B0604020202020204" pitchFamily="34" charset="0"/>
                <a:sym typeface="Arial"/>
              </a:rPr>
              <a:t>Renewable Energy Potential (reV)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CA7294C-C3BE-FBB1-DFC1-84FD3F3BBF3E}"/>
              </a:ext>
            </a:extLst>
          </p:cNvPr>
          <p:cNvSpPr txBox="1"/>
          <p:nvPr/>
        </p:nvSpPr>
        <p:spPr>
          <a:xfrm>
            <a:off x="5491971" y="613220"/>
            <a:ext cx="3320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cs typeface="Arial" panose="020B0604020202020204" pitchFamily="34" charset="0"/>
              </a:rPr>
              <a:t>Meteorological impacts on renewable generation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4039FB7-95FE-87B3-A5C8-2535E8D7602D}"/>
              </a:ext>
            </a:extLst>
          </p:cNvPr>
          <p:cNvSpPr txBox="1"/>
          <p:nvPr/>
        </p:nvSpPr>
        <p:spPr>
          <a:xfrm>
            <a:off x="2832798" y="4514476"/>
            <a:ext cx="95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cs typeface="Arial" panose="020B0604020202020204" pitchFamily="34" charset="0"/>
              </a:rPr>
              <a:t>State populations</a:t>
            </a:r>
          </a:p>
        </p:txBody>
      </p:sp>
      <p:sp>
        <p:nvSpPr>
          <p:cNvPr id="124" name="Arc 123">
            <a:extLst>
              <a:ext uri="{FF2B5EF4-FFF2-40B4-BE49-F238E27FC236}">
                <a16:creationId xmlns:a16="http://schemas.microsoft.com/office/drawing/2014/main" id="{D44EBDE7-625D-6BED-CD33-7129AE71FF11}"/>
              </a:ext>
            </a:extLst>
          </p:cNvPr>
          <p:cNvSpPr/>
          <p:nvPr/>
        </p:nvSpPr>
        <p:spPr>
          <a:xfrm rot="5400000">
            <a:off x="3616814" y="4995427"/>
            <a:ext cx="744199" cy="408914"/>
          </a:xfrm>
          <a:prstGeom prst="arc">
            <a:avLst>
              <a:gd name="adj1" fmla="val 10808737"/>
              <a:gd name="adj2" fmla="val 21565373"/>
            </a:avLst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323B02D4-40A9-0DF0-9A09-852B7099A35A}"/>
              </a:ext>
            </a:extLst>
          </p:cNvPr>
          <p:cNvCxnSpPr>
            <a:cxnSpLocks/>
            <a:stCxn id="124" idx="2"/>
          </p:cNvCxnSpPr>
          <p:nvPr/>
        </p:nvCxnSpPr>
        <p:spPr>
          <a:xfrm rot="10800000" flipH="1" flipV="1">
            <a:off x="3992662" y="5571351"/>
            <a:ext cx="5460832" cy="457200"/>
          </a:xfrm>
          <a:prstGeom prst="bentConnector3">
            <a:avLst>
              <a:gd name="adj1" fmla="val 278"/>
            </a:avLst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15815BC-B16E-60FC-1E0C-5EC582B21225}"/>
              </a:ext>
            </a:extLst>
          </p:cNvPr>
          <p:cNvCxnSpPr>
            <a:cxnSpLocks/>
            <a:endCxn id="124" idx="0"/>
          </p:cNvCxnSpPr>
          <p:nvPr/>
        </p:nvCxnSpPr>
        <p:spPr>
          <a:xfrm rot="5400000">
            <a:off x="2270572" y="3096374"/>
            <a:ext cx="3450704" cy="12127"/>
          </a:xfrm>
          <a:prstGeom prst="bentConnector4">
            <a:avLst>
              <a:gd name="adj1" fmla="val 52429"/>
              <a:gd name="adj2" fmla="val 1806"/>
            </a:avLst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Arc 135">
            <a:extLst>
              <a:ext uri="{FF2B5EF4-FFF2-40B4-BE49-F238E27FC236}">
                <a16:creationId xmlns:a16="http://schemas.microsoft.com/office/drawing/2014/main" id="{1811D968-D918-C9F7-8923-15FCA96FABE8}"/>
              </a:ext>
            </a:extLst>
          </p:cNvPr>
          <p:cNvSpPr/>
          <p:nvPr/>
        </p:nvSpPr>
        <p:spPr>
          <a:xfrm rot="5400000">
            <a:off x="1583862" y="5072000"/>
            <a:ext cx="744199" cy="408914"/>
          </a:xfrm>
          <a:prstGeom prst="arc">
            <a:avLst>
              <a:gd name="adj1" fmla="val 10808737"/>
              <a:gd name="adj2" fmla="val 21565373"/>
            </a:avLst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D1EFA413-C77C-1048-9975-C1DB42EF90D7}"/>
              </a:ext>
            </a:extLst>
          </p:cNvPr>
          <p:cNvCxnSpPr>
            <a:cxnSpLocks/>
            <a:endCxn id="136" idx="0"/>
          </p:cNvCxnSpPr>
          <p:nvPr/>
        </p:nvCxnSpPr>
        <p:spPr>
          <a:xfrm rot="10800000" flipV="1">
            <a:off x="1956909" y="3821814"/>
            <a:ext cx="180091" cy="1082548"/>
          </a:xfrm>
          <a:prstGeom prst="bentConnector3">
            <a:avLst>
              <a:gd name="adj1" fmla="val 92939"/>
            </a:avLst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129">
            <a:extLst>
              <a:ext uri="{FF2B5EF4-FFF2-40B4-BE49-F238E27FC236}">
                <a16:creationId xmlns:a16="http://schemas.microsoft.com/office/drawing/2014/main" id="{16A3E7A0-CBBA-32CF-C538-0748DD77EC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47959" y="1570218"/>
            <a:ext cx="1099479" cy="343265"/>
          </a:xfrm>
          <a:prstGeom prst="bentConnector3">
            <a:avLst>
              <a:gd name="adj1" fmla="val 56281"/>
            </a:avLst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246" name="Rounded Rectangle 53">
            <a:extLst>
              <a:ext uri="{FF2B5EF4-FFF2-40B4-BE49-F238E27FC236}">
                <a16:creationId xmlns:a16="http://schemas.microsoft.com/office/drawing/2014/main" id="{DFC87838-F7CA-787D-A333-3F9CF879837D}"/>
              </a:ext>
            </a:extLst>
          </p:cNvPr>
          <p:cNvSpPr/>
          <p:nvPr/>
        </p:nvSpPr>
        <p:spPr>
          <a:xfrm>
            <a:off x="10885523" y="1336799"/>
            <a:ext cx="1094315" cy="67615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cs typeface="Arial" panose="020B0604020202020204" pitchFamily="34" charset="0"/>
                <a:sym typeface="Arial"/>
              </a:rPr>
              <a:t>Transmission Expansion (TEP)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Arial" panose="020B0604020202020204" pitchFamily="34" charset="0"/>
              <a:sym typeface="Arial"/>
            </a:endParaRPr>
          </a:p>
        </p:txBody>
      </p:sp>
      <p:sp>
        <p:nvSpPr>
          <p:cNvPr id="285" name="Arc 284">
            <a:extLst>
              <a:ext uri="{FF2B5EF4-FFF2-40B4-BE49-F238E27FC236}">
                <a16:creationId xmlns:a16="http://schemas.microsoft.com/office/drawing/2014/main" id="{BF1C3554-1BF3-21A3-C31B-BFC3A8435843}"/>
              </a:ext>
            </a:extLst>
          </p:cNvPr>
          <p:cNvSpPr/>
          <p:nvPr/>
        </p:nvSpPr>
        <p:spPr>
          <a:xfrm rot="5400000">
            <a:off x="11599380" y="3815800"/>
            <a:ext cx="484587" cy="315102"/>
          </a:xfrm>
          <a:prstGeom prst="arc">
            <a:avLst>
              <a:gd name="adj1" fmla="val 10808737"/>
              <a:gd name="adj2" fmla="val 21565373"/>
            </a:avLst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2FD7ED04-3410-CC86-F54A-03A4F2905882}"/>
              </a:ext>
            </a:extLst>
          </p:cNvPr>
          <p:cNvCxnSpPr>
            <a:cxnSpLocks/>
          </p:cNvCxnSpPr>
          <p:nvPr/>
        </p:nvCxnSpPr>
        <p:spPr>
          <a:xfrm flipV="1">
            <a:off x="10935516" y="4521636"/>
            <a:ext cx="908598" cy="662937"/>
          </a:xfrm>
          <a:prstGeom prst="bentConnector3">
            <a:avLst>
              <a:gd name="adj1" fmla="val 101717"/>
            </a:avLst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47AE821A-F4A0-758B-FE69-559AD3FEFB1A}"/>
              </a:ext>
            </a:extLst>
          </p:cNvPr>
          <p:cNvCxnSpPr>
            <a:cxnSpLocks/>
          </p:cNvCxnSpPr>
          <p:nvPr/>
        </p:nvCxnSpPr>
        <p:spPr>
          <a:xfrm>
            <a:off x="11859551" y="4204528"/>
            <a:ext cx="0" cy="329184"/>
          </a:xfrm>
          <a:prstGeom prst="line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Arc 351">
            <a:extLst>
              <a:ext uri="{FF2B5EF4-FFF2-40B4-BE49-F238E27FC236}">
                <a16:creationId xmlns:a16="http://schemas.microsoft.com/office/drawing/2014/main" id="{FEB05FF0-0806-94DD-9368-7D9628E79243}"/>
              </a:ext>
            </a:extLst>
          </p:cNvPr>
          <p:cNvSpPr/>
          <p:nvPr/>
        </p:nvSpPr>
        <p:spPr>
          <a:xfrm>
            <a:off x="10492780" y="3190104"/>
            <a:ext cx="939901" cy="269719"/>
          </a:xfrm>
          <a:prstGeom prst="arc">
            <a:avLst>
              <a:gd name="adj1" fmla="val 10808737"/>
              <a:gd name="adj2" fmla="val 21565373"/>
            </a:avLst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010D18E2-0CF8-0DBF-3B73-03F56F9F904D}"/>
              </a:ext>
            </a:extLst>
          </p:cNvPr>
          <p:cNvCxnSpPr>
            <a:cxnSpLocks/>
          </p:cNvCxnSpPr>
          <p:nvPr/>
        </p:nvCxnSpPr>
        <p:spPr>
          <a:xfrm>
            <a:off x="9692550" y="3324964"/>
            <a:ext cx="813816" cy="0"/>
          </a:xfrm>
          <a:prstGeom prst="line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DCDA862D-5E20-8211-47DA-05A9EF007B56}"/>
              </a:ext>
            </a:extLst>
          </p:cNvPr>
          <p:cNvCxnSpPr>
            <a:cxnSpLocks/>
          </p:cNvCxnSpPr>
          <p:nvPr/>
        </p:nvCxnSpPr>
        <p:spPr>
          <a:xfrm>
            <a:off x="9703285" y="3316760"/>
            <a:ext cx="0" cy="727725"/>
          </a:xfrm>
          <a:prstGeom prst="line">
            <a:avLst/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31">
            <a:extLst>
              <a:ext uri="{FF2B5EF4-FFF2-40B4-BE49-F238E27FC236}">
                <a16:creationId xmlns:a16="http://schemas.microsoft.com/office/drawing/2014/main" id="{52A19C34-371D-ED0E-E166-222D9ED41EF3}"/>
              </a:ext>
            </a:extLst>
          </p:cNvPr>
          <p:cNvCxnSpPr>
            <a:cxnSpLocks/>
            <a:stCxn id="19" idx="2"/>
            <a:endCxn id="24" idx="1"/>
          </p:cNvCxnSpPr>
          <p:nvPr/>
        </p:nvCxnSpPr>
        <p:spPr>
          <a:xfrm rot="10800000" flipH="1" flipV="1">
            <a:off x="1883725" y="1952984"/>
            <a:ext cx="3550598" cy="3231588"/>
          </a:xfrm>
          <a:prstGeom prst="bentConnector3">
            <a:avLst>
              <a:gd name="adj1" fmla="val -4721"/>
            </a:avLst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12CCBB2-5EB9-615A-0B40-3B1CD9C9D286}"/>
              </a:ext>
            </a:extLst>
          </p:cNvPr>
          <p:cNvSpPr/>
          <p:nvPr/>
        </p:nvSpPr>
        <p:spPr>
          <a:xfrm>
            <a:off x="47525" y="2028777"/>
            <a:ext cx="1392079" cy="23952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99BA6-5B90-8049-31D9-29ABB6526D0A}"/>
              </a:ext>
            </a:extLst>
          </p:cNvPr>
          <p:cNvSpPr txBox="1"/>
          <p:nvPr/>
        </p:nvSpPr>
        <p:spPr>
          <a:xfrm>
            <a:off x="10852939" y="423116"/>
            <a:ext cx="133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cs typeface="Arial" panose="020B0604020202020204" pitchFamily="34" charset="0"/>
              </a:rPr>
              <a:t>Solar and wind power availability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AFC606D-821A-9E18-537D-68EE13B0B405}"/>
              </a:ext>
            </a:extLst>
          </p:cNvPr>
          <p:cNvCxnSpPr>
            <a:cxnSpLocks/>
            <a:stCxn id="136" idx="2"/>
          </p:cNvCxnSpPr>
          <p:nvPr/>
        </p:nvCxnSpPr>
        <p:spPr>
          <a:xfrm rot="10800000" flipH="1" flipV="1">
            <a:off x="1959709" y="5648493"/>
            <a:ext cx="27035" cy="591141"/>
          </a:xfrm>
          <a:prstGeom prst="bentConnector4">
            <a:avLst>
              <a:gd name="adj1" fmla="val 52850"/>
              <a:gd name="adj2" fmla="val 100278"/>
            </a:avLst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F33D6C0-9DF1-D875-1D6A-24DA111E004A}"/>
              </a:ext>
            </a:extLst>
          </p:cNvPr>
          <p:cNvSpPr txBox="1"/>
          <p:nvPr/>
        </p:nvSpPr>
        <p:spPr>
          <a:xfrm>
            <a:off x="5034771" y="1419711"/>
            <a:ext cx="1853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1"/>
                </a:solidFill>
                <a:cs typeface="Arial" panose="020B0604020202020204" pitchFamily="34" charset="0"/>
              </a:rPr>
              <a:t>Gridded meteorology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218D5BB-EB76-46E2-93B4-9E1CD3B5EBDF}"/>
              </a:ext>
            </a:extLst>
          </p:cNvPr>
          <p:cNvSpPr txBox="1"/>
          <p:nvPr/>
        </p:nvSpPr>
        <p:spPr>
          <a:xfrm>
            <a:off x="5652456" y="2899672"/>
            <a:ext cx="8135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/>
                </a:solidFill>
                <a:cs typeface="Arial" panose="020B0604020202020204" pitchFamily="34" charset="0"/>
              </a:rPr>
              <a:t>Runoff by HUC2 basin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5D7A9B4-9E84-D2F0-FEE8-08AC061A9C41}"/>
              </a:ext>
            </a:extLst>
          </p:cNvPr>
          <p:cNvSpPr/>
          <p:nvPr/>
        </p:nvSpPr>
        <p:spPr>
          <a:xfrm>
            <a:off x="3853745" y="2308318"/>
            <a:ext cx="297298" cy="131393"/>
          </a:xfrm>
          <a:prstGeom prst="arc">
            <a:avLst>
              <a:gd name="adj1" fmla="val 10808737"/>
              <a:gd name="adj2" fmla="val 21565373"/>
            </a:avLst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EE8639F-A0A9-AE27-9339-8B8ED85F75D3}"/>
              </a:ext>
            </a:extLst>
          </p:cNvPr>
          <p:cNvCxnSpPr>
            <a:cxnSpLocks/>
            <a:stCxn id="19" idx="6"/>
            <a:endCxn id="20" idx="0"/>
          </p:cNvCxnSpPr>
          <p:nvPr/>
        </p:nvCxnSpPr>
        <p:spPr>
          <a:xfrm>
            <a:off x="3566768" y="1952984"/>
            <a:ext cx="286979" cy="420653"/>
          </a:xfrm>
          <a:prstGeom prst="bentConnector4">
            <a:avLst>
              <a:gd name="adj1" fmla="val 49999"/>
              <a:gd name="adj2" fmla="val 97170"/>
            </a:avLst>
          </a:prstGeom>
          <a:ln w="28575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D148DEC-5E05-8E16-18F6-72B068A67C76}"/>
              </a:ext>
            </a:extLst>
          </p:cNvPr>
          <p:cNvSpPr txBox="1"/>
          <p:nvPr/>
        </p:nvSpPr>
        <p:spPr>
          <a:xfrm>
            <a:off x="2975642" y="2207230"/>
            <a:ext cx="88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1"/>
                </a:solidFill>
                <a:cs typeface="Arial" panose="020B0604020202020204" pitchFamily="34" charset="0"/>
              </a:rPr>
              <a:t>Gridded population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540FBD-E295-B40E-5D78-D1BA33E6616B}"/>
              </a:ext>
            </a:extLst>
          </p:cNvPr>
          <p:cNvSpPr txBox="1"/>
          <p:nvPr/>
        </p:nvSpPr>
        <p:spPr>
          <a:xfrm>
            <a:off x="2141416" y="5368540"/>
            <a:ext cx="1839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1"/>
                </a:solidFill>
                <a:cs typeface="Arial" panose="020B0604020202020204" pitchFamily="34" charset="0"/>
              </a:rPr>
              <a:t>Low emissions constraints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5FC36E-CE2E-FBF0-8F14-8B8C99C7E126}"/>
              </a:ext>
            </a:extLst>
          </p:cNvPr>
          <p:cNvSpPr txBox="1"/>
          <p:nvPr/>
        </p:nvSpPr>
        <p:spPr>
          <a:xfrm>
            <a:off x="1657330" y="2126893"/>
            <a:ext cx="58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1"/>
                </a:solidFill>
                <a:cs typeface="Arial" panose="020B0604020202020204" pitchFamily="34" charset="0"/>
              </a:rPr>
              <a:t>State GDP</a:t>
            </a:r>
          </a:p>
        </p:txBody>
      </p:sp>
    </p:spTree>
    <p:extLst>
      <p:ext uri="{BB962C8B-B14F-4D97-AF65-F5344CB8AC3E}">
        <p14:creationId xmlns:p14="http://schemas.microsoft.com/office/powerpoint/2010/main" val="172337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20759</TotalTime>
  <Words>144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Rice, Jennie S</dc:creator>
  <cp:lastModifiedBy>Akdemir, Kerem Ziya</cp:lastModifiedBy>
  <cp:revision>90</cp:revision>
  <dcterms:created xsi:type="dcterms:W3CDTF">2020-07-23T04:14:42Z</dcterms:created>
  <dcterms:modified xsi:type="dcterms:W3CDTF">2025-05-13T15:17:47Z</dcterms:modified>
</cp:coreProperties>
</file>