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FAA"/>
    <a:srgbClr val="08BCF0"/>
    <a:srgbClr val="78C48D"/>
    <a:srgbClr val="AEC45F"/>
    <a:srgbClr val="B9C467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924CB-E12B-874B-81C6-1520DFE87A0D}" v="12" dt="2021-04-26T22:31:5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028924CB-E12B-874B-81C6-1520DFE87A0D}"/>
    <pc:docChg chg="undo custSel modSld">
      <pc:chgData name="Burleyson, Casey D" userId="b4ad0ccb-f19a-4f64-98e6-0a4e417b5212" providerId="ADAL" clId="{028924CB-E12B-874B-81C6-1520DFE87A0D}" dt="2021-04-26T22:37:18.814" v="1294" actId="207"/>
      <pc:docMkLst>
        <pc:docMk/>
      </pc:docMkLst>
      <pc:sldChg chg="addSp delSp modSp mod">
        <pc:chgData name="Burleyson, Casey D" userId="b4ad0ccb-f19a-4f64-98e6-0a4e417b5212" providerId="ADAL" clId="{028924CB-E12B-874B-81C6-1520DFE87A0D}" dt="2021-04-26T22:37:18.814" v="1294" actId="207"/>
        <pc:sldMkLst>
          <pc:docMk/>
          <pc:sldMk cId="2185866437" sldId="256"/>
        </pc:sldMkLst>
        <pc:spChg chg="mod">
          <ac:chgData name="Burleyson, Casey D" userId="b4ad0ccb-f19a-4f64-98e6-0a4e417b5212" providerId="ADAL" clId="{028924CB-E12B-874B-81C6-1520DFE87A0D}" dt="2021-04-26T22:35:53.951" v="1046" actId="207"/>
          <ac:spMkLst>
            <pc:docMk/>
            <pc:sldMk cId="2185866437" sldId="256"/>
            <ac:spMk id="6" creationId="{01F26F36-B3AB-144F-9F66-0A616BEA3C83}"/>
          </ac:spMkLst>
        </pc:spChg>
        <pc:spChg chg="mod">
          <ac:chgData name="Burleyson, Casey D" userId="b4ad0ccb-f19a-4f64-98e6-0a4e417b5212" providerId="ADAL" clId="{028924CB-E12B-874B-81C6-1520DFE87A0D}" dt="2021-04-26T22:37:06.355" v="1246" actId="207"/>
          <ac:spMkLst>
            <pc:docMk/>
            <pc:sldMk cId="2185866437" sldId="256"/>
            <ac:spMk id="15" creationId="{EA72938D-BB1D-874A-BCF0-CB920693EC80}"/>
          </ac:spMkLst>
        </pc:spChg>
        <pc:spChg chg="add mod">
          <ac:chgData name="Burleyson, Casey D" userId="b4ad0ccb-f19a-4f64-98e6-0a4e417b5212" providerId="ADAL" clId="{028924CB-E12B-874B-81C6-1520DFE87A0D}" dt="2021-04-26T22:37:18.814" v="1294" actId="207"/>
          <ac:spMkLst>
            <pc:docMk/>
            <pc:sldMk cId="2185866437" sldId="256"/>
            <ac:spMk id="18" creationId="{459C3EA1-1633-E74B-836C-B939A173EFE7}"/>
          </ac:spMkLst>
        </pc:spChg>
        <pc:spChg chg="mod">
          <ac:chgData name="Burleyson, Casey D" userId="b4ad0ccb-f19a-4f64-98e6-0a4e417b5212" providerId="ADAL" clId="{028924CB-E12B-874B-81C6-1520DFE87A0D}" dt="2021-04-26T22:36:22.099" v="1048" actId="207"/>
          <ac:spMkLst>
            <pc:docMk/>
            <pc:sldMk cId="2185866437" sldId="256"/>
            <ac:spMk id="24" creationId="{A1FB696A-2BCB-044C-B8E5-E8142FA237C1}"/>
          </ac:spMkLst>
        </pc:spChg>
        <pc:grpChg chg="add mod">
          <ac:chgData name="Burleyson, Casey D" userId="b4ad0ccb-f19a-4f64-98e6-0a4e417b5212" providerId="ADAL" clId="{028924CB-E12B-874B-81C6-1520DFE87A0D}" dt="2021-04-26T22:33:57.434" v="1007" actId="12789"/>
          <ac:grpSpMkLst>
            <pc:docMk/>
            <pc:sldMk cId="2185866437" sldId="256"/>
            <ac:grpSpMk id="37" creationId="{E06BB6F9-CE60-6C44-8297-61F6C3E660C6}"/>
          </ac:grpSpMkLst>
        </pc:grpChg>
        <pc:picChg chg="add del mod">
          <ac:chgData name="Burleyson, Casey D" userId="b4ad0ccb-f19a-4f64-98e6-0a4e417b5212" providerId="ADAL" clId="{028924CB-E12B-874B-81C6-1520DFE87A0D}" dt="2021-04-26T22:15:38.802" v="254" actId="478"/>
          <ac:picMkLst>
            <pc:docMk/>
            <pc:sldMk cId="2185866437" sldId="256"/>
            <ac:picMk id="3" creationId="{899A41CE-A9E2-334E-A654-590C0F634365}"/>
          </ac:picMkLst>
        </pc:picChg>
        <pc:picChg chg="add del mod modCrop">
          <ac:chgData name="Burleyson, Casey D" userId="b4ad0ccb-f19a-4f64-98e6-0a4e417b5212" providerId="ADAL" clId="{028924CB-E12B-874B-81C6-1520DFE87A0D}" dt="2021-04-26T21:17:10.167" v="126" actId="478"/>
          <ac:picMkLst>
            <pc:docMk/>
            <pc:sldMk cId="2185866437" sldId="256"/>
            <ac:picMk id="5" creationId="{B205A015-FA24-B048-A2DA-91D2504EF81F}"/>
          </ac:picMkLst>
        </pc:picChg>
        <pc:picChg chg="add del mod modCrop">
          <ac:chgData name="Burleyson, Casey D" userId="b4ad0ccb-f19a-4f64-98e6-0a4e417b5212" providerId="ADAL" clId="{028924CB-E12B-874B-81C6-1520DFE87A0D}" dt="2021-04-26T22:20:01.251" v="265" actId="478"/>
          <ac:picMkLst>
            <pc:docMk/>
            <pc:sldMk cId="2185866437" sldId="256"/>
            <ac:picMk id="27" creationId="{1937782F-7AE6-A542-8310-06A6470FED7A}"/>
          </ac:picMkLst>
        </pc:picChg>
        <pc:picChg chg="add mod">
          <ac:chgData name="Burleyson, Casey D" userId="b4ad0ccb-f19a-4f64-98e6-0a4e417b5212" providerId="ADAL" clId="{028924CB-E12B-874B-81C6-1520DFE87A0D}" dt="2021-04-26T22:29:09.552" v="860" actId="1076"/>
          <ac:picMkLst>
            <pc:docMk/>
            <pc:sldMk cId="2185866437" sldId="256"/>
            <ac:picMk id="34" creationId="{3F073A4E-244D-AE4A-B060-C56ADB9D4CCF}"/>
          </ac:picMkLst>
        </pc:picChg>
        <pc:picChg chg="add mod modCrop">
          <ac:chgData name="Burleyson, Casey D" userId="b4ad0ccb-f19a-4f64-98e6-0a4e417b5212" providerId="ADAL" clId="{028924CB-E12B-874B-81C6-1520DFE87A0D}" dt="2021-04-26T22:33:30.844" v="1003" actId="1036"/>
          <ac:picMkLst>
            <pc:docMk/>
            <pc:sldMk cId="2185866437" sldId="256"/>
            <ac:picMk id="36" creationId="{3A216908-6415-234E-AB57-F9EBC2148200}"/>
          </ac:picMkLst>
        </pc:picChg>
        <pc:picChg chg="del">
          <ac:chgData name="Burleyson, Casey D" userId="b4ad0ccb-f19a-4f64-98e6-0a4e417b5212" providerId="ADAL" clId="{028924CB-E12B-874B-81C6-1520DFE87A0D}" dt="2021-04-26T21:04:53.354" v="0" actId="478"/>
          <ac:picMkLst>
            <pc:docMk/>
            <pc:sldMk cId="2185866437" sldId="256"/>
            <ac:picMk id="48" creationId="{093B8715-61E7-B348-BC11-A7DA9E278250}"/>
          </ac:picMkLst>
        </pc:picChg>
        <pc:cxnChg chg="del">
          <ac:chgData name="Burleyson, Casey D" userId="b4ad0ccb-f19a-4f64-98e6-0a4e417b5212" providerId="ADAL" clId="{028924CB-E12B-874B-81C6-1520DFE87A0D}" dt="2021-04-26T21:09:47.962" v="33" actId="478"/>
          <ac:cxnSpMkLst>
            <pc:docMk/>
            <pc:sldMk cId="2185866437" sldId="256"/>
            <ac:cxnSpMk id="9" creationId="{ECCDD7D6-AB17-A141-9733-50AAD1B2468D}"/>
          </ac:cxnSpMkLst>
        </pc:cxnChg>
        <pc:cxnChg chg="del">
          <ac:chgData name="Burleyson, Casey D" userId="b4ad0ccb-f19a-4f64-98e6-0a4e417b5212" providerId="ADAL" clId="{028924CB-E12B-874B-81C6-1520DFE87A0D}" dt="2021-04-26T21:09:49.063" v="34" actId="478"/>
          <ac:cxnSpMkLst>
            <pc:docMk/>
            <pc:sldMk cId="2185866437" sldId="256"/>
            <ac:cxnSpMk id="11" creationId="{8C145599-CBBC-344F-802B-54862A9DBF2E}"/>
          </ac:cxnSpMkLst>
        </pc:cxnChg>
        <pc:cxnChg chg="del mod">
          <ac:chgData name="Burleyson, Casey D" userId="b4ad0ccb-f19a-4f64-98e6-0a4e417b5212" providerId="ADAL" clId="{028924CB-E12B-874B-81C6-1520DFE87A0D}" dt="2021-04-26T22:18:05.448" v="260" actId="478"/>
          <ac:cxnSpMkLst>
            <pc:docMk/>
            <pc:sldMk cId="2185866437" sldId="256"/>
            <ac:cxnSpMk id="16" creationId="{834C30A1-8C7F-E74B-B6ED-A59A12095A67}"/>
          </ac:cxnSpMkLst>
        </pc:cxnChg>
        <pc:cxnChg chg="add del mod">
          <ac:chgData name="Burleyson, Casey D" userId="b4ad0ccb-f19a-4f64-98e6-0a4e417b5212" providerId="ADAL" clId="{028924CB-E12B-874B-81C6-1520DFE87A0D}" dt="2021-04-26T22:30:31.964" v="873" actId="478"/>
          <ac:cxnSpMkLst>
            <pc:docMk/>
            <pc:sldMk cId="2185866437" sldId="256"/>
            <ac:cxnSpMk id="17" creationId="{738079AC-C826-E242-8B5E-9693B0A4811E}"/>
          </ac:cxnSpMkLst>
        </pc:cxnChg>
        <pc:cxnChg chg="del mod">
          <ac:chgData name="Burleyson, Casey D" userId="b4ad0ccb-f19a-4f64-98e6-0a4e417b5212" providerId="ADAL" clId="{028924CB-E12B-874B-81C6-1520DFE87A0D}" dt="2021-04-26T22:18:07.495" v="261" actId="478"/>
          <ac:cxnSpMkLst>
            <pc:docMk/>
            <pc:sldMk cId="2185866437" sldId="256"/>
            <ac:cxnSpMk id="19" creationId="{D3CD5FFB-FB0B-D34D-9125-A2E1E12DAAF5}"/>
          </ac:cxnSpMkLst>
        </pc:cxnChg>
        <pc:cxnChg chg="add mod">
          <ac:chgData name="Burleyson, Casey D" userId="b4ad0ccb-f19a-4f64-98e6-0a4e417b5212" providerId="ADAL" clId="{028924CB-E12B-874B-81C6-1520DFE87A0D}" dt="2021-04-26T22:34:25.587" v="1015" actId="1038"/>
          <ac:cxnSpMkLst>
            <pc:docMk/>
            <pc:sldMk cId="2185866437" sldId="256"/>
            <ac:cxnSpMk id="21" creationId="{FD558206-16A3-5544-B370-4C187A7DF4BF}"/>
          </ac:cxnSpMkLst>
        </pc:cxnChg>
        <pc:cxnChg chg="del mod">
          <ac:chgData name="Burleyson, Casey D" userId="b4ad0ccb-f19a-4f64-98e6-0a4e417b5212" providerId="ADAL" clId="{028924CB-E12B-874B-81C6-1520DFE87A0D}" dt="2021-04-26T22:23:09.999" v="433" actId="478"/>
          <ac:cxnSpMkLst>
            <pc:docMk/>
            <pc:sldMk cId="2185866437" sldId="256"/>
            <ac:cxnSpMk id="25" creationId="{5D56F5F0-9661-1E41-B124-80DDED62177E}"/>
          </ac:cxnSpMkLst>
        </pc:cxnChg>
        <pc:cxnChg chg="del mod">
          <ac:chgData name="Burleyson, Casey D" userId="b4ad0ccb-f19a-4f64-98e6-0a4e417b5212" providerId="ADAL" clId="{028924CB-E12B-874B-81C6-1520DFE87A0D}" dt="2021-04-26T22:23:11.720" v="434" actId="478"/>
          <ac:cxnSpMkLst>
            <pc:docMk/>
            <pc:sldMk cId="2185866437" sldId="256"/>
            <ac:cxnSpMk id="28" creationId="{6919E76D-C587-FF4D-8E89-0C3B1653CEE0}"/>
          </ac:cxnSpMkLst>
        </pc:cxnChg>
        <pc:cxnChg chg="add mod">
          <ac:chgData name="Burleyson, Casey D" userId="b4ad0ccb-f19a-4f64-98e6-0a4e417b5212" providerId="ADAL" clId="{028924CB-E12B-874B-81C6-1520DFE87A0D}" dt="2021-04-26T22:34:35.870" v="1017" actId="1036"/>
          <ac:cxnSpMkLst>
            <pc:docMk/>
            <pc:sldMk cId="2185866437" sldId="256"/>
            <ac:cxnSpMk id="41" creationId="{4B964011-F868-8448-9210-62545C1EAB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D94-5BBD-9145-92FA-D62C6090B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51BC9-A76D-E942-8187-4714CE224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2000-A453-CA4B-B6CC-A5B60346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3B10-24E6-074E-B427-322AC52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D88A-0838-1644-95E9-747CDF8B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4CAC-5A7B-2842-9602-FD7D8BCA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B0CAE-CA9A-934C-A70F-C2AB13441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3304-D7E3-4648-9597-22C82B6B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47F0-D91D-944E-858F-F4FF7959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BDDB-82AD-1E4B-8DF7-EA8564D2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5D969-8629-3E46-9509-404E9667B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4B7B5-1AAE-5A44-A5BC-EB3D8383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60FF-4275-5148-AC6D-EE40513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692D-BAA8-2542-9240-634055B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2EE4-C680-CE49-8ACF-8739C964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98C2-CF52-3148-86D9-FE8068FE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8E6B-1FE3-7C4B-B724-0FE62771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762D-602A-9E49-9258-316DE541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C0A0-06F9-604F-B198-C75AF45B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B0A8-5896-9E45-9009-AD878DE7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0731-273D-8040-BCA8-15B59A00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39C1-2877-A145-9AB3-C4403F4D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871C-3577-BE44-B87D-0B2FCBD4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E9A3-23A4-D44C-8076-6F1059F5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9AB8-9C65-3B40-96F0-4FD1F2D5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BF21-894C-CF4E-B034-54199CD4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4CE4-C53B-B54B-822E-E0672F7D0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ECE46-F875-044E-9AB2-E4F74C8FC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437FA-F430-6D4C-85FB-06FE7BA5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03870-577F-C248-B719-9C8C2923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D7EE-FC0A-FB43-AD6E-E319C608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F5E7-9B8B-B94C-BDE0-EBB22FB0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C561E-5AD2-6840-97F0-D8B66F50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F7D7-C62A-3247-AE88-65FBEC06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9F04-F56F-8844-B1E2-44D72CEF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BC5CA-72CC-BD4A-A342-9635B423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1549B-92EA-2545-863E-5BF93294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01EE-905B-E542-9DF9-A2580E2A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37472-4D82-FA41-8AE4-DBC9EF8A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6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F12A-706B-974A-8850-43D3B8F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1945E-85B8-B74C-B3E1-4D96A388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5B967-C4E0-6E46-A825-787D2F7D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59CB5-85ED-5E4F-AC59-F28930AB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E8CE5-B316-F846-8F44-7ED8EDCB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C630C-2A45-E046-8E1E-D2916329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6C2DA-6193-E343-99E2-30A466D9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DBD8-D1DC-6940-8289-CE2BC364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8B7C-4906-3A4E-954D-9478D971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259D-E93B-A241-B24C-2069C5CB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8DA2-BBF0-8546-92B6-43295F34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3404-797E-E94A-863A-E462F55A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D732-7CB8-F947-8D45-127762D0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483-EE0C-154F-B124-07552717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84C68-9D34-2F49-9F26-FE6379613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F759E-8F6D-EF4B-BD21-75597C70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F40E6-0480-D342-A27B-0F856499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1BE79-CC63-4243-AB2D-3A4B09C8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B4187-3500-F145-8F3D-16D8BE78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520C-6137-FA4D-B51E-DC6AB9E0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9653-59E1-D243-960B-80FE82C9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707B-4DCA-CB49-A3C4-3BD5817C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2991-A29E-1A46-BA56-A28984BDF6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CE8F-F0A7-E94E-8E38-B2F703BA6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430D-4C2D-204E-AEF4-34CF2BE51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B6DB-EFB2-8946-ADED-F78AE2A3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1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F073A4E-244D-AE4A-B060-C56ADB9D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393"/>
            <a:ext cx="12192000" cy="624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507634-A255-FF4A-9FEF-BC9DFB93FAC9}"/>
              </a:ext>
            </a:extLst>
          </p:cNvPr>
          <p:cNvSpPr/>
          <p:nvPr/>
        </p:nvSpPr>
        <p:spPr>
          <a:xfrm>
            <a:off x="4834218" y="584947"/>
            <a:ext cx="2938182" cy="336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2938D-BB1D-874A-BCF0-CB920693EC80}"/>
              </a:ext>
            </a:extLst>
          </p:cNvPr>
          <p:cNvSpPr txBox="1"/>
          <p:nvPr/>
        </p:nvSpPr>
        <p:spPr>
          <a:xfrm>
            <a:off x="9208737" y="2888905"/>
            <a:ext cx="2702739" cy="1631216"/>
          </a:xfrm>
          <a:prstGeom prst="rect">
            <a:avLst/>
          </a:prstGeom>
          <a:solidFill>
            <a:srgbClr val="AEC45F">
              <a:alpha val="25172"/>
            </a:srgbClr>
          </a:solidFill>
          <a:ln w="38100">
            <a:solidFill>
              <a:srgbClr val="68CF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8CFAA"/>
                </a:solidFill>
              </a:rPr>
              <a:t>PJM Balancing Authority Data</a:t>
            </a:r>
            <a:br>
              <a:rPr lang="en-US" sz="1400" b="1" dirty="0">
                <a:solidFill>
                  <a:srgbClr val="68CFAA"/>
                </a:solidFill>
              </a:rPr>
            </a:br>
            <a:r>
              <a:rPr lang="en-US" sz="700" b="1" dirty="0">
                <a:solidFill>
                  <a:srgbClr val="68CFAA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68CFAA"/>
                </a:solidFill>
              </a:rPr>
              <a:t>Purpose: </a:t>
            </a:r>
            <a:r>
              <a:rPr lang="en-US" sz="1400" dirty="0">
                <a:solidFill>
                  <a:srgbClr val="68CFAA"/>
                </a:solidFill>
              </a:rPr>
              <a:t>Characterize the impact of COVID-19 on hourly total load profiles at an operational scale.</a:t>
            </a:r>
            <a:br>
              <a:rPr lang="en-US" sz="1400" dirty="0">
                <a:solidFill>
                  <a:srgbClr val="68CFAA"/>
                </a:solidFill>
              </a:rPr>
            </a:br>
            <a:r>
              <a:rPr lang="en-US" sz="700" dirty="0">
                <a:solidFill>
                  <a:srgbClr val="68CFAA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68CFAA"/>
                </a:solidFill>
              </a:rPr>
              <a:t>Impact: </a:t>
            </a:r>
            <a:r>
              <a:rPr lang="en-US" sz="1400" dirty="0">
                <a:solidFill>
                  <a:srgbClr val="68CFAA"/>
                </a:solidFill>
              </a:rPr>
              <a:t>Load forecasting; grid operations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B696A-2BCB-044C-B8E5-E8142FA237C1}"/>
              </a:ext>
            </a:extLst>
          </p:cNvPr>
          <p:cNvSpPr txBox="1"/>
          <p:nvPr/>
        </p:nvSpPr>
        <p:spPr>
          <a:xfrm>
            <a:off x="1275407" y="4599082"/>
            <a:ext cx="3496236" cy="141577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State Data</a:t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Purpose: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Characterize the nationwide impact of COVID-19 on monthly sales of electricity for residential and commercial customers.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Impact: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Policy; long-term planning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558206-16A3-5544-B370-4C187A7DF4BF}"/>
              </a:ext>
            </a:extLst>
          </p:cNvPr>
          <p:cNvCxnSpPr>
            <a:cxnSpLocks/>
          </p:cNvCxnSpPr>
          <p:nvPr/>
        </p:nvCxnSpPr>
        <p:spPr>
          <a:xfrm flipH="1" flipV="1">
            <a:off x="4763550" y="1720151"/>
            <a:ext cx="2138958" cy="87739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9C3EA1-1633-E74B-836C-B939A173EFE7}"/>
              </a:ext>
            </a:extLst>
          </p:cNvPr>
          <p:cNvSpPr/>
          <p:nvPr/>
        </p:nvSpPr>
        <p:spPr>
          <a:xfrm>
            <a:off x="4771643" y="88934"/>
            <a:ext cx="4825511" cy="1631217"/>
          </a:xfrm>
          <a:prstGeom prst="rect">
            <a:avLst/>
          </a:prstGeom>
          <a:solidFill>
            <a:srgbClr val="0070C0">
              <a:alpha val="25000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6BB6F9-CE60-6C44-8297-61F6C3E660C6}"/>
              </a:ext>
            </a:extLst>
          </p:cNvPr>
          <p:cNvGrpSpPr/>
          <p:nvPr/>
        </p:nvGrpSpPr>
        <p:grpSpPr>
          <a:xfrm>
            <a:off x="4852563" y="135356"/>
            <a:ext cx="4817420" cy="1522190"/>
            <a:chOff x="4852563" y="137088"/>
            <a:chExt cx="4817420" cy="15221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26F36-B3AB-144F-9F66-0A616BEA3C83}"/>
                </a:ext>
              </a:extLst>
            </p:cNvPr>
            <p:cNvSpPr txBox="1"/>
            <p:nvPr/>
          </p:nvSpPr>
          <p:spPr>
            <a:xfrm>
              <a:off x="6485965" y="163890"/>
              <a:ext cx="3184018" cy="14157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ComEd Data</a:t>
              </a:r>
            </a:p>
            <a:p>
              <a:r>
                <a:rPr lang="en-US" sz="7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b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Purpose: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Characterize the changes in residential and non-residential hourly load profiles after the onset of COVID-19.</a:t>
              </a:r>
              <a:b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US" sz="7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Impact: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Load forecasting; rate design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A216908-6415-234E-AB57-F9EBC2148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092" t="24872" r="33504" b="23734"/>
            <a:stretch/>
          </p:blipFill>
          <p:spPr>
            <a:xfrm>
              <a:off x="4852563" y="137088"/>
              <a:ext cx="1641493" cy="1522190"/>
            </a:xfrm>
            <a:prstGeom prst="rect">
              <a:avLst/>
            </a:prstGeom>
          </p:spPr>
        </p:pic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964011-F868-8448-9210-62545C1EAB7B}"/>
              </a:ext>
            </a:extLst>
          </p:cNvPr>
          <p:cNvCxnSpPr>
            <a:cxnSpLocks/>
          </p:cNvCxnSpPr>
          <p:nvPr/>
        </p:nvCxnSpPr>
        <p:spPr>
          <a:xfrm flipV="1">
            <a:off x="7412305" y="1720152"/>
            <a:ext cx="2192940" cy="84502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6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Burleyson, Casey D</dc:creator>
  <cp:lastModifiedBy>Burleyson, Casey D</cp:lastModifiedBy>
  <cp:revision>7</cp:revision>
  <dcterms:created xsi:type="dcterms:W3CDTF">2021-04-23T22:07:24Z</dcterms:created>
  <dcterms:modified xsi:type="dcterms:W3CDTF">2021-04-26T22:37:22Z</dcterms:modified>
</cp:coreProperties>
</file>