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6966"/>
  </p:normalViewPr>
  <p:slideViewPr>
    <p:cSldViewPr snapToGrid="0">
      <p:cViewPr>
        <p:scale>
          <a:sx n="100" d="100"/>
          <a:sy n="100" d="100"/>
        </p:scale>
        <p:origin x="2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3AEB-44CF-6F4F-B960-9C4C17D1C3F2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EB671-B579-834A-B503-33735AFAC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3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36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73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510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472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840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50208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576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944" algn="l" defTabSz="1316736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EB671-B579-834A-B503-33735AFAC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3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0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8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7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055FD-0010-D84A-BFA2-9DE2EC927977}" type="datetimeFigureOut">
              <a:rPr lang="en-US" smtClean="0"/>
              <a:t>12/29/22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A869-7A5A-4B49-9E1E-9A05DB184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F67DAB-02CA-5D3B-10B7-77A59909E76F}"/>
              </a:ext>
            </a:extLst>
          </p:cNvPr>
          <p:cNvSpPr txBox="1"/>
          <p:nvPr/>
        </p:nvSpPr>
        <p:spPr>
          <a:xfrm>
            <a:off x="453775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Climate Scenario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9E93-E626-B149-0001-239EC20478D2}"/>
              </a:ext>
            </a:extLst>
          </p:cNvPr>
          <p:cNvSpPr txBox="1"/>
          <p:nvPr/>
        </p:nvSpPr>
        <p:spPr>
          <a:xfrm>
            <a:off x="7722993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Climate </a:t>
            </a:r>
          </a:p>
          <a:p>
            <a:pPr algn="ctr"/>
            <a:r>
              <a:rPr lang="en-US" sz="3200" i="1" dirty="0"/>
              <a:t>Model 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F6A97-BEE9-9039-6AD7-66C44E0EFC2E}"/>
              </a:ext>
            </a:extLst>
          </p:cNvPr>
          <p:cNvSpPr txBox="1"/>
          <p:nvPr/>
        </p:nvSpPr>
        <p:spPr>
          <a:xfrm>
            <a:off x="1517641" y="152059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Socioeconomic Scenario Uncertainty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9B9AF0-7ECC-365F-604C-F63EC628BB5D}"/>
              </a:ext>
            </a:extLst>
          </p:cNvPr>
          <p:cNvCxnSpPr>
            <a:stCxn id="25" idx="3"/>
            <a:endCxn id="24" idx="1"/>
          </p:cNvCxnSpPr>
          <p:nvPr/>
        </p:nvCxnSpPr>
        <p:spPr>
          <a:xfrm flipV="1">
            <a:off x="4070315" y="3754720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E5732A-0D64-7D07-ECD2-0705E359803A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4070315" y="4393102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D39013-6FC3-7A94-8673-24BD4D25AC14}"/>
              </a:ext>
            </a:extLst>
          </p:cNvPr>
          <p:cNvCxnSpPr>
            <a:cxnSpLocks/>
            <a:stCxn id="20" idx="1"/>
            <a:endCxn id="23" idx="3"/>
          </p:cNvCxnSpPr>
          <p:nvPr/>
        </p:nvCxnSpPr>
        <p:spPr>
          <a:xfrm flipH="1" flipV="1">
            <a:off x="7270715" y="5162298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6B4FB4-F834-AD1A-28E0-6991B61E465A}"/>
              </a:ext>
            </a:extLst>
          </p:cNvPr>
          <p:cNvCxnSpPr>
            <a:cxnSpLocks/>
            <a:stCxn id="19" idx="1"/>
            <a:endCxn id="23" idx="3"/>
          </p:cNvCxnSpPr>
          <p:nvPr/>
        </p:nvCxnSpPr>
        <p:spPr>
          <a:xfrm flipH="1">
            <a:off x="7270715" y="4803772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6FA5D9-CE1A-EF29-EB31-1EB04CD48441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7270715" y="3754720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E8BF46-DA1F-9E3C-9DDC-4997C67FF5C1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7270715" y="3407858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AD68026-EA4D-D2EA-1897-26CF677B9D47}"/>
              </a:ext>
            </a:extLst>
          </p:cNvPr>
          <p:cNvSpPr/>
          <p:nvPr/>
        </p:nvSpPr>
        <p:spPr>
          <a:xfrm>
            <a:off x="7727915" y="4536741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BABAEE-BFAB-01F6-E4F6-72F459B2FCD5}"/>
              </a:ext>
            </a:extLst>
          </p:cNvPr>
          <p:cNvSpPr/>
          <p:nvPr/>
        </p:nvSpPr>
        <p:spPr>
          <a:xfrm>
            <a:off x="7727915" y="5234853"/>
            <a:ext cx="2743200" cy="534062"/>
          </a:xfrm>
          <a:prstGeom prst="rect">
            <a:avLst/>
          </a:prstGeom>
          <a:solidFill>
            <a:srgbClr val="FF0000">
              <a:alpha val="29835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A63D8-4A3D-6E25-3D80-A952AFD2303E}"/>
              </a:ext>
            </a:extLst>
          </p:cNvPr>
          <p:cNvSpPr/>
          <p:nvPr/>
        </p:nvSpPr>
        <p:spPr>
          <a:xfrm>
            <a:off x="7727915" y="3838629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C49FB0-3391-B5C2-BB88-959F8E1B945E}"/>
              </a:ext>
            </a:extLst>
          </p:cNvPr>
          <p:cNvSpPr>
            <a:spLocks/>
          </p:cNvSpPr>
          <p:nvPr/>
        </p:nvSpPr>
        <p:spPr>
          <a:xfrm>
            <a:off x="7727915" y="3140827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93F53E-3E66-D7DD-2FFF-F40166CD756A}"/>
              </a:ext>
            </a:extLst>
          </p:cNvPr>
          <p:cNvSpPr/>
          <p:nvPr/>
        </p:nvSpPr>
        <p:spPr>
          <a:xfrm>
            <a:off x="4527515" y="4895267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87AE6D-A6FB-244E-C98E-48273CEA7682}"/>
              </a:ext>
            </a:extLst>
          </p:cNvPr>
          <p:cNvSpPr/>
          <p:nvPr/>
        </p:nvSpPr>
        <p:spPr>
          <a:xfrm>
            <a:off x="4527515" y="3487689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17E44-C7D9-F723-3406-65744F49416E}"/>
              </a:ext>
            </a:extLst>
          </p:cNvPr>
          <p:cNvSpPr/>
          <p:nvPr/>
        </p:nvSpPr>
        <p:spPr>
          <a:xfrm>
            <a:off x="1327115" y="4126071"/>
            <a:ext cx="2743200" cy="5340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SSP3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25A9D3-43A5-3A62-818F-FB9DE86EE6EA}"/>
              </a:ext>
            </a:extLst>
          </p:cNvPr>
          <p:cNvSpPr/>
          <p:nvPr/>
        </p:nvSpPr>
        <p:spPr>
          <a:xfrm>
            <a:off x="10917683" y="4536741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000FA4-2C66-4259-95B4-B1603D5654EF}"/>
              </a:ext>
            </a:extLst>
          </p:cNvPr>
          <p:cNvSpPr/>
          <p:nvPr/>
        </p:nvSpPr>
        <p:spPr>
          <a:xfrm>
            <a:off x="10917683" y="5234853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1AF8E2-119A-26E1-57BE-681BED17C2F4}"/>
              </a:ext>
            </a:extLst>
          </p:cNvPr>
          <p:cNvSpPr/>
          <p:nvPr/>
        </p:nvSpPr>
        <p:spPr>
          <a:xfrm>
            <a:off x="10917683" y="3838629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AB2C64-08F9-73DA-7CDE-49D0DC11E83B}"/>
              </a:ext>
            </a:extLst>
          </p:cNvPr>
          <p:cNvSpPr>
            <a:spLocks/>
          </p:cNvSpPr>
          <p:nvPr/>
        </p:nvSpPr>
        <p:spPr>
          <a:xfrm>
            <a:off x="10917683" y="3140827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FC39BA-3457-116F-1FE2-FF3CB0BC0644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10471115" y="3407858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A88128-BF2B-3B21-08A1-D78EBFFA7986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10471115" y="4105660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192BC6-0D84-CDB1-2B29-4EC02762E39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10471115" y="4803772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99D74-78F3-CC8A-96D5-421E2E3534FB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10471115" y="5501884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9AF500-3632-D4EA-398D-0DF389A187A3}"/>
              </a:ext>
            </a:extLst>
          </p:cNvPr>
          <p:cNvCxnSpPr>
            <a:stCxn id="46" idx="3"/>
            <a:endCxn id="45" idx="1"/>
          </p:cNvCxnSpPr>
          <p:nvPr/>
        </p:nvCxnSpPr>
        <p:spPr>
          <a:xfrm flipV="1">
            <a:off x="4070315" y="6625413"/>
            <a:ext cx="457200" cy="638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0E39B7-28D8-ACA1-181D-48B783FA75B3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>
            <a:off x="4070315" y="7263795"/>
            <a:ext cx="457200" cy="7691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81FB33-846E-FF79-C5DA-92A72E08F5C4}"/>
              </a:ext>
            </a:extLst>
          </p:cNvPr>
          <p:cNvCxnSpPr>
            <a:cxnSpLocks/>
            <a:stCxn id="41" idx="1"/>
            <a:endCxn id="44" idx="3"/>
          </p:cNvCxnSpPr>
          <p:nvPr/>
        </p:nvCxnSpPr>
        <p:spPr>
          <a:xfrm flipH="1" flipV="1">
            <a:off x="7270715" y="8032991"/>
            <a:ext cx="457200" cy="3395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F8346A-4FE3-2539-FE48-8F0443122EFD}"/>
              </a:ext>
            </a:extLst>
          </p:cNvPr>
          <p:cNvCxnSpPr>
            <a:cxnSpLocks/>
            <a:stCxn id="40" idx="1"/>
            <a:endCxn id="44" idx="3"/>
          </p:cNvCxnSpPr>
          <p:nvPr/>
        </p:nvCxnSpPr>
        <p:spPr>
          <a:xfrm flipH="1">
            <a:off x="7270715" y="7674465"/>
            <a:ext cx="457200" cy="3585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B754C3-31F5-059E-6F3D-360F2F2F173C}"/>
              </a:ext>
            </a:extLst>
          </p:cNvPr>
          <p:cNvCxnSpPr>
            <a:cxnSpLocks/>
            <a:stCxn id="42" idx="1"/>
            <a:endCxn id="45" idx="3"/>
          </p:cNvCxnSpPr>
          <p:nvPr/>
        </p:nvCxnSpPr>
        <p:spPr>
          <a:xfrm flipH="1" flipV="1">
            <a:off x="7270715" y="6625413"/>
            <a:ext cx="457200" cy="350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C9D981-962E-C660-611A-E613AD0258CA}"/>
              </a:ext>
            </a:extLst>
          </p:cNvPr>
          <p:cNvCxnSpPr>
            <a:cxnSpLocks/>
            <a:stCxn id="43" idx="1"/>
            <a:endCxn id="45" idx="3"/>
          </p:cNvCxnSpPr>
          <p:nvPr/>
        </p:nvCxnSpPr>
        <p:spPr>
          <a:xfrm flipH="1">
            <a:off x="7270715" y="6278551"/>
            <a:ext cx="457200" cy="34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F491E3-63A2-D2EA-6E4E-96101C326E34}"/>
              </a:ext>
            </a:extLst>
          </p:cNvPr>
          <p:cNvSpPr/>
          <p:nvPr/>
        </p:nvSpPr>
        <p:spPr>
          <a:xfrm>
            <a:off x="7727915" y="7407434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08874-813B-3F20-FBBA-FA9CC1DD5EAE}"/>
              </a:ext>
            </a:extLst>
          </p:cNvPr>
          <p:cNvSpPr/>
          <p:nvPr/>
        </p:nvSpPr>
        <p:spPr>
          <a:xfrm>
            <a:off x="7727915" y="8105546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9D56ED-6FEE-0575-C809-D568E0D24F12}"/>
              </a:ext>
            </a:extLst>
          </p:cNvPr>
          <p:cNvSpPr/>
          <p:nvPr/>
        </p:nvSpPr>
        <p:spPr>
          <a:xfrm>
            <a:off x="7727915" y="6709322"/>
            <a:ext cx="2743200" cy="534062"/>
          </a:xfrm>
          <a:prstGeom prst="rect">
            <a:avLst/>
          </a:prstGeom>
          <a:solidFill>
            <a:srgbClr val="FF000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Hotter Models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E30804-C49F-B64F-A17C-019570232D5F}"/>
              </a:ext>
            </a:extLst>
          </p:cNvPr>
          <p:cNvSpPr>
            <a:spLocks/>
          </p:cNvSpPr>
          <p:nvPr/>
        </p:nvSpPr>
        <p:spPr>
          <a:xfrm>
            <a:off x="7727915" y="6011520"/>
            <a:ext cx="2743200" cy="5340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Cooler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DA5509-8B1B-EF65-9408-63989E31E15C}"/>
              </a:ext>
            </a:extLst>
          </p:cNvPr>
          <p:cNvSpPr/>
          <p:nvPr/>
        </p:nvSpPr>
        <p:spPr>
          <a:xfrm>
            <a:off x="4527515" y="7765960"/>
            <a:ext cx="2743200" cy="534062"/>
          </a:xfrm>
          <a:prstGeom prst="rect">
            <a:avLst/>
          </a:prstGeom>
          <a:solidFill>
            <a:srgbClr val="7030A0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RCP8.5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27FB59-404A-9161-E16F-B86B5C8A46EE}"/>
              </a:ext>
            </a:extLst>
          </p:cNvPr>
          <p:cNvSpPr/>
          <p:nvPr/>
        </p:nvSpPr>
        <p:spPr>
          <a:xfrm>
            <a:off x="4527515" y="6358382"/>
            <a:ext cx="2743200" cy="534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>
                    <a:lumMod val="50000"/>
                  </a:schemeClr>
                </a:solidFill>
              </a:rPr>
              <a:t>RCP4.5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F5268B-DD08-F06F-3C29-B15FA076C698}"/>
              </a:ext>
            </a:extLst>
          </p:cNvPr>
          <p:cNvSpPr/>
          <p:nvPr/>
        </p:nvSpPr>
        <p:spPr>
          <a:xfrm>
            <a:off x="1327115" y="6996764"/>
            <a:ext cx="2743200" cy="5340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SSP5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BC6112F-6C7A-23CF-3953-E57F1DFE3C4F}"/>
              </a:ext>
            </a:extLst>
          </p:cNvPr>
          <p:cNvSpPr/>
          <p:nvPr/>
        </p:nvSpPr>
        <p:spPr>
          <a:xfrm>
            <a:off x="10917683" y="7407434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rcp85cooler_ssp5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6239D8A-49AE-E700-D86E-2A9535B551B0}"/>
              </a:ext>
            </a:extLst>
          </p:cNvPr>
          <p:cNvSpPr/>
          <p:nvPr/>
        </p:nvSpPr>
        <p:spPr>
          <a:xfrm>
            <a:off x="10917683" y="8105546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rcp85hotter_ssp5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57FAEB-CD86-4A40-4EA2-01CD474FE0C3}"/>
              </a:ext>
            </a:extLst>
          </p:cNvPr>
          <p:cNvSpPr/>
          <p:nvPr/>
        </p:nvSpPr>
        <p:spPr>
          <a:xfrm>
            <a:off x="10917683" y="6709322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rcp45hotter_ssp5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AAFA6BD-4CD3-8BA4-12A9-2EA2146BF57C}"/>
              </a:ext>
            </a:extLst>
          </p:cNvPr>
          <p:cNvSpPr>
            <a:spLocks/>
          </p:cNvSpPr>
          <p:nvPr/>
        </p:nvSpPr>
        <p:spPr>
          <a:xfrm>
            <a:off x="10917683" y="6011520"/>
            <a:ext cx="2743200" cy="5340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rcp45cooler_ssp5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6FB32D-49E4-EF68-0796-208FF12C738D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10471115" y="6278551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642B48-5344-2901-FD51-CD4093061B54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>
            <a:off x="10471115" y="6976353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D0D442-4A9C-D117-AB82-94F698150EDA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>
            <a:off x="10471115" y="7674465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549D38-22B4-4375-7CA7-F294A62700EF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10471115" y="8372577"/>
            <a:ext cx="446568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58D7634-E090-6E6B-CC72-D83EDEE4DE8E}"/>
              </a:ext>
            </a:extLst>
          </p:cNvPr>
          <p:cNvGrpSpPr/>
          <p:nvPr/>
        </p:nvGrpSpPr>
        <p:grpSpPr>
          <a:xfrm>
            <a:off x="13374965" y="2277430"/>
            <a:ext cx="1757120" cy="7174774"/>
            <a:chOff x="12403450" y="19278600"/>
            <a:chExt cx="1757120" cy="717477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CC16DD-9127-E3CB-E941-813D0ABDAE54}"/>
                </a:ext>
              </a:extLst>
            </p:cNvPr>
            <p:cNvCxnSpPr>
              <a:cxnSpLocks/>
            </p:cNvCxnSpPr>
            <p:nvPr/>
          </p:nvCxnSpPr>
          <p:spPr>
            <a:xfrm>
              <a:off x="13282010" y="20397107"/>
              <a:ext cx="0" cy="493776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FE7CD8-9F32-9718-BE01-6ABC61DE78B2}"/>
                </a:ext>
              </a:extLst>
            </p:cNvPr>
            <p:cNvSpPr txBox="1"/>
            <p:nvPr/>
          </p:nvSpPr>
          <p:spPr>
            <a:xfrm>
              <a:off x="12403450" y="19278600"/>
              <a:ext cx="175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Least Extreme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C41C83-C5EB-88FD-BF3B-E7AACD3971F2}"/>
                </a:ext>
              </a:extLst>
            </p:cNvPr>
            <p:cNvSpPr txBox="1"/>
            <p:nvPr/>
          </p:nvSpPr>
          <p:spPr>
            <a:xfrm>
              <a:off x="12403450" y="25376156"/>
              <a:ext cx="17571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Most Extreme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935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60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Burleyson, Casey D</dc:creator>
  <cp:lastModifiedBy>Burleyson, Casey D</cp:lastModifiedBy>
  <cp:revision>2</cp:revision>
  <dcterms:created xsi:type="dcterms:W3CDTF">2022-12-30T00:14:38Z</dcterms:created>
  <dcterms:modified xsi:type="dcterms:W3CDTF">2022-12-30T00:19:04Z</dcterms:modified>
</cp:coreProperties>
</file>