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1"/>
    <p:restoredTop sz="96966"/>
  </p:normalViewPr>
  <p:slideViewPr>
    <p:cSldViewPr snapToGrid="0">
      <p:cViewPr varScale="1">
        <p:scale>
          <a:sx n="80" d="100"/>
          <a:sy n="80" d="100"/>
        </p:scale>
        <p:origin x="1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3AEB-44CF-6F4F-B960-9C4C17D1C3F2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EB671-B579-834A-B503-33735AFA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6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55FD-0010-D84A-BFA2-9DE2EC92797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67DAB-02CA-5D3B-10B7-77A59909E76F}"/>
              </a:ext>
            </a:extLst>
          </p:cNvPr>
          <p:cNvSpPr txBox="1"/>
          <p:nvPr/>
        </p:nvSpPr>
        <p:spPr>
          <a:xfrm>
            <a:off x="453775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Emissions Scenario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9E93-E626-B149-0001-239EC20478D2}"/>
              </a:ext>
            </a:extLst>
          </p:cNvPr>
          <p:cNvSpPr txBox="1"/>
          <p:nvPr/>
        </p:nvSpPr>
        <p:spPr>
          <a:xfrm>
            <a:off x="772299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</a:t>
            </a:r>
          </a:p>
          <a:p>
            <a:pPr algn="ctr"/>
            <a:r>
              <a:rPr lang="en-US" sz="3200" i="1" dirty="0"/>
              <a:t>Model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F6A97-BEE9-9039-6AD7-66C44E0EFC2E}"/>
              </a:ext>
            </a:extLst>
          </p:cNvPr>
          <p:cNvSpPr txBox="1"/>
          <p:nvPr/>
        </p:nvSpPr>
        <p:spPr>
          <a:xfrm>
            <a:off x="1517641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Socioeconomic Scenario Uncertainty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B9AF0-7ECC-365F-604C-F63EC628BB5D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4070315" y="3754720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5732A-0D64-7D07-ECD2-0705E359803A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070315" y="4393102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39013-6FC3-7A94-8673-24BD4D25AC14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7270715" y="5162298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6B4FB4-F834-AD1A-28E0-6991B61E465A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7270715" y="4803772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6FA5D9-CE1A-EF29-EB31-1EB04CD48441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7270715" y="3754720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8BF46-DA1F-9E3C-9DDC-4997C67FF5C1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7270715" y="3407858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68026-EA4D-D2EA-1897-26CF677B9D47}"/>
              </a:ext>
            </a:extLst>
          </p:cNvPr>
          <p:cNvSpPr/>
          <p:nvPr/>
        </p:nvSpPr>
        <p:spPr>
          <a:xfrm>
            <a:off x="7727915" y="4536741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ABAEE-BFAB-01F6-E4F6-72F459B2FCD5}"/>
              </a:ext>
            </a:extLst>
          </p:cNvPr>
          <p:cNvSpPr/>
          <p:nvPr/>
        </p:nvSpPr>
        <p:spPr>
          <a:xfrm>
            <a:off x="7727915" y="5234853"/>
            <a:ext cx="2743200" cy="534062"/>
          </a:xfrm>
          <a:prstGeom prst="rect">
            <a:avLst/>
          </a:prstGeom>
          <a:solidFill>
            <a:srgbClr val="FF0000">
              <a:alpha val="29835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A63D8-4A3D-6E25-3D80-A952AFD2303E}"/>
              </a:ext>
            </a:extLst>
          </p:cNvPr>
          <p:cNvSpPr/>
          <p:nvPr/>
        </p:nvSpPr>
        <p:spPr>
          <a:xfrm>
            <a:off x="7727915" y="3838629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49FB0-3391-B5C2-BB88-959F8E1B945E}"/>
              </a:ext>
            </a:extLst>
          </p:cNvPr>
          <p:cNvSpPr>
            <a:spLocks/>
          </p:cNvSpPr>
          <p:nvPr/>
        </p:nvSpPr>
        <p:spPr>
          <a:xfrm>
            <a:off x="7727915" y="3140827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3F53E-3E66-D7DD-2FFF-F40166CD756A}"/>
              </a:ext>
            </a:extLst>
          </p:cNvPr>
          <p:cNvSpPr/>
          <p:nvPr/>
        </p:nvSpPr>
        <p:spPr>
          <a:xfrm>
            <a:off x="4527515" y="4895267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87AE6D-A6FB-244E-C98E-48273CEA7682}"/>
              </a:ext>
            </a:extLst>
          </p:cNvPr>
          <p:cNvSpPr/>
          <p:nvPr/>
        </p:nvSpPr>
        <p:spPr>
          <a:xfrm>
            <a:off x="4527515" y="3487689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17E44-C7D9-F723-3406-65744F49416E}"/>
              </a:ext>
            </a:extLst>
          </p:cNvPr>
          <p:cNvSpPr/>
          <p:nvPr/>
        </p:nvSpPr>
        <p:spPr>
          <a:xfrm>
            <a:off x="1327115" y="4126071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25A9D3-43A5-3A62-818F-FB9DE86EE6EA}"/>
              </a:ext>
            </a:extLst>
          </p:cNvPr>
          <p:cNvSpPr/>
          <p:nvPr/>
        </p:nvSpPr>
        <p:spPr>
          <a:xfrm>
            <a:off x="10917683" y="4536741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00FA4-2C66-4259-95B4-B1603D5654EF}"/>
              </a:ext>
            </a:extLst>
          </p:cNvPr>
          <p:cNvSpPr/>
          <p:nvPr/>
        </p:nvSpPr>
        <p:spPr>
          <a:xfrm>
            <a:off x="10917683" y="5234853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AF8E2-119A-26E1-57BE-681BED17C2F4}"/>
              </a:ext>
            </a:extLst>
          </p:cNvPr>
          <p:cNvSpPr/>
          <p:nvPr/>
        </p:nvSpPr>
        <p:spPr>
          <a:xfrm>
            <a:off x="10917683" y="3838629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B2C64-08F9-73DA-7CDE-49D0DC11E83B}"/>
              </a:ext>
            </a:extLst>
          </p:cNvPr>
          <p:cNvSpPr>
            <a:spLocks/>
          </p:cNvSpPr>
          <p:nvPr/>
        </p:nvSpPr>
        <p:spPr>
          <a:xfrm>
            <a:off x="10917683" y="3140827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FC39BA-3457-116F-1FE2-FF3CB0BC0644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10471115" y="3407858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88128-BF2B-3B21-08A1-D78EBFFA7986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10471115" y="4105660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92BC6-0D84-CDB1-2B29-4EC02762E39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10471115" y="4803772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99D74-78F3-CC8A-96D5-421E2E3534FB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471115" y="5501884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9AF500-3632-D4EA-398D-0DF389A187A3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 flipV="1">
            <a:off x="4070315" y="6625413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0E39B7-28D8-ACA1-181D-48B783FA75B3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4070315" y="7263795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1FB33-846E-FF79-C5DA-92A72E08F5C4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flipH="1" flipV="1">
            <a:off x="7270715" y="8032991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8346A-4FE3-2539-FE48-8F0443122EFD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7270715" y="7674465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754C3-31F5-059E-6F3D-360F2F2F173C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 flipV="1">
            <a:off x="7270715" y="6625413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C9D981-962E-C660-611A-E613AD0258C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7270715" y="6278551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491E3-63A2-D2EA-6E4E-96101C326E34}"/>
              </a:ext>
            </a:extLst>
          </p:cNvPr>
          <p:cNvSpPr/>
          <p:nvPr/>
        </p:nvSpPr>
        <p:spPr>
          <a:xfrm>
            <a:off x="7727915" y="7407434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08874-813B-3F20-FBBA-FA9CC1DD5EAE}"/>
              </a:ext>
            </a:extLst>
          </p:cNvPr>
          <p:cNvSpPr/>
          <p:nvPr/>
        </p:nvSpPr>
        <p:spPr>
          <a:xfrm>
            <a:off x="7727915" y="8105546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9D56ED-6FEE-0575-C809-D568E0D24F12}"/>
              </a:ext>
            </a:extLst>
          </p:cNvPr>
          <p:cNvSpPr/>
          <p:nvPr/>
        </p:nvSpPr>
        <p:spPr>
          <a:xfrm>
            <a:off x="7727915" y="6709322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30804-C49F-B64F-A17C-019570232D5F}"/>
              </a:ext>
            </a:extLst>
          </p:cNvPr>
          <p:cNvSpPr>
            <a:spLocks/>
          </p:cNvSpPr>
          <p:nvPr/>
        </p:nvSpPr>
        <p:spPr>
          <a:xfrm>
            <a:off x="7727915" y="6011520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A5509-8B1B-EF65-9408-63989E31E15C}"/>
              </a:ext>
            </a:extLst>
          </p:cNvPr>
          <p:cNvSpPr/>
          <p:nvPr/>
        </p:nvSpPr>
        <p:spPr>
          <a:xfrm>
            <a:off x="4527515" y="7765960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FB59-404A-9161-E16F-B86B5C8A46EE}"/>
              </a:ext>
            </a:extLst>
          </p:cNvPr>
          <p:cNvSpPr/>
          <p:nvPr/>
        </p:nvSpPr>
        <p:spPr>
          <a:xfrm>
            <a:off x="4527515" y="6358382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5268B-DD08-F06F-3C29-B15FA076C698}"/>
              </a:ext>
            </a:extLst>
          </p:cNvPr>
          <p:cNvSpPr/>
          <p:nvPr/>
        </p:nvSpPr>
        <p:spPr>
          <a:xfrm>
            <a:off x="1327115" y="6996764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C6112F-6C7A-23CF-3953-E57F1DFE3C4F}"/>
              </a:ext>
            </a:extLst>
          </p:cNvPr>
          <p:cNvSpPr/>
          <p:nvPr/>
        </p:nvSpPr>
        <p:spPr>
          <a:xfrm>
            <a:off x="10917683" y="7407434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39D8A-49AE-E700-D86E-2A9535B551B0}"/>
              </a:ext>
            </a:extLst>
          </p:cNvPr>
          <p:cNvSpPr/>
          <p:nvPr/>
        </p:nvSpPr>
        <p:spPr>
          <a:xfrm>
            <a:off x="10917683" y="8105546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57FAEB-CD86-4A40-4EA2-01CD474FE0C3}"/>
              </a:ext>
            </a:extLst>
          </p:cNvPr>
          <p:cNvSpPr/>
          <p:nvPr/>
        </p:nvSpPr>
        <p:spPr>
          <a:xfrm>
            <a:off x="10917683" y="6709322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AFA6BD-4CD3-8BA4-12A9-2EA2146BF57C}"/>
              </a:ext>
            </a:extLst>
          </p:cNvPr>
          <p:cNvSpPr>
            <a:spLocks/>
          </p:cNvSpPr>
          <p:nvPr/>
        </p:nvSpPr>
        <p:spPr>
          <a:xfrm>
            <a:off x="10917683" y="6011520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FB32D-49E4-EF68-0796-208FF12C738D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10471115" y="6278551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642B48-5344-2901-FD51-CD4093061B54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10471115" y="6976353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D0D442-4A9C-D117-AB82-94F698150EDA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0471115" y="7674465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549D38-22B4-4375-7CA7-F294A62700EF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0471115" y="8372577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8D7634-E090-6E6B-CC72-D83EDEE4DE8E}"/>
              </a:ext>
            </a:extLst>
          </p:cNvPr>
          <p:cNvGrpSpPr/>
          <p:nvPr/>
        </p:nvGrpSpPr>
        <p:grpSpPr>
          <a:xfrm>
            <a:off x="13312991" y="1882929"/>
            <a:ext cx="1881067" cy="8059308"/>
            <a:chOff x="12341476" y="18884099"/>
            <a:chExt cx="1881067" cy="805930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CC16DD-9127-E3CB-E941-813D0ABDAE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82009" y="20397107"/>
              <a:ext cx="0" cy="493776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E7CD8-9F32-9718-BE01-6ABC61DE78B2}"/>
                </a:ext>
              </a:extLst>
            </p:cNvPr>
            <p:cNvSpPr txBox="1"/>
            <p:nvPr/>
          </p:nvSpPr>
          <p:spPr>
            <a:xfrm>
              <a:off x="12341476" y="18884099"/>
              <a:ext cx="18810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Least Extreme</a:t>
              </a:r>
            </a:p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Demands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C41C83-C5EB-88FD-BF3B-E7AACD3971F2}"/>
                </a:ext>
              </a:extLst>
            </p:cNvPr>
            <p:cNvSpPr txBox="1"/>
            <p:nvPr/>
          </p:nvSpPr>
          <p:spPr>
            <a:xfrm>
              <a:off x="12341477" y="25373747"/>
              <a:ext cx="18810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Most Extreme</a:t>
              </a:r>
            </a:p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Demands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3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67DAB-02CA-5D3B-10B7-77A59909E76F}"/>
              </a:ext>
            </a:extLst>
          </p:cNvPr>
          <p:cNvSpPr txBox="1"/>
          <p:nvPr/>
        </p:nvSpPr>
        <p:spPr>
          <a:xfrm>
            <a:off x="453775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Emissions Scenario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9E93-E626-B149-0001-239EC20478D2}"/>
              </a:ext>
            </a:extLst>
          </p:cNvPr>
          <p:cNvSpPr txBox="1"/>
          <p:nvPr/>
        </p:nvSpPr>
        <p:spPr>
          <a:xfrm>
            <a:off x="772299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</a:t>
            </a:r>
          </a:p>
          <a:p>
            <a:pPr algn="ctr"/>
            <a:r>
              <a:rPr lang="en-US" sz="3200" i="1" dirty="0"/>
              <a:t>Model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F6A97-BEE9-9039-6AD7-66C44E0EFC2E}"/>
              </a:ext>
            </a:extLst>
          </p:cNvPr>
          <p:cNvSpPr txBox="1"/>
          <p:nvPr/>
        </p:nvSpPr>
        <p:spPr>
          <a:xfrm>
            <a:off x="1517641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Socioeconomic Scenario Uncertainty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B9AF0-7ECC-365F-604C-F63EC628BB5D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4070315" y="3754720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5732A-0D64-7D07-ECD2-0705E359803A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070315" y="4393102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39013-6FC3-7A94-8673-24BD4D25AC14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7270715" y="5162298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6B4FB4-F834-AD1A-28E0-6991B61E465A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7270715" y="4803772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6FA5D9-CE1A-EF29-EB31-1EB04CD48441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7270715" y="3754720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8BF46-DA1F-9E3C-9DDC-4997C67FF5C1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7270715" y="3407858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68026-EA4D-D2EA-1897-26CF677B9D47}"/>
              </a:ext>
            </a:extLst>
          </p:cNvPr>
          <p:cNvSpPr/>
          <p:nvPr/>
        </p:nvSpPr>
        <p:spPr>
          <a:xfrm>
            <a:off x="7727915" y="4536741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ABAEE-BFAB-01F6-E4F6-72F459B2FCD5}"/>
              </a:ext>
            </a:extLst>
          </p:cNvPr>
          <p:cNvSpPr/>
          <p:nvPr/>
        </p:nvSpPr>
        <p:spPr>
          <a:xfrm>
            <a:off x="7727915" y="5234853"/>
            <a:ext cx="2743200" cy="534062"/>
          </a:xfrm>
          <a:prstGeom prst="rect">
            <a:avLst/>
          </a:prstGeom>
          <a:solidFill>
            <a:srgbClr val="FF0000">
              <a:alpha val="29835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A63D8-4A3D-6E25-3D80-A952AFD2303E}"/>
              </a:ext>
            </a:extLst>
          </p:cNvPr>
          <p:cNvSpPr/>
          <p:nvPr/>
        </p:nvSpPr>
        <p:spPr>
          <a:xfrm>
            <a:off x="7727915" y="3838629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49FB0-3391-B5C2-BB88-959F8E1B945E}"/>
              </a:ext>
            </a:extLst>
          </p:cNvPr>
          <p:cNvSpPr>
            <a:spLocks/>
          </p:cNvSpPr>
          <p:nvPr/>
        </p:nvSpPr>
        <p:spPr>
          <a:xfrm>
            <a:off x="7727915" y="3140827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3F53E-3E66-D7DD-2FFF-F40166CD756A}"/>
              </a:ext>
            </a:extLst>
          </p:cNvPr>
          <p:cNvSpPr/>
          <p:nvPr/>
        </p:nvSpPr>
        <p:spPr>
          <a:xfrm>
            <a:off x="4527515" y="4895267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87AE6D-A6FB-244E-C98E-48273CEA7682}"/>
              </a:ext>
            </a:extLst>
          </p:cNvPr>
          <p:cNvSpPr/>
          <p:nvPr/>
        </p:nvSpPr>
        <p:spPr>
          <a:xfrm>
            <a:off x="4527515" y="3487689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17E44-C7D9-F723-3406-65744F49416E}"/>
              </a:ext>
            </a:extLst>
          </p:cNvPr>
          <p:cNvSpPr/>
          <p:nvPr/>
        </p:nvSpPr>
        <p:spPr>
          <a:xfrm>
            <a:off x="1327115" y="4126071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25A9D3-43A5-3A62-818F-FB9DE86EE6EA}"/>
              </a:ext>
            </a:extLst>
          </p:cNvPr>
          <p:cNvSpPr/>
          <p:nvPr/>
        </p:nvSpPr>
        <p:spPr>
          <a:xfrm>
            <a:off x="10917683" y="4536741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00FA4-2C66-4259-95B4-B1603D5654EF}"/>
              </a:ext>
            </a:extLst>
          </p:cNvPr>
          <p:cNvSpPr/>
          <p:nvPr/>
        </p:nvSpPr>
        <p:spPr>
          <a:xfrm>
            <a:off x="10917683" y="5234853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AF8E2-119A-26E1-57BE-681BED17C2F4}"/>
              </a:ext>
            </a:extLst>
          </p:cNvPr>
          <p:cNvSpPr/>
          <p:nvPr/>
        </p:nvSpPr>
        <p:spPr>
          <a:xfrm>
            <a:off x="10917683" y="3838629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B2C64-08F9-73DA-7CDE-49D0DC11E83B}"/>
              </a:ext>
            </a:extLst>
          </p:cNvPr>
          <p:cNvSpPr>
            <a:spLocks/>
          </p:cNvSpPr>
          <p:nvPr/>
        </p:nvSpPr>
        <p:spPr>
          <a:xfrm>
            <a:off x="10917683" y="3140827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FC39BA-3457-116F-1FE2-FF3CB0BC0644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10471115" y="3407858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88128-BF2B-3B21-08A1-D78EBFFA7986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10471115" y="4105660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92BC6-0D84-CDB1-2B29-4EC02762E39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10471115" y="4803772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99D74-78F3-CC8A-96D5-421E2E3534FB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471115" y="5501884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9AF500-3632-D4EA-398D-0DF389A187A3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 flipV="1">
            <a:off x="4070315" y="6625413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0E39B7-28D8-ACA1-181D-48B783FA75B3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4070315" y="7263795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1FB33-846E-FF79-C5DA-92A72E08F5C4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flipH="1" flipV="1">
            <a:off x="7270715" y="8032991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8346A-4FE3-2539-FE48-8F0443122EFD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7270715" y="7674465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754C3-31F5-059E-6F3D-360F2F2F173C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 flipV="1">
            <a:off x="7270715" y="6625413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C9D981-962E-C660-611A-E613AD0258C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7270715" y="6278551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491E3-63A2-D2EA-6E4E-96101C326E34}"/>
              </a:ext>
            </a:extLst>
          </p:cNvPr>
          <p:cNvSpPr/>
          <p:nvPr/>
        </p:nvSpPr>
        <p:spPr>
          <a:xfrm>
            <a:off x="7727915" y="7407434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08874-813B-3F20-FBBA-FA9CC1DD5EAE}"/>
              </a:ext>
            </a:extLst>
          </p:cNvPr>
          <p:cNvSpPr/>
          <p:nvPr/>
        </p:nvSpPr>
        <p:spPr>
          <a:xfrm>
            <a:off x="7727915" y="8105546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9D56ED-6FEE-0575-C809-D568E0D24F12}"/>
              </a:ext>
            </a:extLst>
          </p:cNvPr>
          <p:cNvSpPr/>
          <p:nvPr/>
        </p:nvSpPr>
        <p:spPr>
          <a:xfrm>
            <a:off x="7727915" y="6709322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30804-C49F-B64F-A17C-019570232D5F}"/>
              </a:ext>
            </a:extLst>
          </p:cNvPr>
          <p:cNvSpPr>
            <a:spLocks/>
          </p:cNvSpPr>
          <p:nvPr/>
        </p:nvSpPr>
        <p:spPr>
          <a:xfrm>
            <a:off x="7727915" y="6011520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A5509-8B1B-EF65-9408-63989E31E15C}"/>
              </a:ext>
            </a:extLst>
          </p:cNvPr>
          <p:cNvSpPr/>
          <p:nvPr/>
        </p:nvSpPr>
        <p:spPr>
          <a:xfrm>
            <a:off x="4527515" y="7765960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FB59-404A-9161-E16F-B86B5C8A46EE}"/>
              </a:ext>
            </a:extLst>
          </p:cNvPr>
          <p:cNvSpPr/>
          <p:nvPr/>
        </p:nvSpPr>
        <p:spPr>
          <a:xfrm>
            <a:off x="4527515" y="6358382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5268B-DD08-F06F-3C29-B15FA076C698}"/>
              </a:ext>
            </a:extLst>
          </p:cNvPr>
          <p:cNvSpPr/>
          <p:nvPr/>
        </p:nvSpPr>
        <p:spPr>
          <a:xfrm>
            <a:off x="1327115" y="6996764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C6112F-6C7A-23CF-3953-E57F1DFE3C4F}"/>
              </a:ext>
            </a:extLst>
          </p:cNvPr>
          <p:cNvSpPr/>
          <p:nvPr/>
        </p:nvSpPr>
        <p:spPr>
          <a:xfrm>
            <a:off x="10917683" y="7407434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39D8A-49AE-E700-D86E-2A9535B551B0}"/>
              </a:ext>
            </a:extLst>
          </p:cNvPr>
          <p:cNvSpPr/>
          <p:nvPr/>
        </p:nvSpPr>
        <p:spPr>
          <a:xfrm>
            <a:off x="10917683" y="8105546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57FAEB-CD86-4A40-4EA2-01CD474FE0C3}"/>
              </a:ext>
            </a:extLst>
          </p:cNvPr>
          <p:cNvSpPr/>
          <p:nvPr/>
        </p:nvSpPr>
        <p:spPr>
          <a:xfrm>
            <a:off x="10917683" y="6709322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AFA6BD-4CD3-8BA4-12A9-2EA2146BF57C}"/>
              </a:ext>
            </a:extLst>
          </p:cNvPr>
          <p:cNvSpPr>
            <a:spLocks/>
          </p:cNvSpPr>
          <p:nvPr/>
        </p:nvSpPr>
        <p:spPr>
          <a:xfrm>
            <a:off x="10917683" y="6011520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FB32D-49E4-EF68-0796-208FF12C738D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10471115" y="6278551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642B48-5344-2901-FD51-CD4093061B54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10471115" y="6976353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D0D442-4A9C-D117-AB82-94F698150EDA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0471115" y="7674465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549D38-22B4-4375-7CA7-F294A62700EF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0471115" y="8372577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7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735B27D-A6C8-DDDE-AA11-11F1EE9C9223}"/>
              </a:ext>
            </a:extLst>
          </p:cNvPr>
          <p:cNvGrpSpPr/>
          <p:nvPr/>
        </p:nvGrpSpPr>
        <p:grpSpPr>
          <a:xfrm>
            <a:off x="4527515" y="1520596"/>
            <a:ext cx="10235604" cy="5300702"/>
            <a:chOff x="4527515" y="1520596"/>
            <a:chExt cx="10235604" cy="53007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F67DAB-02CA-5D3B-10B7-77A59909E76F}"/>
                </a:ext>
              </a:extLst>
            </p:cNvPr>
            <p:cNvSpPr txBox="1"/>
            <p:nvPr/>
          </p:nvSpPr>
          <p:spPr>
            <a:xfrm>
              <a:off x="4537753" y="1520596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Climate Scenario Uncertainty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79E93-E626-B149-0001-239EC20478D2}"/>
                </a:ext>
              </a:extLst>
            </p:cNvPr>
            <p:cNvSpPr txBox="1"/>
            <p:nvPr/>
          </p:nvSpPr>
          <p:spPr>
            <a:xfrm>
              <a:off x="7722993" y="1520596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Climate </a:t>
              </a:r>
            </a:p>
            <a:p>
              <a:pPr algn="ctr"/>
              <a:r>
                <a:rPr lang="en-US" sz="3200" i="1" dirty="0"/>
                <a:t>Model Uncertainty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C49FB0-3391-B5C2-BB88-959F8E1B945E}"/>
                </a:ext>
              </a:extLst>
            </p:cNvPr>
            <p:cNvSpPr>
              <a:spLocks/>
            </p:cNvSpPr>
            <p:nvPr/>
          </p:nvSpPr>
          <p:spPr>
            <a:xfrm>
              <a:off x="7727915" y="3140827"/>
              <a:ext cx="2743200" cy="53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Cooler Models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39013-6FC3-7A94-8673-24BD4D25AC14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 flipV="1">
              <a:off x="7270715" y="5162298"/>
              <a:ext cx="457200" cy="3395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6B4FB4-F834-AD1A-28E0-6991B61E465A}"/>
                </a:ext>
              </a:extLst>
            </p:cNvPr>
            <p:cNvCxnSpPr>
              <a:cxnSpLocks/>
              <a:stCxn id="19" idx="1"/>
              <a:endCxn id="23" idx="3"/>
            </p:cNvCxnSpPr>
            <p:nvPr/>
          </p:nvCxnSpPr>
          <p:spPr>
            <a:xfrm flipH="1">
              <a:off x="7270715" y="4803772"/>
              <a:ext cx="457200" cy="358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6FA5D9-CE1A-EF29-EB31-1EB04CD48441}"/>
                </a:ext>
              </a:extLst>
            </p:cNvPr>
            <p:cNvCxnSpPr>
              <a:cxnSpLocks/>
              <a:stCxn id="21" idx="1"/>
              <a:endCxn id="24" idx="3"/>
            </p:cNvCxnSpPr>
            <p:nvPr/>
          </p:nvCxnSpPr>
          <p:spPr>
            <a:xfrm flipH="1" flipV="1">
              <a:off x="7270715" y="3754720"/>
              <a:ext cx="457200" cy="350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E8BF46-DA1F-9E3C-9DDC-4997C67FF5C1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flipH="1">
              <a:off x="7270715" y="3407858"/>
              <a:ext cx="457200" cy="34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D68026-EA4D-D2EA-1897-26CF677B9D47}"/>
                </a:ext>
              </a:extLst>
            </p:cNvPr>
            <p:cNvSpPr/>
            <p:nvPr/>
          </p:nvSpPr>
          <p:spPr>
            <a:xfrm>
              <a:off x="7727915" y="4536741"/>
              <a:ext cx="2743200" cy="53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Cooler Models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BABAEE-BFAB-01F6-E4F6-72F459B2FCD5}"/>
                </a:ext>
              </a:extLst>
            </p:cNvPr>
            <p:cNvSpPr/>
            <p:nvPr/>
          </p:nvSpPr>
          <p:spPr>
            <a:xfrm>
              <a:off x="7727915" y="5234853"/>
              <a:ext cx="2743200" cy="534062"/>
            </a:xfrm>
            <a:prstGeom prst="rect">
              <a:avLst/>
            </a:prstGeom>
            <a:solidFill>
              <a:srgbClr val="FF0000">
                <a:alpha val="29835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Hotter Models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3A63D8-4A3D-6E25-3D80-A952AFD2303E}"/>
                </a:ext>
              </a:extLst>
            </p:cNvPr>
            <p:cNvSpPr/>
            <p:nvPr/>
          </p:nvSpPr>
          <p:spPr>
            <a:xfrm>
              <a:off x="7727915" y="3838629"/>
              <a:ext cx="2743200" cy="53406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Hotter Models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3F53E-3E66-D7DD-2FFF-F40166CD756A}"/>
                </a:ext>
              </a:extLst>
            </p:cNvPr>
            <p:cNvSpPr/>
            <p:nvPr/>
          </p:nvSpPr>
          <p:spPr>
            <a:xfrm>
              <a:off x="4527515" y="4895267"/>
              <a:ext cx="2743200" cy="534062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7030A0"/>
                  </a:solidFill>
                </a:rPr>
                <a:t>RCP8.5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87AE6D-A6FB-244E-C98E-48273CEA7682}"/>
                </a:ext>
              </a:extLst>
            </p:cNvPr>
            <p:cNvSpPr/>
            <p:nvPr/>
          </p:nvSpPr>
          <p:spPr>
            <a:xfrm>
              <a:off x="4527515" y="3487689"/>
              <a:ext cx="2743200" cy="5340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</a:rPr>
                <a:t>RCP4.5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25A9D3-43A5-3A62-818F-FB9DE86EE6EA}"/>
                </a:ext>
              </a:extLst>
            </p:cNvPr>
            <p:cNvSpPr/>
            <p:nvPr/>
          </p:nvSpPr>
          <p:spPr>
            <a:xfrm>
              <a:off x="10917683" y="4536741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rcp85cooler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000FA4-2C66-4259-95B4-B1603D5654EF}"/>
                </a:ext>
              </a:extLst>
            </p:cNvPr>
            <p:cNvSpPr/>
            <p:nvPr/>
          </p:nvSpPr>
          <p:spPr>
            <a:xfrm>
              <a:off x="10917683" y="5234853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rcp85hotter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11AF8E2-119A-26E1-57BE-681BED17C2F4}"/>
                </a:ext>
              </a:extLst>
            </p:cNvPr>
            <p:cNvSpPr/>
            <p:nvPr/>
          </p:nvSpPr>
          <p:spPr>
            <a:xfrm>
              <a:off x="10917683" y="3838629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rcp45hotter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AB2C64-08F9-73DA-7CDE-49D0DC11E83B}"/>
                </a:ext>
              </a:extLst>
            </p:cNvPr>
            <p:cNvSpPr>
              <a:spLocks/>
            </p:cNvSpPr>
            <p:nvPr/>
          </p:nvSpPr>
          <p:spPr>
            <a:xfrm>
              <a:off x="10917683" y="3140827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rcp45cooler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FC39BA-3457-116F-1FE2-FF3CB0BC0644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10471115" y="3407858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A88128-BF2B-3B21-08A1-D78EBFFA7986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10471115" y="4105660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192BC6-0D84-CDB1-2B29-4EC02762E39A}"/>
                </a:ext>
              </a:extLst>
            </p:cNvPr>
            <p:cNvCxnSpPr>
              <a:cxnSpLocks/>
              <a:stCxn id="19" idx="3"/>
              <a:endCxn id="26" idx="1"/>
            </p:cNvCxnSpPr>
            <p:nvPr/>
          </p:nvCxnSpPr>
          <p:spPr>
            <a:xfrm>
              <a:off x="10471115" y="4803772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A99D74-78F3-CC8A-96D5-421E2E3534FB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10471115" y="5501884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CC16DD-9127-E3CB-E941-813D0ABDAE5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559" y="3298707"/>
              <a:ext cx="0" cy="237297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E7CD8-9F32-9718-BE01-6ABC61DE78B2}"/>
                </a:ext>
              </a:extLst>
            </p:cNvPr>
            <p:cNvSpPr txBox="1"/>
            <p:nvPr/>
          </p:nvSpPr>
          <p:spPr>
            <a:xfrm>
              <a:off x="13005999" y="2149094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Least Extreme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C41C83-C5EB-88FD-BF3B-E7AACD3971F2}"/>
                </a:ext>
              </a:extLst>
            </p:cNvPr>
            <p:cNvSpPr txBox="1"/>
            <p:nvPr/>
          </p:nvSpPr>
          <p:spPr>
            <a:xfrm>
              <a:off x="13005999" y="5744080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Most Extreme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7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143</Words>
  <Application>Microsoft Macintosh PowerPoint</Application>
  <PresentationFormat>Custom</PresentationFormat>
  <Paragraphs>74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Burleyson, Casey D</dc:creator>
  <cp:lastModifiedBy>Burleyson, Casey D</cp:lastModifiedBy>
  <cp:revision>7</cp:revision>
  <dcterms:created xsi:type="dcterms:W3CDTF">2022-12-30T00:14:38Z</dcterms:created>
  <dcterms:modified xsi:type="dcterms:W3CDTF">2023-11-20T23:15:08Z</dcterms:modified>
</cp:coreProperties>
</file>